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5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91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4131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06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116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22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522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06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4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074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88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72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99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6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04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5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6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39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21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626A455-39AA-4AC3-BF30-BD394619A41D}" type="datetimeFigureOut">
              <a:rPr lang="cs-CZ" smtClean="0"/>
              <a:t>30.01.2020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801C5E-B366-4D13-BD1A-890B654F3B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582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EAE79-DBE3-41F3-AEB1-B84B3F8AC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7B9E261-F29B-4B5D-83E0-8AA155760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968" y="0"/>
            <a:ext cx="12978995" cy="7300685"/>
          </a:xfrm>
        </p:spPr>
      </p:pic>
    </p:spTree>
    <p:extLst>
      <p:ext uri="{BB962C8B-B14F-4D97-AF65-F5344CB8AC3E}">
        <p14:creationId xmlns:p14="http://schemas.microsoft.com/office/powerpoint/2010/main" val="31201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9393A-76E9-4275-919F-5CB63F7AC0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latin typeface="Aharoni" panose="02010803020104030203" pitchFamily="2" charset="-79"/>
                <a:cs typeface="Aharoni" panose="02010803020104030203" pitchFamily="2" charset="-79"/>
              </a:rPr>
              <a:t>CZECH REPUBLIC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A0ADC4-A0FC-404A-8986-CB2BBCFE8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Pavlina </a:t>
            </a:r>
            <a:r>
              <a:rPr lang="cs-CZ" sz="2000" b="1" dirty="0" err="1" smtClean="0"/>
              <a:t>tylšová</a:t>
            </a:r>
            <a:r>
              <a:rPr lang="cs-CZ" sz="2000" b="1" dirty="0" smtClean="0"/>
              <a:t>, </a:t>
            </a:r>
            <a:r>
              <a:rPr lang="cs-CZ" sz="2000" b="1" dirty="0" err="1" smtClean="0"/>
              <a:t>karolína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kaválková</a:t>
            </a:r>
            <a:r>
              <a:rPr lang="cs-CZ" sz="2000" b="1" dirty="0" smtClean="0"/>
              <a:t> </a:t>
            </a:r>
            <a:r>
              <a:rPr lang="cs-CZ" sz="2000" b="1" dirty="0"/>
              <a:t>and </a:t>
            </a:r>
            <a:r>
              <a:rPr lang="cs-CZ" sz="2000" b="1" dirty="0" err="1"/>
              <a:t>jan</a:t>
            </a:r>
            <a:r>
              <a:rPr lang="cs-CZ" sz="2000" b="1" dirty="0"/>
              <a:t> </a:t>
            </a:r>
            <a:r>
              <a:rPr lang="cs-CZ" sz="2000" b="1" dirty="0" smtClean="0"/>
              <a:t>čermá</a:t>
            </a:r>
            <a:r>
              <a:rPr lang="cs-CZ" sz="2000" b="1" dirty="0" smtClean="0"/>
              <a:t>k</a:t>
            </a:r>
            <a:endParaRPr lang="cs-CZ" sz="2000" b="1" dirty="0"/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53AFF114-2118-4D76-BAFA-0270A1CEA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9" y="367668"/>
            <a:ext cx="4555571" cy="2065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8BCC9BC1-44B4-4D80-B4B3-46F8E47AC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4957">
            <a:off x="4279528" y="1614090"/>
            <a:ext cx="2058624" cy="206417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9129DD-6A7E-4E3C-B66C-F5717C9A8C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32" y="359890"/>
            <a:ext cx="3967391" cy="1133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kreslení, podepsat&#10;&#10;Popis byl vytvořen automaticky">
            <a:extLst>
              <a:ext uri="{FF2B5EF4-FFF2-40B4-BE49-F238E27FC236}">
                <a16:creationId xmlns:a16="http://schemas.microsoft.com/office/drawing/2014/main" id="{8AD24F20-95C1-41E5-A93B-DA203203A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7" y="2646176"/>
            <a:ext cx="3062662" cy="3989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013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86B75-A59D-4912-B7DC-064C387A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 descr="Obsah obrázku text, mapa&#10;&#10;Popis byl vytvořen automaticky">
            <a:extLst>
              <a:ext uri="{FF2B5EF4-FFF2-40B4-BE49-F238E27FC236}">
                <a16:creationId xmlns:a16="http://schemas.microsoft.com/office/drawing/2014/main" id="{298A80F1-0462-4162-9A7F-D4A083587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861" y="-3739685"/>
            <a:ext cx="13580236" cy="11611104"/>
          </a:xfrm>
        </p:spPr>
      </p:pic>
      <p:pic>
        <p:nvPicPr>
          <p:cNvPr id="10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D1FC0326-D1D3-4720-800E-004435C865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295">
            <a:off x="4800873" y="2873719"/>
            <a:ext cx="1599927" cy="9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08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E776AB-947B-431A-B66F-C19D41617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33" y="438382"/>
            <a:ext cx="10131425" cy="1456267"/>
          </a:xfrm>
        </p:spPr>
        <p:txBody>
          <a:bodyPr/>
          <a:lstStyle/>
          <a:p>
            <a:r>
              <a:rPr lang="cs-CZ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Information</a:t>
            </a:r>
            <a:endParaRPr lang="cs-CZ" b="1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8CE9F3-21CA-41A9-BD25-DB7C93ACD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3625"/>
            <a:ext cx="10131425" cy="3649133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omic Sans MS" panose="030F0702030302020204" pitchFamily="66" charset="0"/>
              </a:rPr>
              <a:t>President: Miloš Zeman</a:t>
            </a:r>
          </a:p>
          <a:p>
            <a:r>
              <a:rPr lang="cs-CZ" sz="2400" dirty="0" err="1">
                <a:latin typeface="Comic Sans MS" panose="030F0702030302020204" pitchFamily="66" charset="0"/>
              </a:rPr>
              <a:t>Total</a:t>
            </a:r>
            <a:r>
              <a:rPr lang="cs-CZ" sz="2400" dirty="0">
                <a:latin typeface="Comic Sans MS" panose="030F0702030302020204" pitchFamily="66" charset="0"/>
              </a:rPr>
              <a:t> area: 78,867 square </a:t>
            </a:r>
            <a:r>
              <a:rPr lang="cs-CZ" sz="2400" dirty="0" err="1">
                <a:latin typeface="Comic Sans MS" panose="030F0702030302020204" pitchFamily="66" charset="0"/>
              </a:rPr>
              <a:t>kilometers</a:t>
            </a:r>
            <a:endParaRPr lang="cs-CZ" sz="2400" dirty="0">
              <a:latin typeface="Comic Sans MS" panose="030F0702030302020204" pitchFamily="66" charset="0"/>
            </a:endParaRPr>
          </a:p>
          <a:p>
            <a:r>
              <a:rPr lang="cs-CZ" sz="2400" dirty="0" err="1">
                <a:latin typeface="Comic Sans MS" panose="030F0702030302020204" pitchFamily="66" charset="0"/>
              </a:rPr>
              <a:t>Three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historical</a:t>
            </a:r>
            <a:r>
              <a:rPr lang="cs-CZ" sz="2400" dirty="0">
                <a:latin typeface="Comic Sans MS" panose="030F0702030302020204" pitchFamily="66" charset="0"/>
              </a:rPr>
              <a:t> </a:t>
            </a:r>
            <a:r>
              <a:rPr lang="cs-CZ" sz="2400" dirty="0" err="1">
                <a:latin typeface="Comic Sans MS" panose="030F0702030302020204" pitchFamily="66" charset="0"/>
              </a:rPr>
              <a:t>territories</a:t>
            </a:r>
            <a:r>
              <a:rPr lang="cs-CZ" sz="2400" dirty="0">
                <a:latin typeface="Comic Sans MS" panose="030F0702030302020204" pitchFamily="66" charset="0"/>
              </a:rPr>
              <a:t>: Bohemia, Moravia and </a:t>
            </a:r>
            <a:r>
              <a:rPr lang="cs-CZ" sz="2400" dirty="0" err="1">
                <a:latin typeface="Comic Sans MS" panose="030F0702030302020204" pitchFamily="66" charset="0"/>
              </a:rPr>
              <a:t>Silesia</a:t>
            </a:r>
            <a:endParaRPr lang="cs-CZ" sz="2400" dirty="0">
              <a:latin typeface="Comic Sans MS" panose="030F0702030302020204" pitchFamily="66" charset="0"/>
            </a:endParaRPr>
          </a:p>
          <a:p>
            <a:r>
              <a:rPr lang="cs-CZ" sz="2400" dirty="0" err="1">
                <a:latin typeface="Comic Sans MS" panose="030F0702030302020204" pitchFamily="66" charset="0"/>
              </a:rPr>
              <a:t>Capital</a:t>
            </a:r>
            <a:r>
              <a:rPr lang="cs-CZ" sz="2400" dirty="0">
                <a:latin typeface="Comic Sans MS" panose="030F0702030302020204" pitchFamily="66" charset="0"/>
              </a:rPr>
              <a:t> city: Prague</a:t>
            </a:r>
          </a:p>
          <a:p>
            <a:r>
              <a:rPr lang="cs-CZ" sz="2400" dirty="0" err="1">
                <a:latin typeface="Comic Sans MS" panose="030F0702030302020204" pitchFamily="66" charset="0"/>
              </a:rPr>
              <a:t>Population</a:t>
            </a:r>
            <a:r>
              <a:rPr lang="cs-CZ" sz="2400" dirty="0">
                <a:latin typeface="Comic Sans MS" panose="030F0702030302020204" pitchFamily="66" charset="0"/>
              </a:rPr>
              <a:t>: </a:t>
            </a:r>
            <a:r>
              <a:rPr lang="cs-CZ" sz="2400" dirty="0" err="1">
                <a:latin typeface="Comic Sans MS" panose="030F0702030302020204" pitchFamily="66" charset="0"/>
              </a:rPr>
              <a:t>about</a:t>
            </a:r>
            <a:r>
              <a:rPr lang="cs-CZ" sz="2400" dirty="0">
                <a:latin typeface="Comic Sans MS" panose="030F0702030302020204" pitchFamily="66" charset="0"/>
              </a:rPr>
              <a:t> 10 500 000 </a:t>
            </a:r>
          </a:p>
          <a:p>
            <a:r>
              <a:rPr lang="cs-CZ" sz="2400" dirty="0" smtClean="0">
                <a:latin typeface="Comic Sans MS" panose="030F0702030302020204" pitchFamily="66" charset="0"/>
              </a:rPr>
              <a:t>C</a:t>
            </a:r>
            <a:r>
              <a:rPr lang="cs-CZ" sz="2400" dirty="0" smtClean="0">
                <a:latin typeface="Comic Sans MS" panose="030F0702030302020204" pitchFamily="66" charset="0"/>
              </a:rPr>
              <a:t>zech </a:t>
            </a:r>
            <a:r>
              <a:rPr lang="cs-CZ" sz="2400" dirty="0" err="1" smtClean="0">
                <a:latin typeface="Comic Sans MS" panose="030F0702030302020204" pitchFamily="66" charset="0"/>
              </a:rPr>
              <a:t>language</a:t>
            </a:r>
            <a:endParaRPr lang="cs-CZ" sz="2400" dirty="0">
              <a:latin typeface="Comic Sans MS" panose="030F0702030302020204" pitchFamily="66" charset="0"/>
            </a:endParaRPr>
          </a:p>
          <a:p>
            <a:r>
              <a:rPr lang="cs-CZ" sz="2400" dirty="0" err="1">
                <a:latin typeface="Comic Sans MS" panose="030F0702030302020204" pitchFamily="66" charset="0"/>
              </a:rPr>
              <a:t>Currency</a:t>
            </a:r>
            <a:r>
              <a:rPr lang="cs-CZ" sz="2400" dirty="0">
                <a:latin typeface="Comic Sans MS" panose="030F0702030302020204" pitchFamily="66" charset="0"/>
              </a:rPr>
              <a:t>: Czech </a:t>
            </a:r>
            <a:r>
              <a:rPr lang="cs-CZ" sz="2400" dirty="0" err="1">
                <a:latin typeface="Comic Sans MS" panose="030F0702030302020204" pitchFamily="66" charset="0"/>
              </a:rPr>
              <a:t>crown</a:t>
            </a:r>
            <a:r>
              <a:rPr lang="cs-CZ" sz="2400" dirty="0">
                <a:latin typeface="Comic Sans MS" panose="030F0702030302020204" pitchFamily="66" charset="0"/>
              </a:rPr>
              <a:t> (koruna) – CZK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929B495-7520-44B4-A3F0-7EA35422B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591">
            <a:off x="4935404" y="637988"/>
            <a:ext cx="2098649" cy="1446796"/>
          </a:xfrm>
          <a:prstGeom prst="rect">
            <a:avLst/>
          </a:prstGeom>
        </p:spPr>
      </p:pic>
      <p:pic>
        <p:nvPicPr>
          <p:cNvPr id="9" name="Obrázek 8" descr="Obsah obrázku text, mapa&#10;&#10;Popis byl vytvořen automaticky">
            <a:extLst>
              <a:ext uri="{FF2B5EF4-FFF2-40B4-BE49-F238E27FC236}">
                <a16:creationId xmlns:a16="http://schemas.microsoft.com/office/drawing/2014/main" id="{DC9A3011-033C-4278-9887-189EE126EF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013" y="340926"/>
            <a:ext cx="4046154" cy="2331280"/>
          </a:xfrm>
          <a:prstGeom prst="rect">
            <a:avLst/>
          </a:prstGeom>
        </p:spPr>
      </p:pic>
      <p:pic>
        <p:nvPicPr>
          <p:cNvPr id="11" name="Obrázek 10" descr="Obsah obrázku budova, exteriér, voda, loďka&#10;&#10;Popis byl vytvořen automaticky">
            <a:extLst>
              <a:ext uri="{FF2B5EF4-FFF2-40B4-BE49-F238E27FC236}">
                <a16:creationId xmlns:a16="http://schemas.microsoft.com/office/drawing/2014/main" id="{30666EC7-CC11-4158-8139-CE5477949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654334"/>
            <a:ext cx="4150895" cy="233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252F8E-9C96-4331-9695-D8FF2B42A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055">
            <a:off x="6047246" y="5123850"/>
            <a:ext cx="2623535" cy="1510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2267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7D709-C54E-40AB-9A16-C42445A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20" y="-23516"/>
            <a:ext cx="10131425" cy="1456267"/>
          </a:xfrm>
        </p:spPr>
        <p:txBody>
          <a:bodyPr/>
          <a:lstStyle/>
          <a:p>
            <a:r>
              <a:rPr lang="cs-CZ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history</a:t>
            </a:r>
            <a:endParaRPr lang="cs-CZ" b="1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D30C74-C944-4B42-A5D7-D1456FC59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7" y="1316994"/>
            <a:ext cx="10788192" cy="4728873"/>
          </a:xfrm>
        </p:spPr>
        <p:txBody>
          <a:bodyPr>
            <a:normAutofit/>
          </a:bodyPr>
          <a:lstStyle/>
          <a:p>
            <a:pPr fontAlgn="t"/>
            <a:r>
              <a:rPr lang="en-US" sz="2400" dirty="0">
                <a:latin typeface="Comic Sans MS" panose="030F0702030302020204" pitchFamily="66" charset="0"/>
              </a:rPr>
              <a:t>the 9th century - arrival of Christian missionaries</a:t>
            </a:r>
          </a:p>
          <a:p>
            <a:pPr fontAlgn="t"/>
            <a:r>
              <a:rPr lang="en-US" sz="2400" dirty="0">
                <a:latin typeface="Comic Sans MS" panose="030F0702030302020204" pitchFamily="66" charset="0"/>
              </a:rPr>
              <a:t>1346-1378 - the peak in the prestige and power of the kingdom of Bohemia during the reign of Charles IV</a:t>
            </a:r>
            <a:endParaRPr lang="cs-CZ" sz="2400" dirty="0">
              <a:latin typeface="Comic Sans MS" panose="030F0702030302020204" pitchFamily="66" charset="0"/>
            </a:endParaRPr>
          </a:p>
          <a:p>
            <a:pPr fontAlgn="t"/>
            <a:r>
              <a:rPr lang="en-US" sz="2400" dirty="0">
                <a:latin typeface="Comic Sans MS" panose="030F0702030302020204" pitchFamily="66" charset="0"/>
              </a:rPr>
              <a:t>1918 - foundation of an independent state of Czechs and Slovaks</a:t>
            </a:r>
          </a:p>
          <a:p>
            <a:pPr fontAlgn="t"/>
            <a:r>
              <a:rPr lang="en-US" sz="2400" dirty="0">
                <a:latin typeface="Comic Sans MS" panose="030F0702030302020204" pitchFamily="66" charset="0"/>
              </a:rPr>
              <a:t>November 1989 - fall of the Communist regime</a:t>
            </a:r>
          </a:p>
          <a:p>
            <a:pPr fontAlgn="t"/>
            <a:r>
              <a:rPr lang="en-US" sz="2400" dirty="0">
                <a:latin typeface="Comic Sans MS" panose="030F0702030302020204" pitchFamily="66" charset="0"/>
              </a:rPr>
              <a:t>1993 Czech Republic founded after the split of Czechoslovakia</a:t>
            </a:r>
          </a:p>
          <a:p>
            <a:pPr fontAlgn="t"/>
            <a:endParaRPr lang="en-US" sz="2400" dirty="0">
              <a:latin typeface="Comic Sans MS" panose="030F0702030302020204" pitchFamily="66" charset="0"/>
            </a:endParaRPr>
          </a:p>
          <a:p>
            <a:endParaRPr lang="cs-CZ" dirty="0"/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7993C67D-5EE0-4204-8959-E80858AC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3277">
            <a:off x="2747619" y="221603"/>
            <a:ext cx="963434" cy="966031"/>
          </a:xfrm>
          <a:prstGeom prst="rect">
            <a:avLst/>
          </a:prstGeom>
        </p:spPr>
      </p:pic>
      <p:pic>
        <p:nvPicPr>
          <p:cNvPr id="7" name="Obrázek 6" descr="Obsah obrázku nošení, muž, košile&#10;&#10;Popis byl vytvořen automaticky">
            <a:extLst>
              <a:ext uri="{FF2B5EF4-FFF2-40B4-BE49-F238E27FC236}">
                <a16:creationId xmlns:a16="http://schemas.microsoft.com/office/drawing/2014/main" id="{B3B310B7-DF72-44DC-A5A4-DB7D6B9C92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56" y="3834474"/>
            <a:ext cx="1846632" cy="274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jezdectví, kůň, muž&#10;&#10;Popis byl vytvořen automaticky">
            <a:extLst>
              <a:ext uri="{FF2B5EF4-FFF2-40B4-BE49-F238E27FC236}">
                <a16:creationId xmlns:a16="http://schemas.microsoft.com/office/drawing/2014/main" id="{3171DF03-77C1-4423-8126-0AD5B5E99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4" y="5446615"/>
            <a:ext cx="2281027" cy="141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7119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F6D5F-9A17-4C1F-A4CC-37090178D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23778"/>
          </a:xfrm>
        </p:spPr>
        <p:txBody>
          <a:bodyPr/>
          <a:lstStyle/>
          <a:p>
            <a:r>
              <a:rPr lang="cs-CZ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Monuments</a:t>
            </a:r>
            <a:endParaRPr lang="cs-CZ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CCEA85D-A941-44FE-B534-9C012EC4B387}"/>
              </a:ext>
            </a:extLst>
          </p:cNvPr>
          <p:cNvSpPr txBox="1"/>
          <p:nvPr/>
        </p:nvSpPr>
        <p:spPr>
          <a:xfrm>
            <a:off x="685801" y="1533379"/>
            <a:ext cx="8820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Comic Sans MS" panose="030F0702030302020204" pitchFamily="66" charset="0"/>
              </a:rPr>
              <a:t>1) </a:t>
            </a:r>
            <a:r>
              <a:rPr lang="cs-CZ" sz="2800" dirty="0" err="1">
                <a:latin typeface="Comic Sans MS" panose="030F0702030302020204" pitchFamily="66" charset="0"/>
              </a:rPr>
              <a:t>Historic</a:t>
            </a:r>
            <a:r>
              <a:rPr lang="cs-CZ" sz="2800" dirty="0">
                <a:latin typeface="Comic Sans MS" panose="030F0702030302020204" pitchFamily="66" charset="0"/>
              </a:rPr>
              <a:t> centre </a:t>
            </a:r>
            <a:r>
              <a:rPr lang="cs-CZ" sz="2800" dirty="0" err="1">
                <a:latin typeface="Comic Sans MS" panose="030F0702030302020204" pitchFamily="66" charset="0"/>
              </a:rPr>
              <a:t>of</a:t>
            </a:r>
            <a:r>
              <a:rPr lang="cs-CZ" sz="2800" dirty="0">
                <a:latin typeface="Comic Sans MS" panose="030F0702030302020204" pitchFamily="66" charset="0"/>
              </a:rPr>
              <a:t> Prague</a:t>
            </a:r>
          </a:p>
        </p:txBody>
      </p:sp>
      <p:pic>
        <p:nvPicPr>
          <p:cNvPr id="6" name="Obrázek 5" descr="Obsah obrázku budova, město, exteriér, příroda&#10;&#10;Popis byl vytvořen automaticky">
            <a:extLst>
              <a:ext uri="{FF2B5EF4-FFF2-40B4-BE49-F238E27FC236}">
                <a16:creationId xmlns:a16="http://schemas.microsoft.com/office/drawing/2014/main" id="{DA23CA84-5C07-4858-A0A1-54444DBA3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89" y="417599"/>
            <a:ext cx="4410285" cy="2466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 descr="Obsah obrázku budova, exteriér, město, velké&#10;&#10;Popis byl vytvořen automaticky">
            <a:extLst>
              <a:ext uri="{FF2B5EF4-FFF2-40B4-BE49-F238E27FC236}">
                <a16:creationId xmlns:a16="http://schemas.microsoft.com/office/drawing/2014/main" id="{E572F143-E72E-4198-A6C1-A5E98276C5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06" y="3057057"/>
            <a:ext cx="7843425" cy="3488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03ACCFC7-46FA-4698-8C37-149445877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171">
            <a:off x="4374692" y="146800"/>
            <a:ext cx="1442534" cy="1446422"/>
          </a:xfrm>
          <a:prstGeom prst="rect">
            <a:avLst/>
          </a:prstGeom>
        </p:spPr>
      </p:pic>
      <p:pic>
        <p:nvPicPr>
          <p:cNvPr id="12" name="Obrázek 11" descr="Obsah obrázku objekt, budova, vsedě, hodiny&#10;&#10;Popis byl vytvořen automaticky">
            <a:extLst>
              <a:ext uri="{FF2B5EF4-FFF2-40B4-BE49-F238E27FC236}">
                <a16:creationId xmlns:a16="http://schemas.microsoft.com/office/drawing/2014/main" id="{F006252E-85F7-404C-8FF8-8AEE97651D7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994" y="3360339"/>
            <a:ext cx="1827600" cy="28880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EE6D075-4647-4D46-9D7F-6A8F4F66E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998">
            <a:off x="320329" y="2237010"/>
            <a:ext cx="3478836" cy="194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536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4F33FA-0E40-4BC8-B5DD-ECF417F6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890" y="420277"/>
            <a:ext cx="10131425" cy="10925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latin typeface="Comic Sans MS" panose="030F0702030302020204" pitchFamily="66" charset="0"/>
              </a:rPr>
              <a:t>2) Broumov</a:t>
            </a:r>
          </a:p>
        </p:txBody>
      </p:sp>
      <p:pic>
        <p:nvPicPr>
          <p:cNvPr id="12" name="Obrázek 11" descr="Obsah obrázku tráva, exteriér, budova, vlak&#10;&#10;Popis byl vytvořen automaticky">
            <a:extLst>
              <a:ext uri="{FF2B5EF4-FFF2-40B4-BE49-F238E27FC236}">
                <a16:creationId xmlns:a16="http://schemas.microsoft.com/office/drawing/2014/main" id="{186DE5FA-F4D4-49A8-BD7D-E6283371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2" y="1685130"/>
            <a:ext cx="4649392" cy="3099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ázek 14" descr="Obsah obrázku interiér, knihovna, budova, místnost&#10;&#10;Popis byl vytvořen automaticky">
            <a:extLst>
              <a:ext uri="{FF2B5EF4-FFF2-40B4-BE49-F238E27FC236}">
                <a16:creationId xmlns:a16="http://schemas.microsoft.com/office/drawing/2014/main" id="{4BD56D3A-10C0-4DE7-905F-00C17E4C5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59">
            <a:off x="232028" y="3951081"/>
            <a:ext cx="3890740" cy="2595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 descr="Obsah obrázku exteriér, skála, tráva, stojící&#10;&#10;Popis byl vytvořen automaticky">
            <a:extLst>
              <a:ext uri="{FF2B5EF4-FFF2-40B4-BE49-F238E27FC236}">
                <a16:creationId xmlns:a16="http://schemas.microsoft.com/office/drawing/2014/main" id="{4BA80D8A-0474-4617-B3EE-598EF16DF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539">
            <a:off x="6290909" y="375148"/>
            <a:ext cx="4778922" cy="3179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 descr="Obsah obrázku budova, exteriér, tráva, staré&#10;&#10;Popis byl vytvořen automaticky">
            <a:extLst>
              <a:ext uri="{FF2B5EF4-FFF2-40B4-BE49-F238E27FC236}">
                <a16:creationId xmlns:a16="http://schemas.microsoft.com/office/drawing/2014/main" id="{633D05B8-A76B-4694-9BCE-828E0C452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140">
            <a:off x="5811542" y="3329726"/>
            <a:ext cx="5502868" cy="3278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4A31D710-873C-4EA7-B64F-55139F1A5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70">
            <a:off x="3303214" y="240406"/>
            <a:ext cx="1339692" cy="134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94CCA7-88A7-431D-A802-473DBD9C1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14" y="144456"/>
            <a:ext cx="10131425" cy="1276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>
                <a:latin typeface="Comic Sans MS" panose="030F0702030302020204" pitchFamily="66" charset="0"/>
              </a:rPr>
              <a:t>3) Ratibořice</a:t>
            </a:r>
          </a:p>
        </p:txBody>
      </p:sp>
      <p:pic>
        <p:nvPicPr>
          <p:cNvPr id="12" name="Obrázek 11" descr="Obsah obrázku tráva, exteriér, silnice, budova&#10;&#10;Popis byl vytvořen automaticky">
            <a:extLst>
              <a:ext uri="{FF2B5EF4-FFF2-40B4-BE49-F238E27FC236}">
                <a16:creationId xmlns:a16="http://schemas.microsoft.com/office/drawing/2014/main" id="{00770579-A2A8-429A-9413-2AC9F59E3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5" y="1420838"/>
            <a:ext cx="4891868" cy="312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Obsah obrázku tráva, exteriér, voda, řeka&#10;&#10;Popis byl vytvořen automaticky">
            <a:extLst>
              <a:ext uri="{FF2B5EF4-FFF2-40B4-BE49-F238E27FC236}">
                <a16:creationId xmlns:a16="http://schemas.microsoft.com/office/drawing/2014/main" id="{00FE3BD7-AD89-447C-AEAA-9CEA620BD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8" y="3666874"/>
            <a:ext cx="4163292" cy="3122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Obsah obrázku exteriér, tráva, budova, dům&#10;&#10;Popis byl vytvořen automaticky">
            <a:extLst>
              <a:ext uri="{FF2B5EF4-FFF2-40B4-BE49-F238E27FC236}">
                <a16:creationId xmlns:a16="http://schemas.microsoft.com/office/drawing/2014/main" id="{90543FAF-656D-46CB-BA08-F5C237F68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00" y="551072"/>
            <a:ext cx="6032711" cy="3992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ek 3" descr="Obsah obrázku tráva, exteriér, zelená, stojící&#10;&#10;Popis byl vytvořen automaticky">
            <a:extLst>
              <a:ext uri="{FF2B5EF4-FFF2-40B4-BE49-F238E27FC236}">
                <a16:creationId xmlns:a16="http://schemas.microsoft.com/office/drawing/2014/main" id="{082E78DB-0961-41BB-B16A-A3733DB35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94" y="3942880"/>
            <a:ext cx="4027048" cy="2570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70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1C77E653-9B96-4B28-AA86-3E1B0B80B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7" y="281354"/>
            <a:ext cx="10926066" cy="62952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49BDAC6-6AA9-47EA-A930-ABDE28B9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40" y="2700866"/>
            <a:ext cx="10131425" cy="1456267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THANK YOU FOR ATTENTION </a:t>
            </a: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46C5DE7F-D289-4C46-B867-F34EC2060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8" y="3781862"/>
            <a:ext cx="3295650" cy="2819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50" y="207808"/>
            <a:ext cx="1651951" cy="2232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9129DD-6A7E-4E3C-B66C-F5717C9A8C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20" y="169675"/>
            <a:ext cx="3213817" cy="91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264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Nebe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Neb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Nebesa</Template>
  <TotalTime>761</TotalTime>
  <Words>118</Words>
  <Application>Microsoft Office PowerPoint</Application>
  <PresentationFormat>Širokoúhlá obrazovka</PresentationFormat>
  <Paragraphs>21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Aharoni</vt:lpstr>
      <vt:lpstr>Arial</vt:lpstr>
      <vt:lpstr>Calibri</vt:lpstr>
      <vt:lpstr>Calibri Light</vt:lpstr>
      <vt:lpstr>Comic Sans MS</vt:lpstr>
      <vt:lpstr>Nebe</vt:lpstr>
      <vt:lpstr>Prezentace aplikace PowerPoint</vt:lpstr>
      <vt:lpstr>CZECH REPUBLIC</vt:lpstr>
      <vt:lpstr>Prezentace aplikace PowerPoint</vt:lpstr>
      <vt:lpstr>Information</vt:lpstr>
      <vt:lpstr>history</vt:lpstr>
      <vt:lpstr>Monuments</vt:lpstr>
      <vt:lpstr>Prezentace aplikace PowerPoint</vt:lpstr>
      <vt:lpstr>Prezentace aplikace PowerPoint</vt:lpstr>
      <vt:lpstr>THANK YOU FOR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REPUBLIC</dc:title>
  <dc:creator>Pája Tylšová</dc:creator>
  <cp:lastModifiedBy>isimkova</cp:lastModifiedBy>
  <cp:revision>24</cp:revision>
  <dcterms:created xsi:type="dcterms:W3CDTF">2019-12-04T15:07:25Z</dcterms:created>
  <dcterms:modified xsi:type="dcterms:W3CDTF">2020-01-30T09:03:37Z</dcterms:modified>
</cp:coreProperties>
</file>