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5e5e73ea4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5e5e73ea4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e5e73ea4_2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e5e73ea4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e5e73e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e5e73e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632e45d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632e45d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e5b69572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e5b69572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1550" y="2045250"/>
            <a:ext cx="8520600" cy="105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O</a:t>
            </a: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ur school Academia Mercurii and Náchod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90425" y="687325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8057">
            <a:off x="262924" y="240550"/>
            <a:ext cx="1088800" cy="147112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99550" y="4410350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650" y="3631375"/>
            <a:ext cx="4104200" cy="11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45525" y="101550"/>
            <a:ext cx="35496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History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45525" y="1238425"/>
            <a:ext cx="4045200" cy="21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-Our school was founded in 1992. 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-The first courses were: 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AutoNum type="arabicPeriod"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Bussiness studies 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Playfair Display"/>
              <a:buAutoNum type="arabicPeriod"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managment and marketing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255875" y="1763400"/>
            <a:ext cx="24468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7240850" y="186765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594200" y="1717825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97975"/>
            <a:ext cx="4572000" cy="15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89525" y="255300"/>
            <a:ext cx="3845100" cy="105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Basic information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235525" y="984750"/>
            <a:ext cx="3439800" cy="14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- 3 study courses:</a:t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fair Display"/>
              <a:buAutoNum type="arabicPeriod"/>
            </a:pPr>
            <a:r>
              <a:rPr lang="cs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Managment of traveling and turism</a:t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fair Display"/>
              <a:buAutoNum type="arabicPeriod"/>
            </a:pPr>
            <a:r>
              <a:rPr lang="cs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Economic lyceum</a:t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fair Display"/>
              <a:buAutoNum type="arabicPeriod"/>
            </a:pPr>
            <a:r>
              <a:rPr lang="cs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language lyceum, replaced by sports lyceum.</a:t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35525" y="2705575"/>
            <a:ext cx="28665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Playfair Display"/>
                <a:ea typeface="Playfair Display"/>
                <a:cs typeface="Playfair Display"/>
                <a:sym typeface="Playfair Display"/>
              </a:rPr>
              <a:t>-Our secondary school is private.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Playfair Display"/>
                <a:ea typeface="Playfair Display"/>
                <a:cs typeface="Playfair Display"/>
                <a:sym typeface="Playfair Display"/>
              </a:rPr>
              <a:t>-Languages: English, German, French, Spanish, Russian.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Playfair Display"/>
                <a:ea typeface="Playfair Display"/>
                <a:cs typeface="Playfair Display"/>
                <a:sym typeface="Playfair Display"/>
              </a:rPr>
              <a:t>- about 130 students.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234625" y="318160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684075" y="1248425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4150"/>
            <a:ext cx="4572000" cy="29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25450" y="117350"/>
            <a:ext cx="4045200" cy="123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latin typeface="Playfair Display"/>
                <a:ea typeface="Playfair Display"/>
                <a:cs typeface="Playfair Display"/>
                <a:sym typeface="Playfair Display"/>
              </a:rPr>
              <a:t>Náchod and n</a:t>
            </a:r>
            <a:r>
              <a:rPr lang="cs" sz="3600">
                <a:latin typeface="Playfair Display"/>
                <a:ea typeface="Playfair Display"/>
                <a:cs typeface="Playfair Display"/>
                <a:sym typeface="Playfair Display"/>
              </a:rPr>
              <a:t>ature around</a:t>
            </a:r>
            <a:endParaRPr sz="3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265500" y="1352450"/>
            <a:ext cx="40452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-</a:t>
            </a: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Town was founded in the 13th century.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-</a:t>
            </a: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town Náchod was formerly a spa town.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-Adršpach rocks are one of the biggest rocky towns in Europe.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922525" y="51935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24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6102300" y="4524275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56900"/>
            <a:ext cx="4572000" cy="25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65500" y="224450"/>
            <a:ext cx="4045200" cy="914100"/>
          </a:xfrm>
          <a:prstGeom prst="rect">
            <a:avLst/>
          </a:prstGeom>
          <a:solidFill>
            <a:srgbClr val="BF900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Castle Náchod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265500" y="1215125"/>
            <a:ext cx="4045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-Our school is located under the castle Náchod.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-There are 2 bears in the castle, called Ludvík and Dáša.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-Castle Náchod is also one of the locations, that you will visit at us.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39325"/>
            <a:ext cx="45720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>
            <a:off x="311700" y="1690150"/>
            <a:ext cx="8520600" cy="105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Thanks for attention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90425" y="687325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8048">
            <a:off x="320498" y="230404"/>
            <a:ext cx="1347827" cy="182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899550" y="4410350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050" y="3169175"/>
            <a:ext cx="5080627" cy="145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