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20" r:id="rId2"/>
    <p:sldId id="256" r:id="rId3"/>
    <p:sldId id="258" r:id="rId4"/>
    <p:sldId id="260" r:id="rId5"/>
    <p:sldId id="262" r:id="rId6"/>
    <p:sldId id="264" r:id="rId7"/>
    <p:sldId id="266" r:id="rId8"/>
    <p:sldId id="268" r:id="rId9"/>
    <p:sldId id="270" r:id="rId10"/>
    <p:sldId id="271" r:id="rId11"/>
    <p:sldId id="272" r:id="rId12"/>
    <p:sldId id="274" r:id="rId13"/>
    <p:sldId id="275" r:id="rId14"/>
    <p:sldId id="276" r:id="rId15"/>
    <p:sldId id="278" r:id="rId16"/>
    <p:sldId id="281" r:id="rId17"/>
    <p:sldId id="282" r:id="rId18"/>
    <p:sldId id="283" r:id="rId19"/>
    <p:sldId id="285" r:id="rId20"/>
    <p:sldId id="286" r:id="rId21"/>
    <p:sldId id="288" r:id="rId22"/>
    <p:sldId id="290" r:id="rId23"/>
    <p:sldId id="292" r:id="rId24"/>
    <p:sldId id="294" r:id="rId25"/>
    <p:sldId id="296" r:id="rId26"/>
    <p:sldId id="298" r:id="rId27"/>
    <p:sldId id="299" r:id="rId28"/>
    <p:sldId id="301" r:id="rId29"/>
    <p:sldId id="303" r:id="rId30"/>
    <p:sldId id="305" r:id="rId31"/>
    <p:sldId id="306" r:id="rId32"/>
    <p:sldId id="307" r:id="rId33"/>
    <p:sldId id="309" r:id="rId34"/>
    <p:sldId id="311" r:id="rId35"/>
    <p:sldId id="315" r:id="rId36"/>
    <p:sldId id="316" r:id="rId37"/>
    <p:sldId id="317" r:id="rId38"/>
    <p:sldId id="324" r:id="rId39"/>
  </p:sldIdLst>
  <p:sldSz cx="12192000" cy="6858000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67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A02EFE2-B00A-4E37-BF4B-14CF1DC765A2}" type="slidenum">
              <a:t>‹#›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355947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 idx="2"/>
          </p:nvPr>
        </p:nvSpPr>
        <p:spPr>
          <a:xfrm>
            <a:off x="215999" y="812517"/>
            <a:ext cx="7127281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cs-CZ"/>
          </a:p>
        </p:txBody>
      </p:sp>
      <p:sp>
        <p:nvSpPr>
          <p:cNvPr id="4" name="Zástupný symbol pro záhlaví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3F74DC17-29BA-43AC-9659-B7CA18676255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6179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cs-CZ" sz="2000" b="0" i="0" u="none" strike="noStrike" kern="1200" cap="none" spc="0" baseline="0">
        <a:solidFill>
          <a:srgbClr val="000000"/>
        </a:solidFill>
        <a:highlight>
          <a:scrgbClr r="0" g="0" b="0">
            <a:alpha val="0"/>
          </a:scrgbClr>
        </a:highlight>
        <a:uFillTx/>
        <a:latin typeface="Liberation Sans" pitchFamily="18"/>
        <a:ea typeface="Microsoft YaHei" pitchFamily="2"/>
        <a:cs typeface="Ari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908916-0913-49AC-9E56-EFD6EA366F16}" type="slidenum">
              <a:t>2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615E9D5-4AF9-4068-8C45-6333FEE7696D}" type="slidenum">
              <a:t>2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</p:sp>
      <p:sp>
        <p:nvSpPr>
          <p:cNvPr id="5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7394379-93FF-448B-8E3B-50E9D4A51B7D}" type="slidenum">
              <a:t>11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586BE4E-4953-4AAA-87E6-6626C048506C}" type="slidenum">
              <a:t>11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</p:sp>
      <p:sp>
        <p:nvSpPr>
          <p:cNvPr id="5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A181F2B-AA81-4DAD-8240-5D448AC68494}" type="slidenum">
              <a:t>12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D76D91B-6C07-449B-B193-1E6DFF009C57}" type="slidenum">
              <a:t>12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</p:sp>
      <p:sp>
        <p:nvSpPr>
          <p:cNvPr id="5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E8F983-0D1E-4A14-A783-2AF81898EF34}" type="slidenum">
              <a:t>13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0E31876-7AB4-4F82-BE6C-2FF08BF36334}" type="slidenum">
              <a:t>13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</p:sp>
      <p:sp>
        <p:nvSpPr>
          <p:cNvPr id="5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112D8AB-E7D9-4B9F-A849-22031E37DF7E}" type="slidenum">
              <a:t>14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43A4E99-7DF4-426D-8D5C-44868D9C5693}" type="slidenum">
              <a:t>14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</p:sp>
      <p:sp>
        <p:nvSpPr>
          <p:cNvPr id="5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39DB59B-4E7A-43EF-9D4D-6CDA4C78B273}" type="slidenum">
              <a:t>15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F25B678-1F15-4DB8-A1A5-EC6F2690FC1C}" type="slidenum">
              <a:t>15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</p:sp>
      <p:sp>
        <p:nvSpPr>
          <p:cNvPr id="5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CCF8099-E28B-4703-8C6D-0DA3D93B07AE}" type="slidenum">
              <a:t>16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26CFDD2-465E-48DD-B6C0-AD2237A4C838}" type="slidenum">
              <a:t>17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7ADC912-425D-49D8-93F9-4CFD79606C8A}" type="slidenum">
              <a:t>18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38F0ADE-20E0-40BE-9FD6-B8CA033158CB}" type="slidenum">
              <a:t>19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48F9561-D84C-4E63-9950-3D45E2A9F2CC}" type="slidenum">
              <a:t>20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DBBC4F1-BE2F-4E4F-A9E9-EE844F2D52B8}" type="slidenum">
              <a:t>3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6D2E0AE-DA67-4820-8AFB-01AD3D64AA2F}" type="slidenum">
              <a:t>3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</p:sp>
      <p:sp>
        <p:nvSpPr>
          <p:cNvPr id="5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D7E773-BCFA-4451-B1DF-FE6D324DFE05}" type="slidenum">
              <a:t>21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3951369-76B4-4AC0-96D3-4BB5CEDC8B8E}" type="slidenum">
              <a:t>22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CBA9286-D50A-4B4E-9887-CE2926AE6A0B}" type="slidenum">
              <a:t>23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BC51253-646D-4430-81A5-F52A65AE01F3}" type="slidenum">
              <a:t>24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12D73B4-5321-4AA5-8673-CFA833BAB6F0}" type="slidenum">
              <a:t>25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03260E0-265E-4293-BAB2-815549951F90}" type="slidenum">
              <a:t>26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CF6143B-1C0B-4107-B1A3-C90E961AB6EC}" type="slidenum">
              <a:t>27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68A6645-56BC-45A4-9C67-B1D514320AA6}" type="slidenum">
              <a:t>28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347327F-BC3C-4292-92F6-C03A85E08E44}" type="slidenum">
              <a:t>29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94D201-F19A-4FA5-A6CA-530F914C66D9}" type="slidenum">
              <a:t>30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345761B-9250-4372-9B27-EF29AF084411}" type="slidenum">
              <a:t>4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EE7A4D3-874A-4D68-ACA5-F5FF62C35804}" type="slidenum">
              <a:t>4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</p:sp>
      <p:sp>
        <p:nvSpPr>
          <p:cNvPr id="5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278F1D3-6860-4B4B-A700-8A4B16CA9A0F}" type="slidenum">
              <a:t>31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43F73C6-85E8-428F-BAF0-E5E2BB9ACAE1}" type="slidenum">
              <a:t>32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5DC788D-D3EF-404B-B3DC-47418EBC782F}" type="slidenum">
              <a:t>33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1815957-AF6D-4201-A822-8AB5B49DC9F3}" type="slidenum">
              <a:t>34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717AA43-0061-4379-9185-5B9845DFA8CE}" type="slidenum">
              <a:t>35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1739BBB-7B14-4046-9FD3-8DC05FCB909A}" type="slidenum">
              <a:t>36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7395AAB-6194-4DDC-BD61-C95FC45EBAA2}" type="slidenum">
              <a:t>37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472C4"/>
          </a:solidFill>
          <a:ln w="12600" cap="flat">
            <a:solidFill>
              <a:srgbClr val="2F528F"/>
            </a:solidFill>
            <a:prstDash val="solid"/>
            <a:miter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178BDCD-2732-46BB-B5FD-68BDE51C6788}" type="slidenum">
              <a:t>5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C422957-18A9-463C-98C5-9536E8EAB423}" type="slidenum">
              <a:t>5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</p:sp>
      <p:sp>
        <p:nvSpPr>
          <p:cNvPr id="5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1484B7D-5C96-4894-924A-2266BC85ACDD}" type="slidenum">
              <a:t>6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F3C9D79-483B-41CC-A4B1-BB3DD51F7FD3}" type="slidenum">
              <a:t>6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</p:sp>
      <p:sp>
        <p:nvSpPr>
          <p:cNvPr id="5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2800FA0-9766-42A4-AE06-0F0E924F6EA3}" type="slidenum">
              <a:t>7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8E2DB3-7358-4EFB-9BA8-2017607B2BED}" type="slidenum">
              <a:t>7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</p:sp>
      <p:sp>
        <p:nvSpPr>
          <p:cNvPr id="5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350CCFE-B21C-483D-873F-16AFD337971F}" type="slidenum">
              <a:t>8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F1D3509-7FBC-457A-8138-51AF42460CBC}" type="slidenum">
              <a:t>8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</p:sp>
      <p:sp>
        <p:nvSpPr>
          <p:cNvPr id="5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F3C564D-8D58-4CF9-B01F-2655CD070898}" type="slidenum">
              <a:t>9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1AA6AD5-BD58-4568-9D46-33962BBA7B61}" type="slidenum">
              <a:t>9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</p:sp>
      <p:sp>
        <p:nvSpPr>
          <p:cNvPr id="5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90E5FB1-3197-4C9E-A9C2-79D1697F3ADB}" type="slidenum">
              <a:t>10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Zástupný symbol pro číslo snímk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96B3EA7-A74A-4A95-B69D-36E47B5892A9}" type="slidenum">
              <a:t>10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4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</p:sp>
      <p:sp>
        <p:nvSpPr>
          <p:cNvPr id="5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>
          <a:xfrm>
            <a:off x="1523884" y="1122480"/>
            <a:ext cx="9144000" cy="2387516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1"/>
          </p:nvPr>
        </p:nvSpPr>
        <p:spPr>
          <a:xfrm>
            <a:off x="1523884" y="3602159"/>
            <a:ext cx="9144000" cy="1655640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D9BA89-784B-445E-A646-B1FE7ECA89C1}" type="datetime1">
              <a:rPr lang="cs-CZ"/>
              <a:pPr lvl="0"/>
              <a:t>23.06.2022</a:t>
            </a:fld>
            <a:endParaRPr lang="cs-CZ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BEE129-1029-4C2D-92A3-C4714CF58C66}" type="slidenum">
              <a:t>‹#›</a:t>
            </a:fld>
            <a:endParaRPr lang="cs-CZ"/>
          </a:p>
        </p:txBody>
      </p:sp>
      <p:sp>
        <p:nvSpPr>
          <p:cNvPr id="7" name="Zástupný text 6"/>
          <p:cNvSpPr txBox="1">
            <a:spLocks noGrp="1"/>
          </p:cNvSpPr>
          <p:nvPr>
            <p:ph type="body" idx="4294967295"/>
          </p:nvPr>
        </p:nvSpPr>
        <p:spPr>
          <a:xfrm>
            <a:off x="609484" y="1604515"/>
            <a:ext cx="10972443" cy="3977283"/>
          </a:xfrm>
        </p:spPr>
        <p:txBody>
          <a:bodyPr lIns="0" tIns="0" rIns="0" bIns="0"/>
          <a:lstStyle>
            <a:lvl1pPr hangingPunct="0">
              <a:spcBef>
                <a:spcPts val="1415"/>
              </a:spcBef>
              <a:buNone/>
              <a:defRPr sz="3200">
                <a:latin typeface="Liberation Sans" pitchFamily="18"/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554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EE5942-3BA3-4F34-8273-750302090958}" type="datetime1">
              <a:rPr lang="cs-CZ"/>
              <a:pPr lvl="0"/>
              <a:t>23.06.2022</a:t>
            </a:fld>
            <a:endParaRPr lang="cs-CZ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A90FC3-45F2-48B6-AB57-F9731B6F16D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41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 txBox="1">
            <a:spLocks noGrp="1"/>
          </p:cNvSpPr>
          <p:nvPr>
            <p:ph type="title" orient="vert"/>
          </p:nvPr>
        </p:nvSpPr>
        <p:spPr>
          <a:xfrm>
            <a:off x="8724957" y="365037"/>
            <a:ext cx="2628717" cy="581184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 txBox="1">
            <a:spLocks noGrp="1"/>
          </p:cNvSpPr>
          <p:nvPr>
            <p:ph type="body" orient="vert" idx="1"/>
          </p:nvPr>
        </p:nvSpPr>
        <p:spPr>
          <a:xfrm>
            <a:off x="838084" y="365037"/>
            <a:ext cx="7734242" cy="581184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C91EFB3-E2DF-4CC6-AECF-D6D9F530F6B8}" type="datetime1">
              <a:rPr lang="cs-CZ"/>
              <a:pPr lvl="0"/>
              <a:t>23.06.2022</a:t>
            </a:fld>
            <a:endParaRPr lang="cs-CZ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748530-FE3A-47CA-BA58-4EC13C0D12B9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178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type="title" idx="4294967295"/>
          </p:nvPr>
        </p:nvSpPr>
        <p:spPr>
          <a:xfrm>
            <a:off x="838084" y="1825563"/>
            <a:ext cx="10515600" cy="4351318"/>
          </a:xfrm>
        </p:spPr>
        <p:txBody>
          <a:bodyPr anchor="t"/>
          <a:lstStyle>
            <a:lvl1pPr marL="228600" indent="-228600">
              <a:spcBef>
                <a:spcPts val="1000"/>
              </a:spcBef>
              <a:buSzPct val="100000"/>
              <a:buFont typeface="Arial" pitchFamily="34"/>
              <a:buChar char="•"/>
              <a:defRPr sz="2800">
                <a:latin typeface="Calibri" pitchFamily="18"/>
              </a:defRPr>
            </a:lvl1pPr>
          </a:lstStyle>
          <a:p>
            <a:pPr lvl="0"/>
            <a:r>
              <a:rPr lang="cs-CZ"/>
              <a:t>Kliknutím lze upravit styly předlohy textu.</a:t>
            </a:r>
            <a:br>
              <a:rPr lang="cs-CZ"/>
            </a:br>
            <a:r>
              <a:rPr lang="cs-CZ"/>
              <a:t>Druhá úroveň</a:t>
            </a:r>
            <a:br>
              <a:rPr lang="cs-CZ"/>
            </a:br>
            <a:r>
              <a:rPr lang="cs-CZ"/>
              <a:t>Třetí úroveň</a:t>
            </a:r>
            <a:br>
              <a:rPr lang="cs-CZ"/>
            </a:br>
            <a:r>
              <a:rPr lang="cs-CZ"/>
              <a:t>Čtvrtá úroveň</a:t>
            </a:r>
            <a:br>
              <a:rPr lang="cs-CZ"/>
            </a:br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797F8B-991C-4740-8ECE-D930255499EC}" type="datetime1">
              <a:rPr lang="cs-CZ"/>
              <a:pPr lvl="0"/>
              <a:t>23.06.2022</a:t>
            </a:fld>
            <a:endParaRPr lang="cs-CZ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C0EF41-4D39-4FE7-93FC-E747A4519B39}" type="slidenum">
              <a:t>‹#›</a:t>
            </a:fld>
            <a:endParaRPr lang="cs-CZ"/>
          </a:p>
        </p:txBody>
      </p:sp>
      <p:sp>
        <p:nvSpPr>
          <p:cNvPr id="7" name="Zástupný obsah 6"/>
          <p:cNvSpPr txBox="1">
            <a:spLocks noGrp="1"/>
          </p:cNvSpPr>
          <p:nvPr>
            <p:ph type="title" idx="4294967295"/>
          </p:nvPr>
        </p:nvSpPr>
        <p:spPr>
          <a:xfrm>
            <a:off x="609484" y="1604515"/>
            <a:ext cx="10972443" cy="3977283"/>
          </a:xfrm>
        </p:spPr>
        <p:txBody>
          <a:bodyPr lIns="0" tIns="0" rIns="0" bIns="0" anchor="t" anchorCtr="1"/>
          <a:lstStyle>
            <a:lvl1pPr algn="ctr" hangingPunct="0">
              <a:defRPr>
                <a:latin typeface="Liberation Sans" pitchFamily="18"/>
              </a:defRPr>
            </a:lvl1pPr>
          </a:lstStyle>
          <a:p>
            <a:pPr lvl="0"/>
            <a:endParaRPr lang="cs-CZ"/>
          </a:p>
        </p:txBody>
      </p:sp>
      <p:sp>
        <p:nvSpPr>
          <p:cNvPr id="8" name="Zástupný symbol pro obsah 7"/>
          <p:cNvSpPr txBox="1">
            <a:spLocks noGrp="1"/>
          </p:cNvSpPr>
          <p:nvPr>
            <p:ph idx="1"/>
          </p:nvPr>
        </p:nvSpPr>
        <p:spPr>
          <a:xfrm>
            <a:off x="609484" y="1604515"/>
            <a:ext cx="10972443" cy="3977283"/>
          </a:xfrm>
        </p:spPr>
        <p:txBody>
          <a:bodyPr lIns="0" tIns="0" rIns="0" bIns="0"/>
          <a:lstStyle>
            <a:lvl1pPr hangingPunct="0">
              <a:spcBef>
                <a:spcPts val="1415"/>
              </a:spcBef>
              <a:defRPr sz="3200">
                <a:latin typeface="Liberation Sans" pitchFamily="18"/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32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1957" y="1709644"/>
            <a:ext cx="10515600" cy="2852644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831957" y="4589638"/>
            <a:ext cx="10515600" cy="1500118"/>
          </a:xfrm>
        </p:spPr>
        <p:txBody>
          <a:bodyPr/>
          <a:lstStyle>
            <a:lvl1pPr marL="0" indent="0"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B8DE7B-A43E-42AD-8803-E9E3BDA98D2A}" type="datetime1">
              <a:rPr lang="cs-CZ"/>
              <a:pPr lvl="0"/>
              <a:t>23.06.2022</a:t>
            </a:fld>
            <a:endParaRPr lang="cs-CZ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1CA4CF-DB85-439F-B1BB-B4BADA71956A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292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type="title" idx="4294967295"/>
          </p:nvPr>
        </p:nvSpPr>
        <p:spPr>
          <a:xfrm>
            <a:off x="838084" y="1825563"/>
            <a:ext cx="5181484" cy="4351318"/>
          </a:xfrm>
        </p:spPr>
        <p:txBody>
          <a:bodyPr anchor="t"/>
          <a:lstStyle>
            <a:lvl1pPr marL="228600" indent="-228600">
              <a:spcBef>
                <a:spcPts val="1000"/>
              </a:spcBef>
              <a:buSzPct val="100000"/>
              <a:buFont typeface="Arial" pitchFamily="34"/>
              <a:buChar char="•"/>
              <a:defRPr sz="2800">
                <a:latin typeface="Calibri" pitchFamily="18"/>
              </a:defRPr>
            </a:lvl1pPr>
          </a:lstStyle>
          <a:p>
            <a:pPr lvl="0"/>
            <a:r>
              <a:rPr lang="cs-CZ"/>
              <a:t>Kliknutím lze upravit styly předlohy textu.</a:t>
            </a:r>
            <a:br>
              <a:rPr lang="cs-CZ"/>
            </a:br>
            <a:r>
              <a:rPr lang="cs-CZ"/>
              <a:t>Druhá úroveň</a:t>
            </a:r>
            <a:br>
              <a:rPr lang="cs-CZ"/>
            </a:br>
            <a:r>
              <a:rPr lang="cs-CZ"/>
              <a:t>Třetí úroveň</a:t>
            </a:r>
            <a:br>
              <a:rPr lang="cs-CZ"/>
            </a:br>
            <a:r>
              <a:rPr lang="cs-CZ"/>
              <a:t>Čtvrtá úroveň</a:t>
            </a:r>
            <a:br>
              <a:rPr lang="cs-CZ"/>
            </a:br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 txBox="1">
            <a:spLocks noGrp="1"/>
          </p:cNvSpPr>
          <p:nvPr>
            <p:ph type="title" idx="4294967295"/>
          </p:nvPr>
        </p:nvSpPr>
        <p:spPr>
          <a:xfrm>
            <a:off x="6172200" y="1825563"/>
            <a:ext cx="5181484" cy="4351318"/>
          </a:xfrm>
        </p:spPr>
        <p:txBody>
          <a:bodyPr anchor="t"/>
          <a:lstStyle>
            <a:lvl1pPr marL="228600" indent="-228600">
              <a:spcBef>
                <a:spcPts val="1000"/>
              </a:spcBef>
              <a:buSzPct val="100000"/>
              <a:buFont typeface="Arial" pitchFamily="34"/>
              <a:buChar char="•"/>
              <a:defRPr sz="2800">
                <a:latin typeface="Calibri" pitchFamily="18"/>
              </a:defRPr>
            </a:lvl1pPr>
          </a:lstStyle>
          <a:p>
            <a:pPr lvl="0"/>
            <a:r>
              <a:rPr lang="cs-CZ"/>
              <a:t>Kliknutím lze upravit styly předlohy textu.</a:t>
            </a:r>
            <a:br>
              <a:rPr lang="cs-CZ"/>
            </a:br>
            <a:r>
              <a:rPr lang="cs-CZ"/>
              <a:t>Druhá úroveň</a:t>
            </a:r>
            <a:br>
              <a:rPr lang="cs-CZ"/>
            </a:br>
            <a:r>
              <a:rPr lang="cs-CZ"/>
              <a:t>Třetí úroveň</a:t>
            </a:r>
            <a:br>
              <a:rPr lang="cs-CZ"/>
            </a:br>
            <a:r>
              <a:rPr lang="cs-CZ"/>
              <a:t>Čtvrtá úroveň</a:t>
            </a:r>
            <a:br>
              <a:rPr lang="cs-CZ"/>
            </a:br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77F019-A73B-4627-AF91-CF1B2DDDC9BD}" type="datetime1">
              <a:rPr lang="cs-CZ"/>
              <a:pPr lvl="0"/>
              <a:t>23.06.2022</a:t>
            </a:fld>
            <a:endParaRPr lang="cs-CZ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C9AA84-CF86-4E35-8ED4-735D4500FCD9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132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9876" y="365037"/>
            <a:ext cx="10515600" cy="132552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839876" y="1681197"/>
            <a:ext cx="5157718" cy="824038"/>
          </a:xfrm>
        </p:spPr>
        <p:txBody>
          <a:bodyPr anchor="b"/>
          <a:lstStyle>
            <a:lvl1pPr marL="0" indent="0">
              <a:defRPr sz="24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 txBox="1">
            <a:spLocks noGrp="1"/>
          </p:cNvSpPr>
          <p:nvPr>
            <p:ph type="title" idx="4294967295"/>
          </p:nvPr>
        </p:nvSpPr>
        <p:spPr>
          <a:xfrm>
            <a:off x="839876" y="2505236"/>
            <a:ext cx="5157718" cy="3684602"/>
          </a:xfrm>
        </p:spPr>
        <p:txBody>
          <a:bodyPr anchor="t"/>
          <a:lstStyle>
            <a:lvl1pPr marL="228600" indent="-228600">
              <a:spcBef>
                <a:spcPts val="1000"/>
              </a:spcBef>
              <a:buSzPct val="100000"/>
              <a:buFont typeface="Arial" pitchFamily="34"/>
              <a:buChar char="•"/>
              <a:defRPr sz="2800">
                <a:latin typeface="Calibri" pitchFamily="18"/>
              </a:defRPr>
            </a:lvl1pPr>
          </a:lstStyle>
          <a:p>
            <a:pPr lvl="0"/>
            <a:r>
              <a:rPr lang="cs-CZ"/>
              <a:t>Kliknutím lze upravit styly předlohy textu.</a:t>
            </a:r>
            <a:br>
              <a:rPr lang="cs-CZ"/>
            </a:br>
            <a:r>
              <a:rPr lang="cs-CZ"/>
              <a:t>Druhá úroveň</a:t>
            </a:r>
            <a:br>
              <a:rPr lang="cs-CZ"/>
            </a:br>
            <a:r>
              <a:rPr lang="cs-CZ"/>
              <a:t>Třetí úroveň</a:t>
            </a:r>
            <a:br>
              <a:rPr lang="cs-CZ"/>
            </a:br>
            <a:r>
              <a:rPr lang="cs-CZ"/>
              <a:t>Čtvrtá úroveň</a:t>
            </a:r>
            <a:br>
              <a:rPr lang="cs-CZ"/>
            </a:br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 txBox="1">
            <a:spLocks noGrp="1"/>
          </p:cNvSpPr>
          <p:nvPr>
            <p:ph type="body" idx="3"/>
          </p:nvPr>
        </p:nvSpPr>
        <p:spPr>
          <a:xfrm>
            <a:off x="6172200" y="1681197"/>
            <a:ext cx="5183276" cy="824038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 txBox="1">
            <a:spLocks noGrp="1"/>
          </p:cNvSpPr>
          <p:nvPr>
            <p:ph type="title" idx="4294967295"/>
          </p:nvPr>
        </p:nvSpPr>
        <p:spPr>
          <a:xfrm>
            <a:off x="6172200" y="2505236"/>
            <a:ext cx="5183276" cy="3684602"/>
          </a:xfrm>
        </p:spPr>
        <p:txBody>
          <a:bodyPr anchor="t"/>
          <a:lstStyle>
            <a:lvl1pPr marL="228600" indent="-228600">
              <a:spcBef>
                <a:spcPts val="1000"/>
              </a:spcBef>
              <a:buSzPct val="100000"/>
              <a:buFont typeface="Arial" pitchFamily="34"/>
              <a:buChar char="•"/>
              <a:defRPr sz="2800">
                <a:latin typeface="Calibri" pitchFamily="18"/>
              </a:defRPr>
            </a:lvl1pPr>
          </a:lstStyle>
          <a:p>
            <a:pPr lvl="0"/>
            <a:r>
              <a:rPr lang="cs-CZ"/>
              <a:t>Kliknutím lze upravit styly předlohy textu.</a:t>
            </a:r>
            <a:br>
              <a:rPr lang="cs-CZ"/>
            </a:br>
            <a:r>
              <a:rPr lang="cs-CZ"/>
              <a:t>Druhá úroveň</a:t>
            </a:r>
            <a:br>
              <a:rPr lang="cs-CZ"/>
            </a:br>
            <a:r>
              <a:rPr lang="cs-CZ"/>
              <a:t>Třetí úroveň</a:t>
            </a:r>
            <a:br>
              <a:rPr lang="cs-CZ"/>
            </a:br>
            <a:r>
              <a:rPr lang="cs-CZ"/>
              <a:t>Čtvrtá úroveň</a:t>
            </a:r>
            <a:br>
              <a:rPr lang="cs-CZ"/>
            </a:br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DB44C9-E415-4F55-92CA-7BE60F96955D}" type="datetime1">
              <a:rPr lang="cs-CZ"/>
              <a:pPr lvl="0"/>
              <a:t>23.06.2022</a:t>
            </a:fld>
            <a:endParaRPr lang="cs-CZ"/>
          </a:p>
        </p:txBody>
      </p:sp>
      <p:sp>
        <p:nvSpPr>
          <p:cNvPr id="8" name="Zástupný symbol pro zápatí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9" name="Zástupný symbol pro číslo snímk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F5CF36-1ACB-4CBF-9E6C-4AF330528141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623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FB1924-88D7-4C0E-AFDD-C1F59F94789F}" type="datetime1">
              <a:rPr lang="cs-CZ"/>
              <a:pPr lvl="0"/>
              <a:t>23.06.2022</a:t>
            </a:fld>
            <a:endParaRPr lang="cs-CZ"/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DD87E8-0044-4E92-9930-F1260C9E68C7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990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9D7D08-8788-4D5C-8876-42528137DC61}" type="datetime1">
              <a:rPr lang="cs-CZ"/>
              <a:pPr lvl="0"/>
              <a:t>23.06.2022</a:t>
            </a:fld>
            <a:endParaRPr lang="cs-CZ"/>
          </a:p>
        </p:txBody>
      </p:sp>
      <p:sp>
        <p:nvSpPr>
          <p:cNvPr id="3" name="Zástupný symbol pro zápatí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4" name="Zástupný symbol pro číslo snímk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94010A-5387-47B3-8C52-04756C86E0F5}" type="slidenum">
              <a:t>‹#›</a:t>
            </a:fld>
            <a:endParaRPr lang="cs-CZ"/>
          </a:p>
        </p:txBody>
      </p:sp>
      <p:sp>
        <p:nvSpPr>
          <p:cNvPr id="5" name="Nadpis 4"/>
          <p:cNvSpPr txBox="1">
            <a:spLocks noGrp="1"/>
          </p:cNvSpPr>
          <p:nvPr>
            <p:ph type="title" idx="4294967295"/>
          </p:nvPr>
        </p:nvSpPr>
        <p:spPr>
          <a:xfrm>
            <a:off x="609484" y="273597"/>
            <a:ext cx="10972443" cy="1144801"/>
          </a:xfrm>
        </p:spPr>
        <p:txBody>
          <a:bodyPr lIns="0" tIns="0" rIns="0" bIns="0" anchorCtr="1"/>
          <a:lstStyle>
            <a:lvl1pPr algn="ctr" hangingPunct="0">
              <a:defRPr>
                <a:latin typeface="Liberation Sans" pitchFamily="18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text 5"/>
          <p:cNvSpPr txBox="1">
            <a:spLocks noGrp="1"/>
          </p:cNvSpPr>
          <p:nvPr>
            <p:ph type="body" idx="4294967295"/>
          </p:nvPr>
        </p:nvSpPr>
        <p:spPr>
          <a:xfrm>
            <a:off x="609484" y="1604515"/>
            <a:ext cx="10972443" cy="3977283"/>
          </a:xfrm>
        </p:spPr>
        <p:txBody>
          <a:bodyPr lIns="0" tIns="0" rIns="0" bIns="0"/>
          <a:lstStyle>
            <a:lvl1pPr hangingPunct="0">
              <a:spcBef>
                <a:spcPts val="1415"/>
              </a:spcBef>
              <a:buNone/>
              <a:defRPr sz="3200">
                <a:latin typeface="Liberation Sans" pitchFamily="18"/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851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9876" y="457200"/>
            <a:ext cx="3932276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type="title" idx="4294967295"/>
          </p:nvPr>
        </p:nvSpPr>
        <p:spPr>
          <a:xfrm>
            <a:off x="5183276" y="987478"/>
            <a:ext cx="6172200" cy="4873678"/>
          </a:xfrm>
        </p:spPr>
        <p:txBody>
          <a:bodyPr anchor="t"/>
          <a:lstStyle>
            <a:lvl1pPr marL="228600" indent="-228600">
              <a:spcBef>
                <a:spcPts val="1000"/>
              </a:spcBef>
              <a:buSzPct val="100000"/>
              <a:buFont typeface="Arial" pitchFamily="34"/>
              <a:buChar char="•"/>
              <a:defRPr sz="3200">
                <a:latin typeface="Calibri" pitchFamily="18"/>
              </a:defRPr>
            </a:lvl1pPr>
          </a:lstStyle>
          <a:p>
            <a:pPr lvl="0"/>
            <a:r>
              <a:rPr lang="cs-CZ"/>
              <a:t>Kliknutím lze upravit styly předlohy textu.</a:t>
            </a:r>
            <a:br>
              <a:rPr lang="cs-CZ"/>
            </a:br>
            <a:r>
              <a:rPr lang="cs-CZ"/>
              <a:t>Druhá úroveň</a:t>
            </a:r>
            <a:br>
              <a:rPr lang="cs-CZ"/>
            </a:br>
            <a:r>
              <a:rPr lang="cs-CZ"/>
              <a:t>Třetí úroveň</a:t>
            </a:r>
            <a:br>
              <a:rPr lang="cs-CZ"/>
            </a:br>
            <a:r>
              <a:rPr lang="cs-CZ"/>
              <a:t>Čtvrtá úroveň</a:t>
            </a:r>
            <a:br>
              <a:rPr lang="cs-CZ"/>
            </a:br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2"/>
          </p:nvPr>
        </p:nvSpPr>
        <p:spPr>
          <a:xfrm>
            <a:off x="839876" y="2057400"/>
            <a:ext cx="3932276" cy="3811676"/>
          </a:xfrm>
        </p:spPr>
        <p:txBody>
          <a:bodyPr/>
          <a:lstStyle>
            <a:lvl1pPr marL="0" indent="0">
              <a:defRPr sz="16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8B532A-3F23-48F1-A5C2-48C3F96C9E26}" type="datetime1">
              <a:rPr lang="cs-CZ"/>
              <a:pPr lvl="0"/>
              <a:t>23.06.2022</a:t>
            </a:fld>
            <a:endParaRPr lang="cs-CZ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30A82E-02FA-4384-BC63-CA55CD0BB17A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645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9876" y="457200"/>
            <a:ext cx="3932276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 txBox="1">
            <a:spLocks noGrp="1"/>
          </p:cNvSpPr>
          <p:nvPr>
            <p:ph type="title" idx="4294967295"/>
          </p:nvPr>
        </p:nvSpPr>
        <p:spPr>
          <a:xfrm>
            <a:off x="5183276" y="987478"/>
            <a:ext cx="6172200" cy="4873678"/>
          </a:xfrm>
        </p:spPr>
        <p:txBody>
          <a:bodyPr anchor="t" anchorCtr="1"/>
          <a:lstStyle>
            <a:lvl1pPr algn="ctr" hangingPunct="0">
              <a:defRPr>
                <a:latin typeface="Liberation Sans" pitchFamily="18"/>
              </a:defRPr>
            </a:lvl1pPr>
          </a:lstStyle>
          <a:p>
            <a:pPr lvl="0"/>
            <a:endParaRPr lang="cs-CZ"/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2"/>
          </p:nvPr>
        </p:nvSpPr>
        <p:spPr>
          <a:xfrm>
            <a:off x="839876" y="2057400"/>
            <a:ext cx="3932276" cy="3811676"/>
          </a:xfrm>
        </p:spPr>
        <p:txBody>
          <a:bodyPr/>
          <a:lstStyle>
            <a:lvl1pPr marL="0" indent="0">
              <a:defRPr sz="16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9BE1BE-C179-47A8-B6A5-934FABB9DF22}" type="datetime1">
              <a:rPr lang="cs-CZ"/>
              <a:pPr lvl="0"/>
              <a:t>23.06.2022</a:t>
            </a:fld>
            <a:endParaRPr lang="cs-CZ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CD3E34-A0AE-4FA7-AA62-98FEA9535BF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809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838084" y="365037"/>
            <a:ext cx="10515600" cy="13255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838084" y="1825563"/>
            <a:ext cx="10515600" cy="43513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2"/>
          </p:nvPr>
        </p:nvSpPr>
        <p:spPr>
          <a:xfrm>
            <a:off x="838084" y="6356515"/>
            <a:ext cx="2743200" cy="3650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Segoe UI" pitchFamily="2"/>
                <a:cs typeface="Tahoma" pitchFamily="2"/>
              </a:defRPr>
            </a:lvl1pPr>
          </a:lstStyle>
          <a:p>
            <a:pPr lvl="0"/>
            <a:fld id="{EA1C60F7-9B81-4637-A307-C3713648A11C}" type="datetime1">
              <a:rPr lang="cs-CZ"/>
              <a:pPr lvl="0"/>
              <a:t>23.06.2022</a:t>
            </a:fld>
            <a:endParaRPr lang="cs-CZ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3"/>
          </p:nvPr>
        </p:nvSpPr>
        <p:spPr>
          <a:xfrm>
            <a:off x="4038475" y="6356515"/>
            <a:ext cx="4114800" cy="3650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4"/>
          </p:nvPr>
        </p:nvSpPr>
        <p:spPr>
          <a:xfrm>
            <a:off x="8610484" y="6356515"/>
            <a:ext cx="2743200" cy="3650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Segoe UI" pitchFamily="2"/>
                <a:cs typeface="Tahoma" pitchFamily="2"/>
              </a:defRPr>
            </a:lvl1pPr>
          </a:lstStyle>
          <a:p>
            <a:pPr lvl="0"/>
            <a:fld id="{01163614-58B4-432E-B037-1C3070619518}" type="slidenum"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cs-CZ" sz="4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 Light" pitchFamily="18"/>
          <a:ea typeface="Microsoft YaHei" pitchFamily="2"/>
          <a:cs typeface="Arial" pitchFamily="2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45000"/>
        <a:buFont typeface="StarSymbol"/>
        <a:buChar char="●"/>
        <a:tabLst/>
        <a:defRPr lang="cs-CZ" sz="28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 pitchFamily="18"/>
          <a:ea typeface="Microsoft YaHei" pitchFamily="2"/>
          <a:cs typeface="Arial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75000"/>
        <a:buFont typeface="StarSymbol"/>
        <a:buChar char="–"/>
        <a:tabLst/>
        <a:defRPr lang="cs-CZ" sz="2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 pitchFamily="18"/>
          <a:ea typeface="Microsoft YaHei" pitchFamily="2"/>
          <a:cs typeface="Arial" pitchFamily="2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45000"/>
        <a:buFont typeface="StarSymbol"/>
        <a:buChar char="●"/>
        <a:tabLst/>
        <a:defRPr lang="cs-CZ" sz="20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 pitchFamily="18"/>
          <a:ea typeface="Microsoft YaHei" pitchFamily="2"/>
          <a:cs typeface="Arial" pitchFamily="2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75000"/>
        <a:buFont typeface="StarSymbol"/>
        <a:buChar char="–"/>
        <a:tabLst/>
        <a:defRPr lang="cs-CZ" sz="18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 pitchFamily="18"/>
          <a:ea typeface="Microsoft YaHei" pitchFamily="2"/>
          <a:cs typeface="Arial" pitchFamily="2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45000"/>
        <a:buFont typeface="StarSymbol"/>
        <a:buChar char="●"/>
        <a:tabLst/>
        <a:defRPr lang="cs-CZ" sz="18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 pitchFamily="18"/>
          <a:ea typeface="Microsoft YaHei" pitchFamily="2"/>
          <a:cs typeface="Arial" pitchFamily="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image" Target="../media/image13.jpg"/><Relationship Id="rId7" Type="http://schemas.openxmlformats.org/officeDocument/2006/relationships/hyperlink" Target="https://courses.lumenlearning.com/wm-businesscommunicationmgrs/chapter/race-and-ethnicity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www.ohioemployerlawblog.com/2016/06/what-you-need-to-know-about-eeocs.html" TargetMode="Externa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nd/3.0/" TargetMode="External"/><Relationship Id="rId3" Type="http://schemas.openxmlformats.org/officeDocument/2006/relationships/image" Target="../media/image16.jpg"/><Relationship Id="rId7" Type="http://schemas.openxmlformats.org/officeDocument/2006/relationships/hyperlink" Target="https://www.viaggioinandalusia.it/plaza-de-espana-siviglia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www.flickr.com/photos/sermarr/8086191773" TargetMode="Externa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davidbeifeld.photography/album/czech-republic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www.lefreaks.com/2018/02/16/weekend-a-malta-cosa-vedere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moblog.net/view/264951/saying-goodbye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d/3.0/" TargetMode="External"/><Relationship Id="rId5" Type="http://schemas.openxmlformats.org/officeDocument/2006/relationships/hyperlink" Target="https://fullplatecookinglessons.blogspot.com/2012/01/2012-resolution-1-eat-breakfast.html" TargetMode="Externa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danielquinn.org/gallery/the-night-sky-over-tekapo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ilokanostudent.blogspot.com/2017/03/love-speaks-ilokano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www.tasnimnews.com/en/news/2017/09/10/1513888/sometimes-you-shouldn-t-say-sorry" TargetMode="Externa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LESSON OF CZECH LANGUAGE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891" y="190762"/>
            <a:ext cx="3952201" cy="10653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42" y="109691"/>
            <a:ext cx="2327678" cy="314521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Move="1" noResize="1"/>
          </p:cNvSpPr>
          <p:nvPr/>
        </p:nvSpPr>
        <p:spPr>
          <a:xfrm>
            <a:off x="0" y="0"/>
            <a:ext cx="12188878" cy="6858000"/>
          </a:xfrm>
          <a:prstGeom prst="rect">
            <a:avLst/>
          </a:prstGeom>
          <a:solidFill>
            <a:srgbClr val="4472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Nadpis 1"/>
          <p:cNvSpPr txBox="1">
            <a:spLocks noGrp="1"/>
          </p:cNvSpPr>
          <p:nvPr>
            <p:ph type="title"/>
          </p:nvPr>
        </p:nvSpPr>
        <p:spPr>
          <a:xfrm>
            <a:off x="1001524" y="170279"/>
            <a:ext cx="10179000" cy="1328760"/>
          </a:xfrm>
        </p:spPr>
        <p:txBody>
          <a:bodyPr anchor="b" anchorCtr="1"/>
          <a:lstStyle/>
          <a:p>
            <a:pPr lvl="0" algn="ctr"/>
            <a:r>
              <a:rPr lang="en-US" sz="5200">
                <a:cs typeface="Calibri Light" pitchFamily="2"/>
              </a:rPr>
              <a:t>Odkud jsi?</a:t>
            </a:r>
          </a:p>
        </p:txBody>
      </p:sp>
      <p:pic>
        <p:nvPicPr>
          <p:cNvPr id="4" name="Obrázek 7" descr="Obsah obrázku osoba, exteriér, pózování, stojící&#10;&#10;Popis se vygeneroval automaticky.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63" r="14004"/>
          <a:stretch>
            <a:fillRect/>
          </a:stretch>
        </p:blipFill>
        <p:spPr>
          <a:xfrm>
            <a:off x="198717" y="2410559"/>
            <a:ext cx="5803203" cy="38905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Zástupný obsah 4" descr="Obsah obrázku obloha, barevné, vlajka, čára&#10;&#10;Popis se vygeneroval automaticky.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1051" r="-2" b="-3"/>
          <a:stretch>
            <a:fillRect/>
          </a:stretch>
        </p:blipFill>
        <p:spPr>
          <a:xfrm>
            <a:off x="6189838" y="2410559"/>
            <a:ext cx="5803203" cy="3890515"/>
          </a:xfrm>
        </p:spPr>
      </p:pic>
      <p:sp>
        <p:nvSpPr>
          <p:cNvPr id="6" name="TextovéPole 4"/>
          <p:cNvSpPr txBox="1"/>
          <p:nvPr/>
        </p:nvSpPr>
        <p:spPr>
          <a:xfrm>
            <a:off x="9662044" y="6100922"/>
            <a:ext cx="2330997" cy="200162"/>
          </a:xfrm>
          <a:prstGeom prst="rect">
            <a:avLst/>
          </a:prstGeom>
          <a:solidFill>
            <a:srgbClr val="000000"/>
          </a:solidFill>
          <a:ln cap="flat">
            <a:noFill/>
          </a:ln>
        </p:spPr>
        <p:txBody>
          <a:bodyPr vert="horz" wrap="none" lIns="91440" tIns="45720" rIns="91440" bIns="45720" anchor="t" anchorCtr="0" compatLnSpc="0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  <a:hlinkClick r:id="rId5"/>
              </a:rPr>
              <a:t>Tato fotka</a:t>
            </a: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od autora Neznámý autor s licencí </a:t>
            </a: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  <a:hlinkClick r:id="rId6"/>
              </a:rPr>
              <a:t>CC BY-NC-ND</a:t>
            </a:r>
          </a:p>
        </p:txBody>
      </p:sp>
      <p:sp>
        <p:nvSpPr>
          <p:cNvPr id="7" name="TextovéPole 7"/>
          <p:cNvSpPr txBox="1"/>
          <p:nvPr/>
        </p:nvSpPr>
        <p:spPr>
          <a:xfrm>
            <a:off x="3943441" y="6100922"/>
            <a:ext cx="2058478" cy="200162"/>
          </a:xfrm>
          <a:prstGeom prst="rect">
            <a:avLst/>
          </a:prstGeom>
          <a:solidFill>
            <a:srgbClr val="000000"/>
          </a:solidFill>
          <a:ln cap="flat">
            <a:noFill/>
          </a:ln>
        </p:spPr>
        <p:txBody>
          <a:bodyPr vert="horz" wrap="none" lIns="91440" tIns="45720" rIns="91440" bIns="45720" anchor="t" anchorCtr="0" compatLnSpc="0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  <a:hlinkClick r:id="rId7"/>
              </a:rPr>
              <a:t>Tato fotka</a:t>
            </a: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od autora Neznámý autor s licencí </a:t>
            </a: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  <a:hlinkClick r:id="rId8"/>
              </a:rPr>
              <a:t>CC BY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7"/>
          <p:cNvSpPr>
            <a:spLocks noMove="1" noResize="1"/>
          </p:cNvSpPr>
          <p:nvPr/>
        </p:nvSpPr>
        <p:spPr>
          <a:xfrm>
            <a:off x="1953716" y="0"/>
            <a:ext cx="8284317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8284464"/>
              <a:gd name="f7" fmla="val 6858000"/>
              <a:gd name="f8" fmla="val 1818109"/>
              <a:gd name="f9" fmla="val 6466355"/>
              <a:gd name="f10" fmla="val 6620596"/>
              <a:gd name="f11" fmla="val 109683"/>
              <a:gd name="f12" fmla="val 7630666"/>
              <a:gd name="f13" fmla="val 865069"/>
              <a:gd name="f14" fmla="val 2070683"/>
              <a:gd name="f15" fmla="val 3429000"/>
              <a:gd name="f16" fmla="val 4787317"/>
              <a:gd name="f17" fmla="val 5992931"/>
              <a:gd name="f18" fmla="val 6748318"/>
              <a:gd name="f19" fmla="val 1663869"/>
              <a:gd name="f20" fmla="val 653798"/>
              <a:gd name="f21" fmla="+- 0 0 0"/>
              <a:gd name="f22" fmla="*/ f3 1 8284464"/>
              <a:gd name="f23" fmla="*/ f4 1 6858000"/>
              <a:gd name="f24" fmla="+- f7 0 f5"/>
              <a:gd name="f25" fmla="+- f6 0 f5"/>
              <a:gd name="f26" fmla="*/ f21 f0 1"/>
              <a:gd name="f27" fmla="*/ f25 1 8284464"/>
              <a:gd name="f28" fmla="*/ f24 1 6858000"/>
              <a:gd name="f29" fmla="*/ 1818109 f25 1"/>
              <a:gd name="f30" fmla="*/ 0 f24 1"/>
              <a:gd name="f31" fmla="*/ 6466355 f25 1"/>
              <a:gd name="f32" fmla="*/ 6620596 f25 1"/>
              <a:gd name="f33" fmla="*/ 109683 f24 1"/>
              <a:gd name="f34" fmla="*/ 8284464 f25 1"/>
              <a:gd name="f35" fmla="*/ 3429000 f24 1"/>
              <a:gd name="f36" fmla="*/ 6748318 f24 1"/>
              <a:gd name="f37" fmla="*/ 6858000 f24 1"/>
              <a:gd name="f38" fmla="*/ 1663869 f25 1"/>
              <a:gd name="f39" fmla="*/ 0 f25 1"/>
              <a:gd name="f40" fmla="*/ f26 1 f2"/>
              <a:gd name="f41" fmla="*/ f29 1 8284464"/>
              <a:gd name="f42" fmla="*/ f30 1 6858000"/>
              <a:gd name="f43" fmla="*/ f31 1 8284464"/>
              <a:gd name="f44" fmla="*/ f32 1 8284464"/>
              <a:gd name="f45" fmla="*/ f33 1 6858000"/>
              <a:gd name="f46" fmla="*/ f34 1 8284464"/>
              <a:gd name="f47" fmla="*/ f35 1 6858000"/>
              <a:gd name="f48" fmla="*/ f36 1 6858000"/>
              <a:gd name="f49" fmla="*/ f37 1 6858000"/>
              <a:gd name="f50" fmla="*/ f38 1 8284464"/>
              <a:gd name="f51" fmla="*/ f39 1 8284464"/>
              <a:gd name="f52" fmla="*/ f5 1 f27"/>
              <a:gd name="f53" fmla="*/ f6 1 f27"/>
              <a:gd name="f54" fmla="*/ f5 1 f28"/>
              <a:gd name="f55" fmla="*/ f7 1 f28"/>
              <a:gd name="f56" fmla="+- f40 0 f1"/>
              <a:gd name="f57" fmla="*/ f41 1 f27"/>
              <a:gd name="f58" fmla="*/ f42 1 f28"/>
              <a:gd name="f59" fmla="*/ f43 1 f27"/>
              <a:gd name="f60" fmla="*/ f44 1 f27"/>
              <a:gd name="f61" fmla="*/ f45 1 f28"/>
              <a:gd name="f62" fmla="*/ f46 1 f27"/>
              <a:gd name="f63" fmla="*/ f47 1 f28"/>
              <a:gd name="f64" fmla="*/ f48 1 f28"/>
              <a:gd name="f65" fmla="*/ f49 1 f28"/>
              <a:gd name="f66" fmla="*/ f50 1 f27"/>
              <a:gd name="f67" fmla="*/ f51 1 f27"/>
              <a:gd name="f68" fmla="*/ f52 f22 1"/>
              <a:gd name="f69" fmla="*/ f53 f22 1"/>
              <a:gd name="f70" fmla="*/ f55 f23 1"/>
              <a:gd name="f71" fmla="*/ f54 f23 1"/>
              <a:gd name="f72" fmla="*/ f57 f22 1"/>
              <a:gd name="f73" fmla="*/ f58 f23 1"/>
              <a:gd name="f74" fmla="*/ f59 f22 1"/>
              <a:gd name="f75" fmla="*/ f60 f22 1"/>
              <a:gd name="f76" fmla="*/ f61 f23 1"/>
              <a:gd name="f77" fmla="*/ f62 f22 1"/>
              <a:gd name="f78" fmla="*/ f63 f23 1"/>
              <a:gd name="f79" fmla="*/ f64 f23 1"/>
              <a:gd name="f80" fmla="*/ f65 f23 1"/>
              <a:gd name="f81" fmla="*/ f66 f22 1"/>
              <a:gd name="f82" fmla="*/ f67 f2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6">
                <a:pos x="f72" y="f73"/>
              </a:cxn>
              <a:cxn ang="f56">
                <a:pos x="f74" y="f73"/>
              </a:cxn>
              <a:cxn ang="f56">
                <a:pos x="f75" y="f76"/>
              </a:cxn>
              <a:cxn ang="f56">
                <a:pos x="f77" y="f78"/>
              </a:cxn>
              <a:cxn ang="f56">
                <a:pos x="f75" y="f79"/>
              </a:cxn>
              <a:cxn ang="f56">
                <a:pos x="f74" y="f80"/>
              </a:cxn>
              <a:cxn ang="f56">
                <a:pos x="f72" y="f80"/>
              </a:cxn>
              <a:cxn ang="f56">
                <a:pos x="f81" y="f79"/>
              </a:cxn>
              <a:cxn ang="f56">
                <a:pos x="f82" y="f78"/>
              </a:cxn>
              <a:cxn ang="f56">
                <a:pos x="f81" y="f76"/>
              </a:cxn>
            </a:cxnLst>
            <a:rect l="f68" t="f71" r="f69" b="f70"/>
            <a:pathLst>
              <a:path w="8284464" h="6858000">
                <a:moveTo>
                  <a:pt x="f8" y="f5"/>
                </a:moveTo>
                <a:lnTo>
                  <a:pt x="f9" y="f5"/>
                </a:lnTo>
                <a:lnTo>
                  <a:pt x="f10" y="f11"/>
                </a:lnTo>
                <a:cubicBezTo>
                  <a:pt x="f12" y="f13"/>
                  <a:pt x="f6" y="f14"/>
                  <a:pt x="f6" y="f15"/>
                </a:cubicBezTo>
                <a:cubicBezTo>
                  <a:pt x="f6" y="f16"/>
                  <a:pt x="f12" y="f17"/>
                  <a:pt x="f10" y="f18"/>
                </a:cubicBezTo>
                <a:lnTo>
                  <a:pt x="f9" y="f7"/>
                </a:lnTo>
                <a:lnTo>
                  <a:pt x="f8" y="f7"/>
                </a:lnTo>
                <a:lnTo>
                  <a:pt x="f19" y="f18"/>
                </a:lnTo>
                <a:cubicBezTo>
                  <a:pt x="f20" y="f17"/>
                  <a:pt x="f5" y="f16"/>
                  <a:pt x="f5" y="f15"/>
                </a:cubicBezTo>
                <a:cubicBezTo>
                  <a:pt x="f5" y="f14"/>
                  <a:pt x="f20" y="f13"/>
                  <a:pt x="f19" y="f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Freeform: Shape 9"/>
          <p:cNvSpPr>
            <a:spLocks noMove="1" noResize="1"/>
          </p:cNvSpPr>
          <p:nvPr/>
        </p:nvSpPr>
        <p:spPr>
          <a:xfrm>
            <a:off x="2118244" y="0"/>
            <a:ext cx="7955279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7955280"/>
              <a:gd name="f7" fmla="val 6858000"/>
              <a:gd name="f8" fmla="val 1962423"/>
              <a:gd name="f9" fmla="val 5992858"/>
              <a:gd name="f10" fmla="val 6040191"/>
              <a:gd name="f11" fmla="val 27216"/>
              <a:gd name="f12" fmla="val 7188332"/>
              <a:gd name="f13" fmla="val 724844"/>
              <a:gd name="f14" fmla="val 1987357"/>
              <a:gd name="f15" fmla="val 3429000"/>
              <a:gd name="f16" fmla="val 4870644"/>
              <a:gd name="f17" fmla="val 6133157"/>
              <a:gd name="f18" fmla="val 6830784"/>
              <a:gd name="f19" fmla="val 1915089"/>
              <a:gd name="f20" fmla="val 766948"/>
              <a:gd name="f21" fmla="+- 0 0 0"/>
              <a:gd name="f22" fmla="*/ f3 1 7955280"/>
              <a:gd name="f23" fmla="*/ f4 1 6858000"/>
              <a:gd name="f24" fmla="+- f7 0 f5"/>
              <a:gd name="f25" fmla="+- f6 0 f5"/>
              <a:gd name="f26" fmla="*/ f21 f0 1"/>
              <a:gd name="f27" fmla="*/ f25 1 7955280"/>
              <a:gd name="f28" fmla="*/ f24 1 6858000"/>
              <a:gd name="f29" fmla="*/ 1962423 f25 1"/>
              <a:gd name="f30" fmla="*/ 0 f24 1"/>
              <a:gd name="f31" fmla="*/ 5992858 f25 1"/>
              <a:gd name="f32" fmla="*/ 6040191 f25 1"/>
              <a:gd name="f33" fmla="*/ 27216 f24 1"/>
              <a:gd name="f34" fmla="*/ 7955280 f25 1"/>
              <a:gd name="f35" fmla="*/ 3429000 f24 1"/>
              <a:gd name="f36" fmla="*/ 6830784 f24 1"/>
              <a:gd name="f37" fmla="*/ 6858000 f24 1"/>
              <a:gd name="f38" fmla="*/ 1915089 f25 1"/>
              <a:gd name="f39" fmla="*/ 0 f25 1"/>
              <a:gd name="f40" fmla="*/ f26 1 f2"/>
              <a:gd name="f41" fmla="*/ f29 1 7955280"/>
              <a:gd name="f42" fmla="*/ f30 1 6858000"/>
              <a:gd name="f43" fmla="*/ f31 1 7955280"/>
              <a:gd name="f44" fmla="*/ f32 1 7955280"/>
              <a:gd name="f45" fmla="*/ f33 1 6858000"/>
              <a:gd name="f46" fmla="*/ f34 1 7955280"/>
              <a:gd name="f47" fmla="*/ f35 1 6858000"/>
              <a:gd name="f48" fmla="*/ f36 1 6858000"/>
              <a:gd name="f49" fmla="*/ f37 1 6858000"/>
              <a:gd name="f50" fmla="*/ f38 1 7955280"/>
              <a:gd name="f51" fmla="*/ f39 1 7955280"/>
              <a:gd name="f52" fmla="*/ f5 1 f27"/>
              <a:gd name="f53" fmla="*/ f6 1 f27"/>
              <a:gd name="f54" fmla="*/ f5 1 f28"/>
              <a:gd name="f55" fmla="*/ f7 1 f28"/>
              <a:gd name="f56" fmla="+- f40 0 f1"/>
              <a:gd name="f57" fmla="*/ f41 1 f27"/>
              <a:gd name="f58" fmla="*/ f42 1 f28"/>
              <a:gd name="f59" fmla="*/ f43 1 f27"/>
              <a:gd name="f60" fmla="*/ f44 1 f27"/>
              <a:gd name="f61" fmla="*/ f45 1 f28"/>
              <a:gd name="f62" fmla="*/ f46 1 f27"/>
              <a:gd name="f63" fmla="*/ f47 1 f28"/>
              <a:gd name="f64" fmla="*/ f48 1 f28"/>
              <a:gd name="f65" fmla="*/ f49 1 f28"/>
              <a:gd name="f66" fmla="*/ f50 1 f27"/>
              <a:gd name="f67" fmla="*/ f51 1 f27"/>
              <a:gd name="f68" fmla="*/ f52 f22 1"/>
              <a:gd name="f69" fmla="*/ f53 f22 1"/>
              <a:gd name="f70" fmla="*/ f55 f23 1"/>
              <a:gd name="f71" fmla="*/ f54 f23 1"/>
              <a:gd name="f72" fmla="*/ f57 f22 1"/>
              <a:gd name="f73" fmla="*/ f58 f23 1"/>
              <a:gd name="f74" fmla="*/ f59 f22 1"/>
              <a:gd name="f75" fmla="*/ f60 f22 1"/>
              <a:gd name="f76" fmla="*/ f61 f23 1"/>
              <a:gd name="f77" fmla="*/ f62 f22 1"/>
              <a:gd name="f78" fmla="*/ f63 f23 1"/>
              <a:gd name="f79" fmla="*/ f64 f23 1"/>
              <a:gd name="f80" fmla="*/ f65 f23 1"/>
              <a:gd name="f81" fmla="*/ f66 f22 1"/>
              <a:gd name="f82" fmla="*/ f67 f2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6">
                <a:pos x="f72" y="f73"/>
              </a:cxn>
              <a:cxn ang="f56">
                <a:pos x="f74" y="f73"/>
              </a:cxn>
              <a:cxn ang="f56">
                <a:pos x="f75" y="f76"/>
              </a:cxn>
              <a:cxn ang="f56">
                <a:pos x="f77" y="f78"/>
              </a:cxn>
              <a:cxn ang="f56">
                <a:pos x="f75" y="f79"/>
              </a:cxn>
              <a:cxn ang="f56">
                <a:pos x="f74" y="f80"/>
              </a:cxn>
              <a:cxn ang="f56">
                <a:pos x="f72" y="f80"/>
              </a:cxn>
              <a:cxn ang="f56">
                <a:pos x="f81" y="f79"/>
              </a:cxn>
              <a:cxn ang="f56">
                <a:pos x="f82" y="f78"/>
              </a:cxn>
              <a:cxn ang="f56">
                <a:pos x="f81" y="f76"/>
              </a:cxn>
            </a:cxnLst>
            <a:rect l="f68" t="f71" r="f69" b="f70"/>
            <a:pathLst>
              <a:path w="7955280" h="6858000">
                <a:moveTo>
                  <a:pt x="f8" y="f5"/>
                </a:moveTo>
                <a:lnTo>
                  <a:pt x="f9" y="f5"/>
                </a:lnTo>
                <a:lnTo>
                  <a:pt x="f10" y="f11"/>
                </a:lnTo>
                <a:cubicBezTo>
                  <a:pt x="f12" y="f13"/>
                  <a:pt x="f6" y="f14"/>
                  <a:pt x="f6" y="f15"/>
                </a:cubicBezTo>
                <a:cubicBezTo>
                  <a:pt x="f6" y="f16"/>
                  <a:pt x="f12" y="f17"/>
                  <a:pt x="f10" y="f18"/>
                </a:cubicBezTo>
                <a:lnTo>
                  <a:pt x="f9" y="f7"/>
                </a:lnTo>
                <a:lnTo>
                  <a:pt x="f8" y="f7"/>
                </a:lnTo>
                <a:lnTo>
                  <a:pt x="f19" y="f18"/>
                </a:lnTo>
                <a:cubicBezTo>
                  <a:pt x="f20" y="f17"/>
                  <a:pt x="f5" y="f16"/>
                  <a:pt x="f5" y="f15"/>
                </a:cubicBezTo>
                <a:cubicBezTo>
                  <a:pt x="f5" y="f14"/>
                  <a:pt x="f20" y="f13"/>
                  <a:pt x="f19" y="f11"/>
                </a:cubicBez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2555638" y="1441798"/>
            <a:ext cx="7080839" cy="3974037"/>
          </a:xfrm>
        </p:spPr>
        <p:txBody>
          <a:bodyPr anchorCtr="1"/>
          <a:lstStyle/>
          <a:p>
            <a:pPr lvl="0" algn="ctr"/>
            <a:r>
              <a:rPr lang="en-US" sz="5400">
                <a:solidFill>
                  <a:srgbClr val="0D0D0D"/>
                </a:solidFill>
              </a:rPr>
              <a:t>Where are you from?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7464603" y="1783802"/>
            <a:ext cx="4087441" cy="2889001"/>
          </a:xfrm>
        </p:spPr>
        <p:txBody>
          <a:bodyPr anchor="b" anchorCtr="1"/>
          <a:lstStyle/>
          <a:p>
            <a:pPr lvl="0" algn="ctr" hangingPunct="0"/>
            <a:r>
              <a:rPr lang="cs-CZ" dirty="0" smtClean="0">
                <a:latin typeface="Liberation Sans" pitchFamily="18"/>
              </a:rPr>
              <a:t>Mám se dobře /</a:t>
            </a:r>
            <a:br>
              <a:rPr lang="cs-CZ" dirty="0" smtClean="0">
                <a:latin typeface="Liberation Sans" pitchFamily="18"/>
              </a:rPr>
            </a:br>
            <a:r>
              <a:rPr lang="cs-CZ" dirty="0" smtClean="0">
                <a:latin typeface="Liberation Sans" pitchFamily="18"/>
              </a:rPr>
              <a:t>I </a:t>
            </a:r>
            <a:r>
              <a:rPr lang="cs-CZ" dirty="0" err="1">
                <a:latin typeface="Liberation Sans" pitchFamily="18"/>
              </a:rPr>
              <a:t>feel</a:t>
            </a:r>
            <a:r>
              <a:rPr lang="cs-CZ" dirty="0">
                <a:latin typeface="Liberation Sans" pitchFamily="18"/>
              </a:rPr>
              <a:t> </a:t>
            </a:r>
            <a:r>
              <a:rPr lang="cs-CZ" dirty="0" err="1">
                <a:latin typeface="Liberation Sans" pitchFamily="18"/>
              </a:rPr>
              <a:t>good</a:t>
            </a:r>
            <a:endParaRPr lang="cs-CZ" dirty="0">
              <a:latin typeface="Liberation Sans" pitchFamily="18"/>
            </a:endParaRPr>
          </a:p>
        </p:txBody>
      </p:sp>
      <p:sp>
        <p:nvSpPr>
          <p:cNvPr id="3" name="Freeform: Shape 17"/>
          <p:cNvSpPr>
            <a:spLocks noMove="1" noResize="1"/>
          </p:cNvSpPr>
          <p:nvPr/>
        </p:nvSpPr>
        <p:spPr>
          <a:xfrm flipH="1" flipV="1">
            <a:off x="-1435" y="0"/>
            <a:ext cx="7188116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7188051"/>
              <a:gd name="f7" fmla="val 6858000"/>
              <a:gd name="f8" fmla="val 108694"/>
              <a:gd name="f9" fmla="val 79127"/>
              <a:gd name="f10" fmla="val 6681235"/>
              <a:gd name="f11" fmla="val 26981"/>
              <a:gd name="f12" fmla="val 6316967"/>
              <a:gd name="f13" fmla="val 5944579"/>
              <a:gd name="f14" fmla="val 5565888"/>
              <a:gd name="f15" fmla="val 3459953"/>
              <a:gd name="f16" fmla="val 834428"/>
              <a:gd name="f17" fmla="val 1548908"/>
              <a:gd name="f18" fmla="val 2190696"/>
              <a:gd name="f19" fmla="val 145339"/>
              <a:gd name="f20" fmla="val 2339431"/>
              <a:gd name="f21" fmla="+- 0 0 0"/>
              <a:gd name="f22" fmla="*/ f3 1 7188051"/>
              <a:gd name="f23" fmla="*/ f4 1 6858000"/>
              <a:gd name="f24" fmla="+- f7 0 f5"/>
              <a:gd name="f25" fmla="+- f6 0 f5"/>
              <a:gd name="f26" fmla="*/ f21 f0 1"/>
              <a:gd name="f27" fmla="*/ f25 1 7188051"/>
              <a:gd name="f28" fmla="*/ f24 1 6858000"/>
              <a:gd name="f29" fmla="*/ 7188051 f25 1"/>
              <a:gd name="f30" fmla="*/ 6858000 f24 1"/>
              <a:gd name="f31" fmla="*/ 108694 f25 1"/>
              <a:gd name="f32" fmla="*/ 79127 f25 1"/>
              <a:gd name="f33" fmla="*/ 6681235 f24 1"/>
              <a:gd name="f34" fmla="*/ 0 f25 1"/>
              <a:gd name="f35" fmla="*/ 5565888 f24 1"/>
              <a:gd name="f36" fmla="*/ 2190696 f25 1"/>
              <a:gd name="f37" fmla="*/ 145339 f24 1"/>
              <a:gd name="f38" fmla="*/ 2339431 f25 1"/>
              <a:gd name="f39" fmla="*/ 0 f24 1"/>
              <a:gd name="f40" fmla="*/ f26 1 f2"/>
              <a:gd name="f41" fmla="*/ f29 1 7188051"/>
              <a:gd name="f42" fmla="*/ f30 1 6858000"/>
              <a:gd name="f43" fmla="*/ f31 1 7188051"/>
              <a:gd name="f44" fmla="*/ f32 1 7188051"/>
              <a:gd name="f45" fmla="*/ f33 1 6858000"/>
              <a:gd name="f46" fmla="*/ f34 1 7188051"/>
              <a:gd name="f47" fmla="*/ f35 1 6858000"/>
              <a:gd name="f48" fmla="*/ f36 1 7188051"/>
              <a:gd name="f49" fmla="*/ f37 1 6858000"/>
              <a:gd name="f50" fmla="*/ f38 1 7188051"/>
              <a:gd name="f51" fmla="*/ f39 1 6858000"/>
              <a:gd name="f52" fmla="*/ f5 1 f27"/>
              <a:gd name="f53" fmla="*/ f6 1 f27"/>
              <a:gd name="f54" fmla="*/ f5 1 f28"/>
              <a:gd name="f55" fmla="*/ f7 1 f28"/>
              <a:gd name="f56" fmla="+- f40 0 f1"/>
              <a:gd name="f57" fmla="*/ f41 1 f27"/>
              <a:gd name="f58" fmla="*/ f42 1 f28"/>
              <a:gd name="f59" fmla="*/ f43 1 f27"/>
              <a:gd name="f60" fmla="*/ f44 1 f27"/>
              <a:gd name="f61" fmla="*/ f45 1 f28"/>
              <a:gd name="f62" fmla="*/ f46 1 f27"/>
              <a:gd name="f63" fmla="*/ f47 1 f28"/>
              <a:gd name="f64" fmla="*/ f48 1 f27"/>
              <a:gd name="f65" fmla="*/ f49 1 f28"/>
              <a:gd name="f66" fmla="*/ f50 1 f27"/>
              <a:gd name="f67" fmla="*/ f51 1 f28"/>
              <a:gd name="f68" fmla="*/ f52 f22 1"/>
              <a:gd name="f69" fmla="*/ f53 f22 1"/>
              <a:gd name="f70" fmla="*/ f55 f23 1"/>
              <a:gd name="f71" fmla="*/ f54 f23 1"/>
              <a:gd name="f72" fmla="*/ f57 f22 1"/>
              <a:gd name="f73" fmla="*/ f58 f23 1"/>
              <a:gd name="f74" fmla="*/ f59 f22 1"/>
              <a:gd name="f75" fmla="*/ f60 f22 1"/>
              <a:gd name="f76" fmla="*/ f61 f23 1"/>
              <a:gd name="f77" fmla="*/ f62 f22 1"/>
              <a:gd name="f78" fmla="*/ f63 f23 1"/>
              <a:gd name="f79" fmla="*/ f64 f22 1"/>
              <a:gd name="f80" fmla="*/ f65 f23 1"/>
              <a:gd name="f81" fmla="*/ f66 f22 1"/>
              <a:gd name="f82" fmla="*/ f67 f2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6">
                <a:pos x="f72" y="f73"/>
              </a:cxn>
              <a:cxn ang="f56">
                <a:pos x="f74" y="f73"/>
              </a:cxn>
              <a:cxn ang="f56">
                <a:pos x="f75" y="f76"/>
              </a:cxn>
              <a:cxn ang="f56">
                <a:pos x="f77" y="f78"/>
              </a:cxn>
              <a:cxn ang="f56">
                <a:pos x="f79" y="f80"/>
              </a:cxn>
              <a:cxn ang="f56">
                <a:pos x="f81" y="f82"/>
              </a:cxn>
              <a:cxn ang="f56">
                <a:pos x="f72" y="f82"/>
              </a:cxn>
            </a:cxnLst>
            <a:rect l="f68" t="f71" r="f69" b="f70"/>
            <a:pathLst>
              <a:path w="7188051" h="6858000">
                <a:moveTo>
                  <a:pt x="f6" y="f7"/>
                </a:moveTo>
                <a:lnTo>
                  <a:pt x="f8" y="f7"/>
                </a:lnTo>
                <a:lnTo>
                  <a:pt x="f9" y="f10"/>
                </a:lnTo>
                <a:cubicBezTo>
                  <a:pt x="f11" y="f12"/>
                  <a:pt x="f5" y="f13"/>
                  <a:pt x="f5" y="f14"/>
                </a:cubicBezTo>
                <a:cubicBezTo>
                  <a:pt x="f5" y="f15"/>
                  <a:pt x="f16" y="f17"/>
                  <a:pt x="f18" y="f19"/>
                </a:cubicBezTo>
                <a:lnTo>
                  <a:pt x="f20" y="f5"/>
                </a:lnTo>
                <a:lnTo>
                  <a:pt x="f6" y="f5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pic>
        <p:nvPicPr>
          <p:cNvPr id="4" name="Picture 13" descr="Perro en hierba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1" r="2349" b="-6"/>
          <a:stretch>
            <a:fillRect/>
          </a:stretch>
        </p:blipFill>
        <p:spPr>
          <a:xfrm>
            <a:off x="0" y="0"/>
            <a:ext cx="7028636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Move="1" noResize="1"/>
          </p:cNvSpPr>
          <p:nvPr/>
        </p:nvSpPr>
        <p:spPr>
          <a:xfrm>
            <a:off x="0" y="0"/>
            <a:ext cx="12188878" cy="6858000"/>
          </a:xfrm>
          <a:prstGeom prst="rect">
            <a:avLst/>
          </a:prstGeom>
          <a:solidFill>
            <a:srgbClr val="4472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pic>
        <p:nvPicPr>
          <p:cNvPr id="3" name="Obrázek 4" descr="Obsah obrázku vlajka, červená&#10;&#10;Popis se vygeneroval automaticky.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8606" r="18334"/>
          <a:stretch>
            <a:fillRect/>
          </a:stretch>
        </p:blipFill>
        <p:spPr>
          <a:xfrm>
            <a:off x="0" y="0"/>
            <a:ext cx="7534802" cy="6858000"/>
          </a:xfrm>
        </p:spPr>
      </p:pic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7994160" y="3977639"/>
            <a:ext cx="5505840" cy="1690561"/>
          </a:xfrm>
        </p:spPr>
        <p:txBody>
          <a:bodyPr anchor="b"/>
          <a:lstStyle/>
          <a:p>
            <a:pPr lvl="0"/>
            <a:r>
              <a:rPr lang="en-US" dirty="0" smtClean="0">
                <a:cs typeface="Calibri Light" pitchFamily="2"/>
              </a:rPr>
              <a:t>ŠPANĚLSKO</a:t>
            </a:r>
            <a:r>
              <a:rPr lang="cs-CZ" dirty="0" smtClean="0">
                <a:cs typeface="Calibri Light" pitchFamily="2"/>
              </a:rPr>
              <a:t> / </a:t>
            </a:r>
            <a:br>
              <a:rPr lang="cs-CZ" dirty="0" smtClean="0">
                <a:cs typeface="Calibri Light" pitchFamily="2"/>
              </a:rPr>
            </a:br>
            <a:r>
              <a:rPr lang="cs-CZ" dirty="0" err="1" smtClean="0">
                <a:cs typeface="Calibri Light" pitchFamily="2"/>
              </a:rPr>
              <a:t>Spain</a:t>
            </a:r>
            <a:endParaRPr lang="en-US" dirty="0">
              <a:cs typeface="Calibri Light" pitchFamily="2"/>
            </a:endParaRPr>
          </a:p>
        </p:txBody>
      </p:sp>
      <p:pic>
        <p:nvPicPr>
          <p:cNvPr id="5" name="Obrázek 7" descr="Obsah obrázku exteriér, budova, voda, obloha&#10;&#10;Popis se vygeneroval automaticky.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403" r="13681"/>
          <a:stretch>
            <a:fillRect/>
          </a:stretch>
        </p:blipFill>
        <p:spPr>
          <a:xfrm>
            <a:off x="7653601" y="0"/>
            <a:ext cx="4538523" cy="38772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ovéPole 4"/>
          <p:cNvSpPr txBox="1"/>
          <p:nvPr/>
        </p:nvSpPr>
        <p:spPr>
          <a:xfrm>
            <a:off x="10133280" y="6870600"/>
            <a:ext cx="2058478" cy="200162"/>
          </a:xfrm>
          <a:prstGeom prst="rect">
            <a:avLst/>
          </a:prstGeom>
          <a:solidFill>
            <a:srgbClr val="000000"/>
          </a:solidFill>
          <a:ln cap="flat">
            <a:noFill/>
          </a:ln>
        </p:spPr>
        <p:txBody>
          <a:bodyPr vert="horz" wrap="none" lIns="91440" tIns="45720" rIns="91440" bIns="45720" anchor="t" anchorCtr="0" compatLnSpc="0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  <a:hlinkClick r:id="rId5"/>
              </a:rPr>
              <a:t>Tato fotka</a:t>
            </a: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od autora Neznámý autor s licencí </a:t>
            </a: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  <a:hlinkClick r:id="rId6"/>
              </a:rPr>
              <a:t>CC BY</a:t>
            </a:r>
          </a:p>
        </p:txBody>
      </p:sp>
      <p:sp>
        <p:nvSpPr>
          <p:cNvPr id="7" name="TextovéPole 7"/>
          <p:cNvSpPr txBox="1"/>
          <p:nvPr/>
        </p:nvSpPr>
        <p:spPr>
          <a:xfrm>
            <a:off x="7789682" y="6870600"/>
            <a:ext cx="2330997" cy="200162"/>
          </a:xfrm>
          <a:prstGeom prst="rect">
            <a:avLst/>
          </a:prstGeom>
          <a:solidFill>
            <a:srgbClr val="000000"/>
          </a:solidFill>
          <a:ln cap="flat">
            <a:noFill/>
          </a:ln>
        </p:spPr>
        <p:txBody>
          <a:bodyPr vert="horz" wrap="none" lIns="91440" tIns="45720" rIns="91440" bIns="45720" anchor="t" anchorCtr="0" compatLnSpc="0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  <a:hlinkClick r:id="rId7"/>
              </a:rPr>
              <a:t>Tato fotka</a:t>
            </a: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od autora Neznámý autor s licencí </a:t>
            </a: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  <a:hlinkClick r:id="rId8"/>
              </a:rPr>
              <a:t>CC BY-NC-ND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 descr="Obsah obrázku budova, exteriér, lidé, skupina&#10;&#10;Popis se vygeneroval automaticky.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2534" b="3196"/>
          <a:stretch>
            <a:fillRect/>
          </a:stretch>
        </p:blipFill>
        <p:spPr>
          <a:xfrm>
            <a:off x="0" y="0"/>
            <a:ext cx="12192115" cy="6858000"/>
          </a:xfrm>
        </p:spPr>
      </p:pic>
      <p:sp>
        <p:nvSpPr>
          <p:cNvPr id="3" name="Rectangle 9"/>
          <p:cNvSpPr>
            <a:spLocks noMove="1" noResize="1"/>
          </p:cNvSpPr>
          <p:nvPr/>
        </p:nvSpPr>
        <p:spPr>
          <a:xfrm>
            <a:off x="0" y="5320079"/>
            <a:ext cx="12192115" cy="736558"/>
          </a:xfrm>
          <a:prstGeom prst="rect">
            <a:avLst/>
          </a:prstGeom>
          <a:solidFill>
            <a:srgbClr val="FFFFFF">
              <a:alpha val="93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523795" y="5317199"/>
            <a:ext cx="11210763" cy="744842"/>
          </a:xfrm>
        </p:spPr>
        <p:txBody>
          <a:bodyPr anchorCtr="1"/>
          <a:lstStyle/>
          <a:p>
            <a:pPr lvl="0" algn="ctr"/>
            <a:r>
              <a:rPr lang="en-US" sz="3600" dirty="0" err="1" smtClean="0">
                <a:solidFill>
                  <a:srgbClr val="262626"/>
                </a:solidFill>
                <a:cs typeface="Calibri Light" pitchFamily="2"/>
              </a:rPr>
              <a:t>Česko</a:t>
            </a:r>
            <a:r>
              <a:rPr lang="cs-CZ" sz="3600" dirty="0" smtClean="0">
                <a:solidFill>
                  <a:srgbClr val="262626"/>
                </a:solidFill>
                <a:cs typeface="Calibri Light" pitchFamily="2"/>
              </a:rPr>
              <a:t> / Czech Republic (</a:t>
            </a:r>
            <a:r>
              <a:rPr lang="cs-CZ" sz="3600" dirty="0" err="1" smtClean="0">
                <a:solidFill>
                  <a:srgbClr val="262626"/>
                </a:solidFill>
                <a:cs typeface="Calibri Light" pitchFamily="2"/>
              </a:rPr>
              <a:t>Czechia</a:t>
            </a:r>
            <a:r>
              <a:rPr lang="cs-CZ" sz="3600" dirty="0" smtClean="0">
                <a:solidFill>
                  <a:srgbClr val="262626"/>
                </a:solidFill>
                <a:cs typeface="Calibri Light" pitchFamily="2"/>
              </a:rPr>
              <a:t>)</a:t>
            </a:r>
            <a:endParaRPr lang="en-US" sz="3600" dirty="0">
              <a:solidFill>
                <a:srgbClr val="262626"/>
              </a:solidFill>
              <a:cs typeface="Calibri Light" pitchFamily="2"/>
            </a:endParaRPr>
          </a:p>
        </p:txBody>
      </p:sp>
      <p:cxnSp>
        <p:nvCxnSpPr>
          <p:cNvPr id="5" name="Straight Connector 11"/>
          <p:cNvCxnSpPr>
            <a:cxnSpLocks noMove="1" noResize="1"/>
          </p:cNvCxnSpPr>
          <p:nvPr/>
        </p:nvCxnSpPr>
        <p:spPr>
          <a:xfrm>
            <a:off x="0" y="5241962"/>
            <a:ext cx="12192115" cy="0"/>
          </a:xfrm>
          <a:prstGeom prst="straightConnector1">
            <a:avLst/>
          </a:prstGeom>
          <a:noFill/>
          <a:ln w="41404" cap="flat">
            <a:solidFill>
              <a:srgbClr val="FFFFFF">
                <a:alpha val="90000"/>
              </a:srgbClr>
            </a:solidFill>
            <a:prstDash val="solid"/>
            <a:miter/>
          </a:ln>
        </p:spPr>
      </p:cxnSp>
      <p:cxnSp>
        <p:nvCxnSpPr>
          <p:cNvPr id="6" name="Straight Connector 13"/>
          <p:cNvCxnSpPr>
            <a:cxnSpLocks noMove="1" noResize="1"/>
          </p:cNvCxnSpPr>
          <p:nvPr/>
        </p:nvCxnSpPr>
        <p:spPr>
          <a:xfrm>
            <a:off x="0" y="6134764"/>
            <a:ext cx="12192115" cy="0"/>
          </a:xfrm>
          <a:prstGeom prst="straightConnector1">
            <a:avLst/>
          </a:prstGeom>
          <a:noFill/>
          <a:ln w="41404" cap="flat">
            <a:solidFill>
              <a:srgbClr val="FFFFFF">
                <a:alpha val="90000"/>
              </a:srgbClr>
            </a:solidFill>
            <a:prstDash val="solid"/>
            <a:miter/>
          </a:ln>
        </p:spPr>
      </p:cxnSp>
      <p:sp>
        <p:nvSpPr>
          <p:cNvPr id="7" name="TextovéPole 4"/>
          <p:cNvSpPr txBox="1"/>
          <p:nvPr/>
        </p:nvSpPr>
        <p:spPr>
          <a:xfrm>
            <a:off x="10013036" y="6657837"/>
            <a:ext cx="2178722" cy="200162"/>
          </a:xfrm>
          <a:prstGeom prst="rect">
            <a:avLst/>
          </a:prstGeom>
          <a:solidFill>
            <a:srgbClr val="000000"/>
          </a:solidFill>
          <a:ln cap="flat">
            <a:noFill/>
          </a:ln>
        </p:spPr>
        <p:txBody>
          <a:bodyPr vert="horz" wrap="none" lIns="91440" tIns="45720" rIns="91440" bIns="45720" anchor="t" anchorCtr="0" compatLnSpc="0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  <a:hlinkClick r:id="rId4"/>
              </a:rPr>
              <a:t>Tato fotka</a:t>
            </a: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od autora Neznámý autor s licencí </a:t>
            </a: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  <a:hlinkClick r:id="rId5"/>
              </a:rPr>
              <a:t>CC BY-SA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 descr="Obsah obrázku voda, loďka, obloha, scéna&#10;&#10;Popis se vygeneroval automaticky.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5725"/>
          <a:stretch>
            <a:fillRect/>
          </a:stretch>
        </p:blipFill>
        <p:spPr>
          <a:xfrm>
            <a:off x="0" y="0"/>
            <a:ext cx="12192115" cy="6858000"/>
          </a:xfrm>
        </p:spPr>
      </p:pic>
      <p:sp>
        <p:nvSpPr>
          <p:cNvPr id="3" name="Freeform 5"/>
          <p:cNvSpPr>
            <a:spLocks noMove="1" noResize="1"/>
          </p:cNvSpPr>
          <p:nvPr/>
        </p:nvSpPr>
        <p:spPr>
          <a:xfrm>
            <a:off x="7488716" y="2277715"/>
            <a:ext cx="4703399" cy="458028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333"/>
              <a:gd name="f7" fmla="val 1298"/>
              <a:gd name="f8" fmla="val 1031"/>
              <a:gd name="f9" fmla="val 380"/>
              <a:gd name="f10" fmla="val 1215"/>
              <a:gd name="f11" fmla="val 154"/>
              <a:gd name="f12" fmla="val 979"/>
              <a:gd name="f13" fmla="val 706"/>
              <a:gd name="f14" fmla="val 317"/>
              <a:gd name="f15" fmla="val 316"/>
              <a:gd name="f16" fmla="val 954"/>
              <a:gd name="f17" fmla="val 129"/>
              <a:gd name="f18" fmla="val 1172"/>
              <a:gd name="f19" fmla="val 323"/>
              <a:gd name="f20" fmla="val 1090"/>
              <a:gd name="f21" fmla="val 1193"/>
              <a:gd name="f22" fmla="val 1232"/>
              <a:gd name="f23" fmla="val 1276"/>
              <a:gd name="f24" fmla="val 1140"/>
              <a:gd name="f25" fmla="+- 0 0 0"/>
              <a:gd name="f26" fmla="*/ f3 1 1333"/>
              <a:gd name="f27" fmla="*/ f4 1 1298"/>
              <a:gd name="f28" fmla="+- f7 0 f5"/>
              <a:gd name="f29" fmla="+- f6 0 f5"/>
              <a:gd name="f30" fmla="*/ f25 f0 1"/>
              <a:gd name="f31" fmla="*/ f29 1 1333"/>
              <a:gd name="f32" fmla="*/ f28 1 1298"/>
              <a:gd name="f33" fmla="*/ 1333 f29 1"/>
              <a:gd name="f34" fmla="*/ 1031 f28 1"/>
              <a:gd name="f35" fmla="*/ 380 f28 1"/>
              <a:gd name="f36" fmla="*/ 706 f29 1"/>
              <a:gd name="f37" fmla="*/ 0 f28 1"/>
              <a:gd name="f38" fmla="*/ 0 f29 1"/>
              <a:gd name="f39" fmla="*/ 706 f28 1"/>
              <a:gd name="f40" fmla="*/ 323 f29 1"/>
              <a:gd name="f41" fmla="*/ 1298 f28 1"/>
              <a:gd name="f42" fmla="*/ 1090 f29 1"/>
              <a:gd name="f43" fmla="*/ f30 1 f2"/>
              <a:gd name="f44" fmla="*/ f33 1 1333"/>
              <a:gd name="f45" fmla="*/ f34 1 1298"/>
              <a:gd name="f46" fmla="*/ f35 1 1298"/>
              <a:gd name="f47" fmla="*/ f36 1 1333"/>
              <a:gd name="f48" fmla="*/ f37 1 1298"/>
              <a:gd name="f49" fmla="*/ f38 1 1333"/>
              <a:gd name="f50" fmla="*/ f39 1 1298"/>
              <a:gd name="f51" fmla="*/ f40 1 1333"/>
              <a:gd name="f52" fmla="*/ f41 1 1298"/>
              <a:gd name="f53" fmla="*/ f42 1 1333"/>
              <a:gd name="f54" fmla="*/ 0 1 f31"/>
              <a:gd name="f55" fmla="*/ f6 1 f31"/>
              <a:gd name="f56" fmla="*/ 0 1 f32"/>
              <a:gd name="f57" fmla="*/ f7 1 f32"/>
              <a:gd name="f58" fmla="+- f43 0 f1"/>
              <a:gd name="f59" fmla="*/ f44 1 f31"/>
              <a:gd name="f60" fmla="*/ f45 1 f32"/>
              <a:gd name="f61" fmla="*/ f46 1 f32"/>
              <a:gd name="f62" fmla="*/ f47 1 f31"/>
              <a:gd name="f63" fmla="*/ f48 1 f32"/>
              <a:gd name="f64" fmla="*/ f49 1 f31"/>
              <a:gd name="f65" fmla="*/ f50 1 f32"/>
              <a:gd name="f66" fmla="*/ f51 1 f31"/>
              <a:gd name="f67" fmla="*/ f52 1 f32"/>
              <a:gd name="f68" fmla="*/ f53 1 f31"/>
              <a:gd name="f69" fmla="*/ f54 f26 1"/>
              <a:gd name="f70" fmla="*/ f55 f26 1"/>
              <a:gd name="f71" fmla="*/ f57 f27 1"/>
              <a:gd name="f72" fmla="*/ f56 f27 1"/>
              <a:gd name="f73" fmla="*/ f59 f26 1"/>
              <a:gd name="f74" fmla="*/ f60 f27 1"/>
              <a:gd name="f75" fmla="*/ f61 f27 1"/>
              <a:gd name="f76" fmla="*/ f62 f26 1"/>
              <a:gd name="f77" fmla="*/ f63 f27 1"/>
              <a:gd name="f78" fmla="*/ f64 f26 1"/>
              <a:gd name="f79" fmla="*/ f65 f27 1"/>
              <a:gd name="f80" fmla="*/ f66 f26 1"/>
              <a:gd name="f81" fmla="*/ f67 f27 1"/>
              <a:gd name="f82" fmla="*/ f68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8">
                <a:pos x="f73" y="f74"/>
              </a:cxn>
              <a:cxn ang="f58">
                <a:pos x="f73" y="f75"/>
              </a:cxn>
              <a:cxn ang="f58">
                <a:pos x="f76" y="f77"/>
              </a:cxn>
              <a:cxn ang="f58">
                <a:pos x="f78" y="f79"/>
              </a:cxn>
              <a:cxn ang="f58">
                <a:pos x="f80" y="f81"/>
              </a:cxn>
              <a:cxn ang="f58">
                <a:pos x="f82" y="f81"/>
              </a:cxn>
              <a:cxn ang="f58">
                <a:pos x="f73" y="f74"/>
              </a:cxn>
            </a:cxnLst>
            <a:rect l="f69" t="f72" r="f70" b="f71"/>
            <a:pathLst>
              <a:path w="1333" h="1298">
                <a:moveTo>
                  <a:pt x="f6" y="f8"/>
                </a:moveTo>
                <a:cubicBezTo>
                  <a:pt x="f6" y="f9"/>
                  <a:pt x="f6" y="f9"/>
                  <a:pt x="f6" y="f9"/>
                </a:cubicBezTo>
                <a:cubicBezTo>
                  <a:pt x="f10" y="f11"/>
                  <a:pt x="f12" y="f5"/>
                  <a:pt x="f13" y="f5"/>
                </a:cubicBezTo>
                <a:cubicBezTo>
                  <a:pt x="f14" y="f5"/>
                  <a:pt x="f5" y="f15"/>
                  <a:pt x="f5" y="f13"/>
                </a:cubicBezTo>
                <a:cubicBezTo>
                  <a:pt x="f5" y="f16"/>
                  <a:pt x="f17" y="f18"/>
                  <a:pt x="f19" y="f7"/>
                </a:cubicBezTo>
                <a:cubicBezTo>
                  <a:pt x="f20" y="f7"/>
                  <a:pt x="f20" y="f7"/>
                  <a:pt x="f20" y="f7"/>
                </a:cubicBezTo>
                <a:cubicBezTo>
                  <a:pt x="f21" y="f22"/>
                  <a:pt x="f23" y="f24"/>
                  <a:pt x="f6" y="f8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8021875" y="3232083"/>
            <a:ext cx="3852001" cy="1834204"/>
          </a:xfrm>
        </p:spPr>
        <p:txBody>
          <a:bodyPr anchor="b" anchorCtr="1"/>
          <a:lstStyle/>
          <a:p>
            <a:pPr lvl="0" algn="ctr"/>
            <a:r>
              <a:rPr lang="en-US" sz="4000">
                <a:cs typeface="Calibri Light" pitchFamily="2"/>
              </a:rPr>
              <a:t>Malta</a:t>
            </a:r>
          </a:p>
        </p:txBody>
      </p:sp>
      <p:cxnSp>
        <p:nvCxnSpPr>
          <p:cNvPr id="5" name="Straight Connector 11"/>
          <p:cNvCxnSpPr>
            <a:cxnSpLocks noMove="1" noResize="1"/>
          </p:cNvCxnSpPr>
          <p:nvPr/>
        </p:nvCxnSpPr>
        <p:spPr>
          <a:xfrm>
            <a:off x="9480243" y="5123876"/>
            <a:ext cx="935632" cy="0"/>
          </a:xfrm>
          <a:prstGeom prst="straightConnector1">
            <a:avLst/>
          </a:prstGeom>
          <a:noFill/>
          <a:ln w="25557" cap="sq">
            <a:solidFill>
              <a:srgbClr val="262626"/>
            </a:solidFill>
            <a:prstDash val="solid"/>
            <a:bevel/>
          </a:ln>
        </p:spPr>
      </p:cxnSp>
      <p:sp>
        <p:nvSpPr>
          <p:cNvPr id="6" name="TextovéPole 4"/>
          <p:cNvSpPr txBox="1"/>
          <p:nvPr/>
        </p:nvSpPr>
        <p:spPr>
          <a:xfrm>
            <a:off x="9860761" y="6657837"/>
            <a:ext cx="2330997" cy="200162"/>
          </a:xfrm>
          <a:prstGeom prst="rect">
            <a:avLst/>
          </a:prstGeom>
          <a:solidFill>
            <a:srgbClr val="000000"/>
          </a:solidFill>
          <a:ln cap="flat">
            <a:noFill/>
          </a:ln>
        </p:spPr>
        <p:txBody>
          <a:bodyPr vert="horz" wrap="none" lIns="91440" tIns="45720" rIns="91440" bIns="45720" anchor="t" anchorCtr="0" compatLnSpc="0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  <a:hlinkClick r:id="rId4"/>
              </a:rPr>
              <a:t>Tato fotka</a:t>
            </a: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od autora Neznámý autor s licencí </a:t>
            </a: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  <a:hlinkClick r:id="rId5"/>
              </a:rPr>
              <a:t>CC BY-NC-ND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endParaRPr lang="cs-CZ"/>
          </a:p>
        </p:txBody>
      </p:sp>
      <p:sp>
        <p:nvSpPr>
          <p:cNvPr id="3" name="Nadpis 2"/>
          <p:cNvSpPr txBox="1">
            <a:spLocks noGrp="1"/>
          </p:cNvSpPr>
          <p:nvPr>
            <p:ph type="title" idx="4294967295"/>
          </p:nvPr>
        </p:nvSpPr>
        <p:spPr>
          <a:xfrm>
            <a:off x="838084" y="1825563"/>
            <a:ext cx="10515600" cy="4351318"/>
          </a:xfrm>
        </p:spPr>
        <p:txBody>
          <a:bodyPr anchorCtr="1"/>
          <a:lstStyle/>
          <a:p>
            <a:endParaRPr lang="cs-CZ"/>
          </a:p>
        </p:txBody>
      </p:sp>
      <p:pic>
        <p:nvPicPr>
          <p:cNvPr id="4" name="Picture 2" descr="Teta drogerie - Je mi zima! 5 způsobů, jak se v zimě zahřát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115" cy="6732718"/>
          </a:xfrm>
        </p:spPr>
      </p:pic>
      <p:sp>
        <p:nvSpPr>
          <p:cNvPr id="5" name="TextovéPole 5"/>
          <p:cNvSpPr txBox="1"/>
          <p:nvPr/>
        </p:nvSpPr>
        <p:spPr>
          <a:xfrm>
            <a:off x="838084" y="496436"/>
            <a:ext cx="4085639" cy="239091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66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haroni" pitchFamily="18"/>
                <a:ea typeface="Microsoft YaHei" pitchFamily="2"/>
                <a:cs typeface="Aharoni" pitchFamily="2"/>
              </a:rPr>
              <a:t>Je mi zima / </a:t>
            </a:r>
            <a:r>
              <a:rPr lang="cs-CZ" sz="40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haroni" pitchFamily="18"/>
                <a:ea typeface="Microsoft YaHei" pitchFamily="2"/>
                <a:cs typeface="Aharoni" pitchFamily="2"/>
              </a:rPr>
              <a:t>I'm</a:t>
            </a:r>
            <a:r>
              <a:rPr lang="cs-CZ" sz="4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haroni" pitchFamily="18"/>
                <a:ea typeface="Microsoft YaHei" pitchFamily="2"/>
                <a:cs typeface="Aharoni" pitchFamily="2"/>
              </a:rPr>
              <a:t> </a:t>
            </a:r>
            <a:r>
              <a:rPr lang="cs-CZ" sz="4000" b="0" i="0" u="none" strike="noStrike" kern="1200" cap="none" spc="0" baseline="0" dirty="0" err="1">
                <a:solidFill>
                  <a:srgbClr val="000000"/>
                </a:solidFill>
                <a:uFillTx/>
                <a:latin typeface="Aharoni" pitchFamily="18"/>
                <a:ea typeface="Microsoft YaHei" pitchFamily="2"/>
                <a:cs typeface="Aharoni" pitchFamily="2"/>
              </a:rPr>
              <a:t>cold</a:t>
            </a:r>
            <a:endParaRPr lang="cs-CZ" sz="4000" b="0" i="0" u="none" strike="noStrike" kern="1200" cap="none" spc="0" baseline="0" dirty="0">
              <a:solidFill>
                <a:srgbClr val="000000"/>
              </a:solidFill>
              <a:uFillTx/>
              <a:latin typeface="Aharoni" pitchFamily="18"/>
              <a:ea typeface="Microsoft YaHei" pitchFamily="2"/>
              <a:cs typeface="Aharoni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endParaRPr lang="cs-CZ"/>
          </a:p>
        </p:txBody>
      </p:sp>
      <p:sp>
        <p:nvSpPr>
          <p:cNvPr id="3" name="Nadpis 2"/>
          <p:cNvSpPr txBox="1">
            <a:spLocks noGrp="1"/>
          </p:cNvSpPr>
          <p:nvPr>
            <p:ph type="title" idx="4294967295"/>
          </p:nvPr>
        </p:nvSpPr>
        <p:spPr>
          <a:xfrm>
            <a:off x="838084" y="1825563"/>
            <a:ext cx="10515600" cy="4351318"/>
          </a:xfrm>
        </p:spPr>
        <p:txBody>
          <a:bodyPr anchorCtr="1"/>
          <a:lstStyle/>
          <a:p>
            <a:endParaRPr lang="cs-CZ"/>
          </a:p>
        </p:txBody>
      </p:sp>
      <p:pic>
        <p:nvPicPr>
          <p:cNvPr id="4" name="Picture 2" descr="Anglický slovník: překlad slova jmenuješ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115" cy="6889683"/>
          </a:xfrm>
        </p:spPr>
      </p:pic>
      <p:sp>
        <p:nvSpPr>
          <p:cNvPr id="5" name="TextovéPole 4"/>
          <p:cNvSpPr txBox="1"/>
          <p:nvPr/>
        </p:nvSpPr>
        <p:spPr>
          <a:xfrm>
            <a:off x="4684681" y="58320"/>
            <a:ext cx="5190838" cy="193895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6000" b="0" i="0" u="none" strike="noStrike" kern="1200" cap="none" spc="0" baseline="0">
                <a:solidFill>
                  <a:srgbClr val="000000"/>
                </a:solidFill>
                <a:uFillTx/>
                <a:latin typeface="Calibri Light" pitchFamily="18"/>
                <a:ea typeface="Microsoft YaHei" pitchFamily="2"/>
                <a:cs typeface="Arial" pitchFamily="2"/>
              </a:rPr>
              <a:t>Jak se jmenuješ?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endParaRPr lang="cs-CZ"/>
          </a:p>
        </p:txBody>
      </p:sp>
      <p:sp>
        <p:nvSpPr>
          <p:cNvPr id="3" name="Nadpis 2"/>
          <p:cNvSpPr txBox="1">
            <a:spLocks noGrp="1"/>
          </p:cNvSpPr>
          <p:nvPr>
            <p:ph type="title" idx="4294967295"/>
          </p:nvPr>
        </p:nvSpPr>
        <p:spPr>
          <a:xfrm>
            <a:off x="838084" y="1825563"/>
            <a:ext cx="10515600" cy="4351318"/>
          </a:xfrm>
        </p:spPr>
        <p:txBody>
          <a:bodyPr anchorCtr="1"/>
          <a:lstStyle/>
          <a:p>
            <a:endParaRPr lang="cs-CZ"/>
          </a:p>
        </p:txBody>
      </p:sp>
      <p:pic>
        <p:nvPicPr>
          <p:cNvPr id="4" name="Picture 2" descr="JAK SE JMENUJEŠ? - 15 dílků - Hrát puzzle zdarma na Puzzle Factory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115" cy="6858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endParaRPr lang="cs-CZ"/>
          </a:p>
        </p:txBody>
      </p:sp>
      <p:sp>
        <p:nvSpPr>
          <p:cNvPr id="3" name="Nadpis 2"/>
          <p:cNvSpPr txBox="1">
            <a:spLocks noGrp="1"/>
          </p:cNvSpPr>
          <p:nvPr>
            <p:ph type="title" idx="4294967295"/>
          </p:nvPr>
        </p:nvSpPr>
        <p:spPr>
          <a:xfrm>
            <a:off x="2849764" y="1335600"/>
            <a:ext cx="10515600" cy="4351318"/>
          </a:xfrm>
        </p:spPr>
        <p:txBody>
          <a:bodyPr anchorCtr="1"/>
          <a:lstStyle/>
          <a:p>
            <a:endParaRPr lang="cs-CZ"/>
          </a:p>
        </p:txBody>
      </p:sp>
      <p:pic>
        <p:nvPicPr>
          <p:cNvPr id="4" name="Picture 2" descr="Young suffering sad man is hungry obrazy na stěnu • obrazy komiks,  pizzérie, hlad | myloview.cz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24478"/>
            <a:ext cx="5359682" cy="5359682"/>
          </a:xfrm>
        </p:spPr>
      </p:pic>
      <p:pic>
        <p:nvPicPr>
          <p:cNvPr id="5" name="Picture 4" descr="3,907 Hungry Child Illustrations &amp; Clip Art - iStock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92996" y="24478"/>
            <a:ext cx="5829482" cy="582948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ovéPole 4"/>
          <p:cNvSpPr txBox="1"/>
          <p:nvPr/>
        </p:nvSpPr>
        <p:spPr>
          <a:xfrm>
            <a:off x="4298036" y="4520162"/>
            <a:ext cx="5044324" cy="16577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6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Mám hlad/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0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I‘m</a:t>
            </a:r>
            <a:r>
              <a:rPr lang="cs-CZ" sz="4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cs-CZ" sz="40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hungry</a:t>
            </a:r>
            <a:endParaRPr lang="cs-CZ" sz="40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Move="1" noResize="1"/>
          </p:cNvSpPr>
          <p:nvPr/>
        </p:nvSpPr>
        <p:spPr>
          <a:xfrm>
            <a:off x="0" y="0"/>
            <a:ext cx="12188878" cy="6858000"/>
          </a:xfrm>
          <a:prstGeom prst="rect">
            <a:avLst/>
          </a:prstGeom>
          <a:solidFill>
            <a:srgbClr val="4472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pic>
        <p:nvPicPr>
          <p:cNvPr id="3" name="Obrázek 4" descr="Obsah obrázku osoba, exteriér, oblek&#10;&#10;Popis se vygeneroval automaticky.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418"/>
          <a:stretch>
            <a:fillRect/>
          </a:stretch>
        </p:blipFill>
        <p:spPr>
          <a:xfrm>
            <a:off x="-2880" y="0"/>
            <a:ext cx="12192115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10"/>
          <p:cNvSpPr>
            <a:spLocks noMove="1" noResize="1"/>
          </p:cNvSpPr>
          <p:nvPr/>
        </p:nvSpPr>
        <p:spPr>
          <a:xfrm>
            <a:off x="0" y="2207517"/>
            <a:ext cx="12192115" cy="316224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1500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Nadpis 1"/>
          <p:cNvSpPr txBox="1">
            <a:spLocks noGrp="1"/>
          </p:cNvSpPr>
          <p:nvPr>
            <p:ph type="ctrTitle"/>
          </p:nvPr>
        </p:nvSpPr>
        <p:spPr>
          <a:xfrm>
            <a:off x="1097280" y="325444"/>
            <a:ext cx="10058400" cy="3574801"/>
          </a:xfrm>
          <a:effectLst>
            <a:outerShdw dist="38187" dir="2700000" algn="tl">
              <a:srgbClr val="000000">
                <a:alpha val="40000"/>
              </a:srgbClr>
            </a:outerShdw>
          </a:effectLst>
        </p:spPr>
        <p:txBody>
          <a:bodyPr/>
          <a:lstStyle/>
          <a:p>
            <a:pPr lvl="0"/>
            <a:r>
              <a:rPr lang="cs-CZ" sz="5200" dirty="0" smtClean="0">
                <a:solidFill>
                  <a:srgbClr val="FFFFFF"/>
                </a:solidFill>
                <a:cs typeface="Calibri Light" pitchFamily="2"/>
              </a:rPr>
              <a:t>AHOJ</a:t>
            </a:r>
            <a:br>
              <a:rPr lang="cs-CZ" sz="5200" dirty="0" smtClean="0">
                <a:solidFill>
                  <a:srgbClr val="FFFFFF"/>
                </a:solidFill>
                <a:cs typeface="Calibri Light" pitchFamily="2"/>
              </a:rPr>
            </a:br>
            <a:r>
              <a:rPr lang="cs-CZ" sz="5200" dirty="0">
                <a:solidFill>
                  <a:srgbClr val="FFFFFF"/>
                </a:solidFill>
                <a:cs typeface="Calibri Light" pitchFamily="2"/>
              </a:rPr>
              <a:t/>
            </a:r>
            <a:br>
              <a:rPr lang="cs-CZ" sz="5200" dirty="0">
                <a:solidFill>
                  <a:srgbClr val="FFFFFF"/>
                </a:solidFill>
                <a:cs typeface="Calibri Light" pitchFamily="2"/>
              </a:rPr>
            </a:br>
            <a:r>
              <a:rPr lang="cs-CZ" sz="5200" dirty="0" smtClean="0">
                <a:solidFill>
                  <a:srgbClr val="FFFFFF"/>
                </a:solidFill>
                <a:cs typeface="Calibri Light" pitchFamily="2"/>
              </a:rPr>
              <a:t>Hello</a:t>
            </a:r>
            <a:endParaRPr lang="cs-CZ" sz="5200" dirty="0">
              <a:solidFill>
                <a:srgbClr val="FFFFFF"/>
              </a:solidFill>
              <a:cs typeface="Calibri Light" pitchFamily="2"/>
            </a:endParaRPr>
          </a:p>
        </p:txBody>
      </p:sp>
      <p:sp>
        <p:nvSpPr>
          <p:cNvPr id="6" name="Podnadpis 2"/>
          <p:cNvSpPr txBox="1">
            <a:spLocks noGrp="1"/>
          </p:cNvSpPr>
          <p:nvPr>
            <p:ph type="subTitle" idx="1"/>
          </p:nvPr>
        </p:nvSpPr>
        <p:spPr>
          <a:xfrm>
            <a:off x="1100160" y="4071960"/>
            <a:ext cx="10058400" cy="1282683"/>
          </a:xfrm>
          <a:effectLst>
            <a:outerShdw dist="38187" dir="2700000" algn="tl">
              <a:srgbClr val="000000">
                <a:alpha val="40000"/>
              </a:srgbClr>
            </a:outerShdw>
          </a:effec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Únava v práci: 7 tipů, jak se rychle probrat z útlumu | TonerPartner.cz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3602"/>
            <a:ext cx="7264075" cy="4842717"/>
          </a:xfrm>
        </p:spPr>
      </p:pic>
      <p:pic>
        <p:nvPicPr>
          <p:cNvPr id="3" name="Picture 10" descr="Kdy je únava ještě normální a kdy signalizuje vážné… | iReceptář.cz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93635" y="3521875"/>
            <a:ext cx="6000841" cy="337175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ovéPole 7"/>
          <p:cNvSpPr txBox="1"/>
          <p:nvPr/>
        </p:nvSpPr>
        <p:spPr>
          <a:xfrm>
            <a:off x="7380003" y="1689116"/>
            <a:ext cx="4248357" cy="19000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8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Jsem </a:t>
            </a:r>
            <a:r>
              <a:rPr lang="cs-CZ" sz="4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unavený /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800" dirty="0" err="1" smtClean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I´m</a:t>
            </a:r>
            <a:r>
              <a:rPr lang="cs-CZ" sz="4800" dirty="0" smtClean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cs-CZ" sz="4800" dirty="0" err="1" smtClean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tired</a:t>
            </a:r>
            <a:endParaRPr lang="cs-CZ" sz="48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endParaRPr lang="cs-CZ"/>
          </a:p>
        </p:txBody>
      </p:sp>
      <p:sp>
        <p:nvSpPr>
          <p:cNvPr id="3" name="Nadpis 2"/>
          <p:cNvSpPr txBox="1">
            <a:spLocks noGrp="1"/>
          </p:cNvSpPr>
          <p:nvPr>
            <p:ph type="title" idx="4294967295"/>
          </p:nvPr>
        </p:nvSpPr>
        <p:spPr>
          <a:xfrm>
            <a:off x="1958763" y="1333076"/>
            <a:ext cx="10515600" cy="4351318"/>
          </a:xfrm>
        </p:spPr>
        <p:txBody>
          <a:bodyPr anchorCtr="1"/>
          <a:lstStyle/>
          <a:p>
            <a:endParaRPr lang="cs-CZ"/>
          </a:p>
        </p:txBody>
      </p:sp>
      <p:pic>
        <p:nvPicPr>
          <p:cNvPr id="4" name="Picture 4" descr="Důvody, proč je vám pořád horko, i když ostatní mrznou - Fitsrozumem.cz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4361" y="0"/>
            <a:ext cx="12405957" cy="698436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ovéPole 5"/>
          <p:cNvSpPr txBox="1"/>
          <p:nvPr/>
        </p:nvSpPr>
        <p:spPr>
          <a:xfrm>
            <a:off x="8573761" y="2787118"/>
            <a:ext cx="4662004" cy="23518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60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Je mi </a:t>
            </a:r>
            <a:r>
              <a:rPr lang="cs-CZ" sz="6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horko /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6000" kern="0" dirty="0" err="1" smtClean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I´m</a:t>
            </a:r>
            <a:r>
              <a:rPr lang="cs-CZ" sz="6000" kern="0" dirty="0" smtClean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hot</a:t>
            </a:r>
            <a:endParaRPr lang="cs-CZ" sz="60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endParaRPr lang="cs-CZ"/>
          </a:p>
        </p:txBody>
      </p:sp>
      <p:sp>
        <p:nvSpPr>
          <p:cNvPr id="3" name="Nadpis 2"/>
          <p:cNvSpPr txBox="1">
            <a:spLocks noGrp="1"/>
          </p:cNvSpPr>
          <p:nvPr>
            <p:ph type="title" idx="4294967295"/>
          </p:nvPr>
        </p:nvSpPr>
        <p:spPr>
          <a:xfrm>
            <a:off x="838084" y="1825563"/>
            <a:ext cx="10515600" cy="4351318"/>
          </a:xfrm>
        </p:spPr>
        <p:txBody>
          <a:bodyPr anchorCtr="1"/>
          <a:lstStyle/>
          <a:p>
            <a:r>
              <a:rPr lang="cs-CZ" dirty="0" smtClean="0">
                <a:latin typeface="Calibri" pitchFamily="18"/>
              </a:rPr>
              <a:t>y</a:t>
            </a:r>
            <a:endParaRPr lang="cs-CZ" dirty="0"/>
          </a:p>
        </p:txBody>
      </p:sp>
      <p:pic>
        <p:nvPicPr>
          <p:cNvPr id="4" name="Picture 2" descr="Premium Vector | Happy cute kid boy feels so thirsty because of hot weather  at summer season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6717" y="181078"/>
            <a:ext cx="8088837" cy="6495842"/>
          </a:xfrm>
        </p:spPr>
      </p:pic>
      <p:sp>
        <p:nvSpPr>
          <p:cNvPr id="5" name="TextovéPole 4"/>
          <p:cNvSpPr txBox="1"/>
          <p:nvPr/>
        </p:nvSpPr>
        <p:spPr>
          <a:xfrm>
            <a:off x="6400800" y="1050481"/>
            <a:ext cx="4318921" cy="17357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60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Mám </a:t>
            </a:r>
            <a:r>
              <a:rPr lang="cs-CZ" sz="6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žízeň / </a:t>
            </a:r>
            <a:r>
              <a:rPr lang="cs-CZ" sz="32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I´m</a:t>
            </a:r>
            <a:r>
              <a:rPr lang="cs-CZ" sz="32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cs-CZ" sz="32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thirsty</a:t>
            </a:r>
            <a:endParaRPr lang="cs-CZ" sz="3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endParaRPr lang="cs-CZ"/>
          </a:p>
        </p:txBody>
      </p:sp>
      <p:sp>
        <p:nvSpPr>
          <p:cNvPr id="3" name="Nadpis 2"/>
          <p:cNvSpPr txBox="1">
            <a:spLocks noGrp="1"/>
          </p:cNvSpPr>
          <p:nvPr>
            <p:ph type="title" idx="4294967295"/>
          </p:nvPr>
        </p:nvSpPr>
        <p:spPr>
          <a:xfrm>
            <a:off x="838084" y="1825563"/>
            <a:ext cx="10515600" cy="4351318"/>
          </a:xfrm>
        </p:spPr>
        <p:txBody>
          <a:bodyPr anchorCtr="1"/>
          <a:lstStyle/>
          <a:p>
            <a:endParaRPr lang="cs-CZ"/>
          </a:p>
        </p:txBody>
      </p:sp>
      <p:pic>
        <p:nvPicPr>
          <p:cNvPr id="4" name="Picture 2" descr="Facebook vuole cancellare i like: è vero? - AIRBLO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6797" cy="6858000"/>
          </a:xfrm>
        </p:spPr>
      </p:pic>
      <p:sp>
        <p:nvSpPr>
          <p:cNvPr id="5" name="TextovéPole 4"/>
          <p:cNvSpPr txBox="1"/>
          <p:nvPr/>
        </p:nvSpPr>
        <p:spPr>
          <a:xfrm>
            <a:off x="6879241" y="681118"/>
            <a:ext cx="5312883" cy="15695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96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Mám rád</a:t>
            </a:r>
          </a:p>
        </p:txBody>
      </p:sp>
      <p:pic>
        <p:nvPicPr>
          <p:cNvPr id="6" name="Picture 2" descr="TEST ESTILO DE APRENDIZAJE | Social Studies - Quizizz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56078" y="4105880"/>
            <a:ext cx="3116826" cy="1615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hy Musicians Don't &quot;Like&quot; Facebook Changes | Future of Music Coalition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38084" y="365037"/>
            <a:ext cx="5574959" cy="4563358"/>
          </a:xfrm>
        </p:spPr>
      </p:pic>
      <p:sp>
        <p:nvSpPr>
          <p:cNvPr id="3" name="TextovéPole 4"/>
          <p:cNvSpPr txBox="1"/>
          <p:nvPr/>
        </p:nvSpPr>
        <p:spPr>
          <a:xfrm>
            <a:off x="6095884" y="3629518"/>
            <a:ext cx="4206240" cy="76932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Nemám rád</a:t>
            </a:r>
          </a:p>
        </p:txBody>
      </p:sp>
      <p:pic>
        <p:nvPicPr>
          <p:cNvPr id="4" name="Picture 2" descr="The Worst in 2017 (End of the Year Post Part 2)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03227" y="4697487"/>
            <a:ext cx="2743200" cy="1543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ild Saying Excuse Me Illustration - Twinkl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224284" y="1636922"/>
            <a:ext cx="9456843" cy="4728600"/>
          </a:xfrm>
        </p:spPr>
      </p:pic>
      <p:sp>
        <p:nvSpPr>
          <p:cNvPr id="3" name="TextovéPole 4"/>
          <p:cNvSpPr txBox="1"/>
          <p:nvPr/>
        </p:nvSpPr>
        <p:spPr>
          <a:xfrm>
            <a:off x="6414836" y="2081878"/>
            <a:ext cx="4825078" cy="14464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88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Promiňte</a:t>
            </a:r>
          </a:p>
        </p:txBody>
      </p:sp>
      <p:pic>
        <p:nvPicPr>
          <p:cNvPr id="4" name="Picture 2" descr="How to say &quot;Excuse Me&quot; in Chinese? - Ming Mandarin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05569" y="3749069"/>
            <a:ext cx="2819516" cy="1281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w to Say You're Welcome in Chinese • China Admissions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69240" y="681118"/>
            <a:ext cx="9241557" cy="5251316"/>
          </a:xfrm>
        </p:spPr>
      </p:pic>
      <p:sp>
        <p:nvSpPr>
          <p:cNvPr id="3" name="TextovéPole 4"/>
          <p:cNvSpPr txBox="1"/>
          <p:nvPr/>
        </p:nvSpPr>
        <p:spPr>
          <a:xfrm>
            <a:off x="563220" y="4047023"/>
            <a:ext cx="4726798" cy="20056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66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Nemáte </a:t>
            </a:r>
            <a:r>
              <a:rPr lang="cs-CZ" sz="66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zač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000" dirty="0" err="1" smtClean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You´re</a:t>
            </a:r>
            <a:r>
              <a:rPr lang="cs-CZ" sz="4000" dirty="0" smtClean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cs-CZ" sz="4000" dirty="0" err="1" smtClean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welcome</a:t>
            </a:r>
            <a:r>
              <a:rPr lang="cs-CZ" sz="4000" dirty="0" smtClean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.</a:t>
            </a:r>
            <a:endParaRPr lang="cs-CZ" sz="40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 Agree 100 Stock Photo - Download Image Now - iStock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428920" y="365037"/>
            <a:ext cx="9059756" cy="6039721"/>
          </a:xfrm>
        </p:spPr>
      </p:pic>
      <p:sp>
        <p:nvSpPr>
          <p:cNvPr id="3" name="TextovéPole 4"/>
          <p:cNvSpPr txBox="1"/>
          <p:nvPr/>
        </p:nvSpPr>
        <p:spPr>
          <a:xfrm>
            <a:off x="539998" y="2159995"/>
            <a:ext cx="6035040" cy="15695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96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Souhlasím</a:t>
            </a:r>
          </a:p>
        </p:txBody>
      </p:sp>
      <p:pic>
        <p:nvPicPr>
          <p:cNvPr id="4" name="Picture 2" descr="Download I Agree Free for Android - I Agree APK Download - STEPrimo.com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4000" y="3864076"/>
            <a:ext cx="3775587" cy="1660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endParaRPr lang="cs-CZ"/>
          </a:p>
        </p:txBody>
      </p:sp>
      <p:sp>
        <p:nvSpPr>
          <p:cNvPr id="3" name="Nadpis 2"/>
          <p:cNvSpPr txBox="1">
            <a:spLocks noGrp="1"/>
          </p:cNvSpPr>
          <p:nvPr>
            <p:ph type="title" idx="4294967295"/>
          </p:nvPr>
        </p:nvSpPr>
        <p:spPr>
          <a:xfrm>
            <a:off x="838084" y="1825563"/>
            <a:ext cx="10515600" cy="4351318"/>
          </a:xfrm>
        </p:spPr>
        <p:txBody>
          <a:bodyPr anchorCtr="1"/>
          <a:lstStyle/>
          <a:p>
            <a:endParaRPr lang="cs-CZ"/>
          </a:p>
        </p:txBody>
      </p:sp>
      <p:pic>
        <p:nvPicPr>
          <p:cNvPr id="4" name="Picture 2" descr="15,856 Hello My Name Is Stock Photos, Pictures &amp; Royalty-Free Images -  iStock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115" cy="6789959"/>
          </a:xfrm>
        </p:spPr>
      </p:pic>
      <p:sp>
        <p:nvSpPr>
          <p:cNvPr id="5" name="TextovéPole 4"/>
          <p:cNvSpPr txBox="1"/>
          <p:nvPr/>
        </p:nvSpPr>
        <p:spPr>
          <a:xfrm>
            <a:off x="7800115" y="902156"/>
            <a:ext cx="4811042" cy="9233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5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Moje jméno je</a:t>
            </a:r>
          </a:p>
        </p:txBody>
      </p:sp>
      <p:pic>
        <p:nvPicPr>
          <p:cNvPr id="6" name="Picture 2" descr="my name - Clip Art Library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07769" y="2727709"/>
            <a:ext cx="3176077" cy="2684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endParaRPr lang="cs-CZ"/>
          </a:p>
        </p:txBody>
      </p:sp>
      <p:sp>
        <p:nvSpPr>
          <p:cNvPr id="3" name="Nadpis 2"/>
          <p:cNvSpPr txBox="1">
            <a:spLocks noGrp="1"/>
          </p:cNvSpPr>
          <p:nvPr>
            <p:ph type="title" idx="4294967295"/>
          </p:nvPr>
        </p:nvSpPr>
        <p:spPr>
          <a:xfrm>
            <a:off x="838084" y="1825563"/>
            <a:ext cx="10515600" cy="4351318"/>
          </a:xfrm>
        </p:spPr>
        <p:txBody>
          <a:bodyPr anchorCtr="1"/>
          <a:lstStyle/>
          <a:p>
            <a:endParaRPr lang="cs-CZ" dirty="0"/>
          </a:p>
        </p:txBody>
      </p:sp>
      <p:pic>
        <p:nvPicPr>
          <p:cNvPr id="4" name="Picture 2" descr="8 Ways to Ask “How Are You” in French: From Formal to Friendly | FluentU  French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38084" y="375480"/>
            <a:ext cx="8938799" cy="5971315"/>
          </a:xfrm>
        </p:spPr>
      </p:pic>
      <p:sp>
        <p:nvSpPr>
          <p:cNvPr id="5" name="TextovéPole 4"/>
          <p:cNvSpPr txBox="1"/>
          <p:nvPr/>
        </p:nvSpPr>
        <p:spPr>
          <a:xfrm>
            <a:off x="7040880" y="681118"/>
            <a:ext cx="5472363" cy="11254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66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Jak se máš?</a:t>
            </a:r>
          </a:p>
        </p:txBody>
      </p:sp>
      <p:pic>
        <p:nvPicPr>
          <p:cNvPr id="6" name="Picture 2" descr="Jak se máte? - Help for English - Angličtina na internetu zdarma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74296" y="3361137"/>
            <a:ext cx="2478607" cy="232132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Move="1" noResize="1"/>
          </p:cNvSpPr>
          <p:nvPr/>
        </p:nvSpPr>
        <p:spPr>
          <a:xfrm>
            <a:off x="0" y="0"/>
            <a:ext cx="5468395" cy="6858000"/>
          </a:xfrm>
          <a:prstGeom prst="rect">
            <a:avLst/>
          </a:prstGeom>
          <a:solidFill>
            <a:srgbClr val="64423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pic>
        <p:nvPicPr>
          <p:cNvPr id="3" name="Obrázek 4" descr="Obsah obrázku zavazadlo, osoba, exteriér, kufr&#10;&#10;Popis se vygeneroval automaticky.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42081" y="639723"/>
            <a:ext cx="4167359" cy="5578562"/>
          </a:xfrm>
        </p:spPr>
      </p:pic>
      <p:sp>
        <p:nvSpPr>
          <p:cNvPr id="4" name="TextovéPole 4"/>
          <p:cNvSpPr txBox="1"/>
          <p:nvPr/>
        </p:nvSpPr>
        <p:spPr>
          <a:xfrm>
            <a:off x="6742081" y="5102278"/>
            <a:ext cx="4167359" cy="1115997"/>
          </a:xfrm>
          <a:prstGeom prst="rect">
            <a:avLst/>
          </a:prstGeom>
          <a:solidFill>
            <a:srgbClr val="000000">
              <a:alpha val="50000"/>
            </a:srgbClr>
          </a:solidFill>
          <a:ln cap="flat">
            <a:noFill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  <a:hlinkClick r:id="rId4"/>
              </a:rPr>
              <a:t>Tato fotka</a:t>
            </a:r>
            <a:r>
              <a:rPr lang="en-US" sz="13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od autora Neznámý autor s licencí </a:t>
            </a:r>
            <a:r>
              <a:rPr lang="en-US" sz="13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  <a:hlinkClick r:id="rId5"/>
              </a:rPr>
              <a:t>CC BY-NC-ND</a:t>
            </a:r>
          </a:p>
        </p:txBody>
      </p:sp>
      <p:sp>
        <p:nvSpPr>
          <p:cNvPr id="5" name="Nadpis 1"/>
          <p:cNvSpPr txBox="1">
            <a:spLocks noGrp="1"/>
          </p:cNvSpPr>
          <p:nvPr>
            <p:ph type="title"/>
          </p:nvPr>
        </p:nvSpPr>
        <p:spPr>
          <a:xfrm>
            <a:off x="621718" y="640080"/>
            <a:ext cx="4225323" cy="5578918"/>
          </a:xfrm>
        </p:spPr>
        <p:txBody>
          <a:bodyPr anchorCtr="1"/>
          <a:lstStyle/>
          <a:p>
            <a:pPr lvl="0" algn="ctr"/>
            <a:r>
              <a:rPr lang="en-US" dirty="0" err="1" smtClean="0">
                <a:solidFill>
                  <a:srgbClr val="FFFFFF"/>
                </a:solidFill>
                <a:cs typeface="Calibri Light" pitchFamily="2"/>
              </a:rPr>
              <a:t>Nashledanou</a:t>
            </a:r>
            <a:r>
              <a:rPr lang="cs-CZ" dirty="0" smtClean="0">
                <a:solidFill>
                  <a:srgbClr val="FFFFFF"/>
                </a:solidFill>
                <a:cs typeface="Calibri Light" pitchFamily="2"/>
              </a:rPr>
              <a:t> /</a:t>
            </a:r>
            <a:br>
              <a:rPr lang="cs-CZ" dirty="0" smtClean="0">
                <a:solidFill>
                  <a:srgbClr val="FFFFFF"/>
                </a:solidFill>
                <a:cs typeface="Calibri Light" pitchFamily="2"/>
              </a:rPr>
            </a:br>
            <a:r>
              <a:rPr lang="cs-CZ" dirty="0">
                <a:solidFill>
                  <a:srgbClr val="FFFFFF"/>
                </a:solidFill>
                <a:cs typeface="Calibri Light" pitchFamily="2"/>
              </a:rPr>
              <a:t/>
            </a:r>
            <a:br>
              <a:rPr lang="cs-CZ" dirty="0">
                <a:solidFill>
                  <a:srgbClr val="FFFFFF"/>
                </a:solidFill>
                <a:cs typeface="Calibri Light" pitchFamily="2"/>
              </a:rPr>
            </a:br>
            <a:r>
              <a:rPr lang="cs-CZ" dirty="0" err="1" smtClean="0">
                <a:solidFill>
                  <a:srgbClr val="FFFFFF"/>
                </a:solidFill>
                <a:cs typeface="Calibri Light" pitchFamily="2"/>
              </a:rPr>
              <a:t>Good-Bye</a:t>
            </a:r>
            <a:endParaRPr lang="en-US" dirty="0">
              <a:solidFill>
                <a:srgbClr val="FFFFFF"/>
              </a:solidFill>
              <a:cs typeface="Calibri Light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endParaRPr lang="cs-CZ"/>
          </a:p>
        </p:txBody>
      </p:sp>
      <p:sp>
        <p:nvSpPr>
          <p:cNvPr id="3" name="Nadpis 2"/>
          <p:cNvSpPr txBox="1">
            <a:spLocks noGrp="1"/>
          </p:cNvSpPr>
          <p:nvPr>
            <p:ph type="title" idx="4294967295"/>
          </p:nvPr>
        </p:nvSpPr>
        <p:spPr>
          <a:xfrm>
            <a:off x="838084" y="1825563"/>
            <a:ext cx="10515600" cy="4351318"/>
          </a:xfrm>
        </p:spPr>
        <p:txBody>
          <a:bodyPr anchorCtr="1"/>
          <a:lstStyle/>
          <a:p>
            <a:endParaRPr lang="cs-CZ"/>
          </a:p>
        </p:txBody>
      </p:sp>
      <p:pic>
        <p:nvPicPr>
          <p:cNvPr id="4" name="Picture 2" descr="In/On/Under] Where is my cap? I don't see it - Easy Dialogue - English  educational video for kids - YouTube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38084" y="365037"/>
            <a:ext cx="10331997" cy="5811844"/>
          </a:xfrm>
        </p:spPr>
      </p:pic>
      <p:sp>
        <p:nvSpPr>
          <p:cNvPr id="5" name="TextovéPole 4"/>
          <p:cNvSpPr txBox="1"/>
          <p:nvPr/>
        </p:nvSpPr>
        <p:spPr>
          <a:xfrm>
            <a:off x="5087877" y="1429920"/>
            <a:ext cx="3362038" cy="21236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66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Kde je?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6600" b="0" i="0" u="none" strike="noStrike" kern="1200" cap="none" spc="0" baseline="0">
              <a:solidFill>
                <a:srgbClr val="000000"/>
              </a:solidFill>
              <a:uFillTx/>
              <a:latin typeface="Calibri" pitchFamily="18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anguage.8 Vo.Clase1.Where Is It? - Lessons - Blendspace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792879" y="167042"/>
            <a:ext cx="5915162" cy="652392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id Taking Bath In The Bathroom Illustration Royalty Free Cliparts,  Vectors, And Stock Illustration. Image 49134909.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277109" y="75613"/>
            <a:ext cx="9164162" cy="6337441"/>
          </a:xfrm>
        </p:spPr>
      </p:pic>
      <p:sp>
        <p:nvSpPr>
          <p:cNvPr id="3" name="TextovéPole 5"/>
          <p:cNvSpPr txBox="1"/>
          <p:nvPr/>
        </p:nvSpPr>
        <p:spPr>
          <a:xfrm>
            <a:off x="7315200" y="681118"/>
            <a:ext cx="3687116" cy="11080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66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Koupelna</a:t>
            </a:r>
          </a:p>
        </p:txBody>
      </p:sp>
      <p:sp>
        <p:nvSpPr>
          <p:cNvPr id="4" name="Obdélník 3"/>
          <p:cNvSpPr/>
          <p:nvPr/>
        </p:nvSpPr>
        <p:spPr>
          <a:xfrm>
            <a:off x="5332810" y="3244334"/>
            <a:ext cx="47420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60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The</a:t>
            </a:r>
            <a:r>
              <a:rPr lang="cs-CZ" sz="600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</a:t>
            </a:r>
            <a:r>
              <a:rPr lang="cs-CZ" sz="6000" dirty="0" err="1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bathroom</a:t>
            </a:r>
            <a:endParaRPr lang="cs-CZ" sz="6000" dirty="0">
              <a:solidFill>
                <a:srgbClr val="000000"/>
              </a:solidFill>
              <a:latin typeface="Calibri" pitchFamily="18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otoluminiscenční tabulka – Únik EXIT symbol | KRIŽAN - safetyshop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83052" y="1604515"/>
            <a:ext cx="7430761" cy="685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VÝCHOD - fotoluminiscenční tabulka 20 x 8 cm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8310" y="863800"/>
            <a:ext cx="6240597" cy="2496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or Wrap 80 Entrance | Jansen-display.cz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250722" y="-251999"/>
            <a:ext cx="6991557" cy="6991557"/>
          </a:xfrm>
        </p:spPr>
      </p:pic>
      <p:pic>
        <p:nvPicPr>
          <p:cNvPr id="3" name="Rukopis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843" y="1544403"/>
            <a:ext cx="2163598" cy="7228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ovéPole 5"/>
          <p:cNvSpPr txBox="1"/>
          <p:nvPr/>
        </p:nvSpPr>
        <p:spPr>
          <a:xfrm>
            <a:off x="4730758" y="1351803"/>
            <a:ext cx="2730242" cy="11080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66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VSTUP</a:t>
            </a:r>
          </a:p>
        </p:txBody>
      </p:sp>
      <p:pic>
        <p:nvPicPr>
          <p:cNvPr id="6" name="Picture 2" descr="Entrance - Right - 1676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461000" y="2126707"/>
            <a:ext cx="4210173" cy="4210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endParaRPr lang="cs-CZ"/>
          </a:p>
        </p:txBody>
      </p:sp>
      <p:sp>
        <p:nvSpPr>
          <p:cNvPr id="3" name="Nadpis 2"/>
          <p:cNvSpPr txBox="1">
            <a:spLocks noGrp="1"/>
          </p:cNvSpPr>
          <p:nvPr>
            <p:ph type="title" idx="4294967295"/>
          </p:nvPr>
        </p:nvSpPr>
        <p:spPr>
          <a:xfrm>
            <a:off x="838084" y="1825563"/>
            <a:ext cx="10515600" cy="4351318"/>
          </a:xfrm>
        </p:spPr>
        <p:txBody>
          <a:bodyPr anchorCtr="1"/>
          <a:lstStyle/>
          <a:p>
            <a:endParaRPr lang="cs-CZ"/>
          </a:p>
        </p:txBody>
      </p:sp>
      <p:pic>
        <p:nvPicPr>
          <p:cNvPr id="4" name="Picture 2" descr="Little bit stock image. Image of face, gesturing, attractive - 2446984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63794" y="365037"/>
            <a:ext cx="8164796" cy="6010561"/>
          </a:xfrm>
        </p:spPr>
      </p:pic>
      <p:sp>
        <p:nvSpPr>
          <p:cNvPr id="5" name="TextovéPole 4"/>
          <p:cNvSpPr txBox="1"/>
          <p:nvPr/>
        </p:nvSpPr>
        <p:spPr>
          <a:xfrm>
            <a:off x="7357317" y="1379518"/>
            <a:ext cx="4979877" cy="284757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8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Trochu /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8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a </a:t>
            </a:r>
            <a:r>
              <a:rPr lang="cs-CZ" sz="88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little</a:t>
            </a:r>
            <a:endParaRPr lang="cs-CZ" sz="88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endParaRPr lang="cs-CZ"/>
          </a:p>
        </p:txBody>
      </p:sp>
      <p:sp>
        <p:nvSpPr>
          <p:cNvPr id="3" name="Nadpis 2"/>
          <p:cNvSpPr txBox="1">
            <a:spLocks noGrp="1"/>
          </p:cNvSpPr>
          <p:nvPr>
            <p:ph type="title" idx="4294967295"/>
          </p:nvPr>
        </p:nvSpPr>
        <p:spPr>
          <a:xfrm>
            <a:off x="838084" y="1825563"/>
            <a:ext cx="10515600" cy="4351318"/>
          </a:xfrm>
        </p:spPr>
        <p:txBody>
          <a:bodyPr anchorCtr="1"/>
          <a:lstStyle/>
          <a:p>
            <a:endParaRPr lang="cs-CZ" dirty="0"/>
          </a:p>
        </p:txBody>
      </p:sp>
      <p:pic>
        <p:nvPicPr>
          <p:cNvPr id="4" name="Picture 2" descr="Just A Little Bit Stock Photo - Download Image Now - iStock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38084" y="308518"/>
            <a:ext cx="7208635" cy="5934602"/>
          </a:xfrm>
        </p:spPr>
      </p:pic>
      <p:sp>
        <p:nvSpPr>
          <p:cNvPr id="5" name="TextovéPole 4"/>
          <p:cNvSpPr txBox="1"/>
          <p:nvPr/>
        </p:nvSpPr>
        <p:spPr>
          <a:xfrm>
            <a:off x="7801203" y="1759314"/>
            <a:ext cx="3798362" cy="259699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8000" dirty="0" smtClean="0"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Několik / </a:t>
            </a:r>
            <a:r>
              <a:rPr lang="cs-CZ" sz="8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A </a:t>
            </a:r>
            <a:r>
              <a:rPr lang="cs-CZ" sz="80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few</a:t>
            </a:r>
            <a:endParaRPr lang="cs-CZ" sz="80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endParaRPr lang="cs-CZ"/>
          </a:p>
        </p:txBody>
      </p:sp>
      <p:sp>
        <p:nvSpPr>
          <p:cNvPr id="3" name="Nadpis 2"/>
          <p:cNvSpPr txBox="1">
            <a:spLocks noGrp="1"/>
          </p:cNvSpPr>
          <p:nvPr>
            <p:ph type="title" idx="4294967295"/>
          </p:nvPr>
        </p:nvSpPr>
        <p:spPr>
          <a:xfrm>
            <a:off x="838084" y="1825563"/>
            <a:ext cx="10515600" cy="4351318"/>
          </a:xfrm>
        </p:spPr>
        <p:txBody>
          <a:bodyPr anchorCtr="1"/>
          <a:lstStyle/>
          <a:p>
            <a:endParaRPr lang="cs-CZ"/>
          </a:p>
        </p:txBody>
      </p:sp>
      <p:pic>
        <p:nvPicPr>
          <p:cNvPr id="4" name="Picture 2" descr="Nejlepší bankovní účty. Co nabídnou, když máte hodně peněz - Investujeme.cz  - odborný server společnosti Fincentrum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38084" y="365037"/>
            <a:ext cx="9905036" cy="5571356"/>
          </a:xfrm>
        </p:spPr>
      </p:pic>
      <p:sp>
        <p:nvSpPr>
          <p:cNvPr id="5" name="TextovéPole 4"/>
          <p:cNvSpPr txBox="1"/>
          <p:nvPr/>
        </p:nvSpPr>
        <p:spPr>
          <a:xfrm>
            <a:off x="8834402" y="1089717"/>
            <a:ext cx="2813398" cy="31918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66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Mnoho /many /a lot</a:t>
            </a:r>
            <a:endParaRPr lang="cs-CZ" sz="66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31957" y="2286109"/>
            <a:ext cx="10515600" cy="2852644"/>
          </a:xfrm>
        </p:spPr>
        <p:txBody>
          <a:bodyPr anchorCtr="1"/>
          <a:lstStyle/>
          <a:p>
            <a:pPr lvl="0" algn="ctr"/>
            <a:r>
              <a:rPr lang="cs-CZ"/>
              <a:t/>
            </a:r>
            <a:br>
              <a:rPr lang="cs-CZ"/>
            </a:br>
            <a:r>
              <a:rPr lang="cs-CZ"/>
              <a:t>Thank you for your attention!</a:t>
            </a:r>
            <a:br>
              <a:rPr lang="cs-CZ"/>
            </a:br>
            <a:r>
              <a:rPr lang="cs-CZ"/>
              <a:t>Děkuji za pozornost!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891" y="190762"/>
            <a:ext cx="3952201" cy="10653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42" y="109691"/>
            <a:ext cx="2327678" cy="314521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Move="1" noResize="1"/>
          </p:cNvSpPr>
          <p:nvPr/>
        </p:nvSpPr>
        <p:spPr>
          <a:xfrm>
            <a:off x="0" y="0"/>
            <a:ext cx="12192115" cy="6858000"/>
          </a:xfrm>
          <a:prstGeom prst="rect">
            <a:avLst/>
          </a:prstGeom>
          <a:solidFill>
            <a:srgbClr val="4472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pic>
        <p:nvPicPr>
          <p:cNvPr id="3" name="Obrázek 7" descr="Free stock photo of golden sun, morning glory, morning sun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172" r="1" b="24673"/>
          <a:stretch>
            <a:fillRect/>
          </a:stretch>
        </p:blipFill>
        <p:spPr>
          <a:xfrm>
            <a:off x="4426921" y="3429000"/>
            <a:ext cx="7765203" cy="3429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ázek 4" descr="Obsah obrázku stůl, jídlo, talíř, snídaně&#10;&#10;Popis se vygeneroval automaticky.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206" b="23824"/>
          <a:stretch>
            <a:fillRect/>
          </a:stretch>
        </p:blipFill>
        <p:spPr>
          <a:xfrm>
            <a:off x="4426921" y="0"/>
            <a:ext cx="7765203" cy="34343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Freeform: Shape 15"/>
          <p:cNvSpPr>
            <a:spLocks noMove="1" noResize="1"/>
          </p:cNvSpPr>
          <p:nvPr/>
        </p:nvSpPr>
        <p:spPr>
          <a:xfrm flipH="1">
            <a:off x="-1435" y="0"/>
            <a:ext cx="4838035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838076"/>
              <a:gd name="f7" fmla="val 6858000"/>
              <a:gd name="f8" fmla="val 4417162"/>
              <a:gd name="f9" fmla="val 3459219"/>
              <a:gd name="f10" fmla="val 334174"/>
              <a:gd name="f11" fmla="val 334173"/>
              <a:gd name="f12" fmla="val 189795"/>
              <a:gd name="f13" fmla="val 184756"/>
              <a:gd name="f14" fmla="val 66675"/>
              <a:gd name="f15" fmla="val 176358"/>
              <a:gd name="f16" fmla="val 122237"/>
              <a:gd name="f17" fmla="val 166281"/>
              <a:gd name="f18" fmla="val 174625"/>
              <a:gd name="f19" fmla="val 149485"/>
              <a:gd name="f20" fmla="val 217487"/>
              <a:gd name="f21" fmla="val 132689"/>
              <a:gd name="f22" fmla="val 260350"/>
              <a:gd name="f23" fmla="val 112534"/>
              <a:gd name="f24" fmla="val 296862"/>
              <a:gd name="f25" fmla="val 92379"/>
              <a:gd name="f26" fmla="val 334962"/>
              <a:gd name="f27" fmla="val 73903"/>
              <a:gd name="f28" fmla="val 369887"/>
              <a:gd name="f29" fmla="val 55427"/>
              <a:gd name="f30" fmla="val 409575"/>
              <a:gd name="f31" fmla="val 38632"/>
              <a:gd name="f32" fmla="val 450850"/>
              <a:gd name="f33" fmla="val 23515"/>
              <a:gd name="f34" fmla="val 496887"/>
              <a:gd name="f35" fmla="val 11758"/>
              <a:gd name="f36" fmla="val 546100"/>
              <a:gd name="f37" fmla="val 3359"/>
              <a:gd name="f38" fmla="val 606425"/>
              <a:gd name="f39" fmla="val 673100"/>
              <a:gd name="f40" fmla="val 744537"/>
              <a:gd name="f41" fmla="val 801687"/>
              <a:gd name="f42" fmla="val 854075"/>
              <a:gd name="f43" fmla="val 901700"/>
              <a:gd name="f44" fmla="val 942975"/>
              <a:gd name="f45" fmla="val 75583"/>
              <a:gd name="f46" fmla="val 981075"/>
              <a:gd name="f47" fmla="val 95738"/>
              <a:gd name="f48" fmla="val 1017587"/>
              <a:gd name="f49" fmla="val 115893"/>
              <a:gd name="f50" fmla="val 1055687"/>
              <a:gd name="f51" fmla="val 134368"/>
              <a:gd name="f52" fmla="val 1095375"/>
              <a:gd name="f53" fmla="val 152844"/>
              <a:gd name="f54" fmla="val 1136650"/>
              <a:gd name="f55" fmla="val 167960"/>
              <a:gd name="f56" fmla="val 1182687"/>
              <a:gd name="f57" fmla="val 178038"/>
              <a:gd name="f58" fmla="val 1235075"/>
              <a:gd name="f59" fmla="val 188115"/>
              <a:gd name="f60" fmla="val 1295400"/>
              <a:gd name="f61" fmla="val 1363662"/>
              <a:gd name="f62" fmla="val 1431925"/>
              <a:gd name="f63" fmla="val 1492250"/>
              <a:gd name="f64" fmla="val 1544637"/>
              <a:gd name="f65" fmla="val 1589087"/>
              <a:gd name="f66" fmla="val 1631950"/>
              <a:gd name="f67" fmla="val 1671637"/>
              <a:gd name="f68" fmla="val 1708150"/>
              <a:gd name="f69" fmla="val 1743075"/>
              <a:gd name="f70" fmla="val 1782762"/>
              <a:gd name="f71" fmla="val 1824037"/>
              <a:gd name="f72" fmla="val 1870075"/>
              <a:gd name="f73" fmla="val 1922462"/>
              <a:gd name="f74" fmla="val 1982787"/>
              <a:gd name="f75" fmla="val 2051050"/>
              <a:gd name="f76" fmla="val 2119312"/>
              <a:gd name="f77" fmla="val 2179637"/>
              <a:gd name="f78" fmla="val 2232025"/>
              <a:gd name="f79" fmla="val 2278062"/>
              <a:gd name="f80" fmla="val 2319337"/>
              <a:gd name="f81" fmla="val 2359025"/>
              <a:gd name="f82" fmla="val 2395537"/>
              <a:gd name="f83" fmla="val 2433637"/>
              <a:gd name="f84" fmla="val 2471737"/>
              <a:gd name="f85" fmla="val 2513012"/>
              <a:gd name="f86" fmla="val 2560637"/>
              <a:gd name="f87" fmla="val 2613025"/>
              <a:gd name="f88" fmla="val 2671762"/>
              <a:gd name="f89" fmla="val 2741612"/>
              <a:gd name="f90" fmla="val 2809875"/>
              <a:gd name="f91" fmla="val 2868612"/>
              <a:gd name="f92" fmla="val 2922587"/>
              <a:gd name="f93" fmla="val 2967037"/>
              <a:gd name="f94" fmla="val 3009900"/>
              <a:gd name="f95" fmla="val 3046412"/>
              <a:gd name="f96" fmla="val 3084512"/>
              <a:gd name="f97" fmla="val 3121025"/>
              <a:gd name="f98" fmla="val 3160712"/>
              <a:gd name="f99" fmla="val 3201987"/>
              <a:gd name="f100" fmla="val 3248025"/>
              <a:gd name="f101" fmla="val 3300412"/>
              <a:gd name="f102" fmla="val 3360737"/>
              <a:gd name="f103" fmla="val 3427412"/>
              <a:gd name="f104" fmla="val 3497262"/>
              <a:gd name="f105" fmla="val 3557587"/>
              <a:gd name="f106" fmla="val 3609975"/>
              <a:gd name="f107" fmla="val 3656012"/>
              <a:gd name="f108" fmla="val 3697287"/>
              <a:gd name="f109" fmla="val 3736975"/>
              <a:gd name="f110" fmla="val 3811587"/>
              <a:gd name="f111" fmla="val 3848100"/>
              <a:gd name="f112" fmla="val 3890962"/>
              <a:gd name="f113" fmla="val 3935412"/>
              <a:gd name="f114" fmla="val 3987800"/>
              <a:gd name="f115" fmla="val 4048125"/>
              <a:gd name="f116" fmla="val 4116387"/>
              <a:gd name="f117" fmla="val 4186237"/>
              <a:gd name="f118" fmla="val 4244975"/>
              <a:gd name="f119" fmla="val 4297362"/>
              <a:gd name="f120" fmla="val 4343400"/>
              <a:gd name="f121" fmla="val 4386262"/>
              <a:gd name="f122" fmla="val 4424362"/>
              <a:gd name="f123" fmla="val 4498975"/>
              <a:gd name="f124" fmla="val 4537075"/>
              <a:gd name="f125" fmla="val 4579937"/>
              <a:gd name="f126" fmla="val 4625975"/>
              <a:gd name="f127" fmla="val 4678362"/>
              <a:gd name="f128" fmla="val 4738687"/>
              <a:gd name="f129" fmla="val 4806950"/>
              <a:gd name="f130" fmla="val 4875212"/>
              <a:gd name="f131" fmla="val 4935537"/>
              <a:gd name="f132" fmla="val 4987925"/>
              <a:gd name="f133" fmla="val 5033962"/>
              <a:gd name="f134" fmla="val 5075237"/>
              <a:gd name="f135" fmla="val 5114925"/>
              <a:gd name="f136" fmla="val 5149850"/>
              <a:gd name="f137" fmla="val 5186362"/>
              <a:gd name="f138" fmla="val 5226050"/>
              <a:gd name="f139" fmla="val 5268912"/>
              <a:gd name="f140" fmla="val 5313362"/>
              <a:gd name="f141" fmla="val 5365750"/>
              <a:gd name="f142" fmla="val 5426075"/>
              <a:gd name="f143" fmla="val 5494337"/>
              <a:gd name="f144" fmla="val 5562600"/>
              <a:gd name="f145" fmla="val 5622925"/>
              <a:gd name="f146" fmla="val 5675312"/>
              <a:gd name="f147" fmla="val 5721350"/>
              <a:gd name="f148" fmla="val 5762625"/>
              <a:gd name="f149" fmla="val 5802312"/>
              <a:gd name="f150" fmla="val 5840412"/>
              <a:gd name="f151" fmla="val 5876925"/>
              <a:gd name="f152" fmla="val 5915025"/>
              <a:gd name="f153" fmla="val 5956300"/>
              <a:gd name="f154" fmla="val 6003925"/>
              <a:gd name="f155" fmla="val 6056312"/>
              <a:gd name="f156" fmla="val 6113462"/>
              <a:gd name="f157" fmla="val 6183312"/>
              <a:gd name="f158" fmla="val 6251575"/>
              <a:gd name="f159" fmla="val 6311900"/>
              <a:gd name="f160" fmla="val 6361112"/>
              <a:gd name="f161" fmla="val 6407150"/>
              <a:gd name="f162" fmla="val 6448425"/>
              <a:gd name="f163" fmla="val 6488112"/>
              <a:gd name="f164" fmla="val 6523037"/>
              <a:gd name="f165" fmla="val 6561137"/>
              <a:gd name="f166" fmla="val 6597650"/>
              <a:gd name="f167" fmla="val 6640512"/>
              <a:gd name="f168" fmla="val 6683375"/>
              <a:gd name="f169" fmla="val 6735762"/>
              <a:gd name="f170" fmla="val 6791325"/>
              <a:gd name="f171" fmla="+- 0 0 0"/>
              <a:gd name="f172" fmla="*/ f3 1 4838076"/>
              <a:gd name="f173" fmla="*/ f4 1 6858000"/>
              <a:gd name="f174" fmla="+- f7 0 f5"/>
              <a:gd name="f175" fmla="+- f6 0 f5"/>
              <a:gd name="f176" fmla="*/ f171 f0 1"/>
              <a:gd name="f177" fmla="*/ f175 1 4838076"/>
              <a:gd name="f178" fmla="*/ f174 1 6858000"/>
              <a:gd name="f179" fmla="*/ 4838076 f175 1"/>
              <a:gd name="f180" fmla="*/ 0 f174 1"/>
              <a:gd name="f181" fmla="*/ 4417162 f175 1"/>
              <a:gd name="f182" fmla="*/ 3459219 f175 1"/>
              <a:gd name="f183" fmla="*/ 334174 f175 1"/>
              <a:gd name="f184" fmla="*/ 334173 f175 1"/>
              <a:gd name="f185" fmla="*/ 189795 f175 1"/>
              <a:gd name="f186" fmla="*/ 184756 f175 1"/>
              <a:gd name="f187" fmla="*/ 66675 f174 1"/>
              <a:gd name="f188" fmla="*/ 176358 f175 1"/>
              <a:gd name="f189" fmla="*/ 122237 f174 1"/>
              <a:gd name="f190" fmla="*/ 166281 f175 1"/>
              <a:gd name="f191" fmla="*/ 174625 f174 1"/>
              <a:gd name="f192" fmla="*/ 149485 f175 1"/>
              <a:gd name="f193" fmla="*/ 217487 f174 1"/>
              <a:gd name="f194" fmla="*/ 132689 f175 1"/>
              <a:gd name="f195" fmla="*/ 260350 f174 1"/>
              <a:gd name="f196" fmla="*/ 112534 f175 1"/>
              <a:gd name="f197" fmla="*/ 296862 f174 1"/>
              <a:gd name="f198" fmla="*/ 92379 f175 1"/>
              <a:gd name="f199" fmla="*/ 334962 f174 1"/>
              <a:gd name="f200" fmla="*/ 73903 f175 1"/>
              <a:gd name="f201" fmla="*/ 369887 f174 1"/>
              <a:gd name="f202" fmla="*/ 55427 f175 1"/>
              <a:gd name="f203" fmla="*/ 409575 f174 1"/>
              <a:gd name="f204" fmla="*/ 38632 f175 1"/>
              <a:gd name="f205" fmla="*/ 450850 f174 1"/>
              <a:gd name="f206" fmla="*/ 23515 f175 1"/>
              <a:gd name="f207" fmla="*/ 496887 f174 1"/>
              <a:gd name="f208" fmla="*/ 11758 f175 1"/>
              <a:gd name="f209" fmla="*/ 546100 f174 1"/>
              <a:gd name="f210" fmla="*/ 3359 f175 1"/>
              <a:gd name="f211" fmla="*/ 606425 f174 1"/>
              <a:gd name="f212" fmla="*/ 0 f175 1"/>
              <a:gd name="f213" fmla="*/ 673100 f174 1"/>
              <a:gd name="f214" fmla="*/ 744537 f174 1"/>
              <a:gd name="f215" fmla="*/ 801687 f174 1"/>
              <a:gd name="f216" fmla="*/ 854075 f174 1"/>
              <a:gd name="f217" fmla="*/ 901700 f174 1"/>
              <a:gd name="f218" fmla="*/ 942975 f174 1"/>
              <a:gd name="f219" fmla="*/ 75583 f175 1"/>
              <a:gd name="f220" fmla="*/ 981075 f174 1"/>
              <a:gd name="f221" fmla="*/ 95738 f175 1"/>
              <a:gd name="f222" fmla="*/ 1017587 f174 1"/>
              <a:gd name="f223" fmla="*/ 115893 f175 1"/>
              <a:gd name="f224" fmla="*/ 1055687 f174 1"/>
              <a:gd name="f225" fmla="*/ 134368 f175 1"/>
              <a:gd name="f226" fmla="*/ 1095375 f174 1"/>
              <a:gd name="f227" fmla="*/ 152844 f175 1"/>
              <a:gd name="f228" fmla="*/ 1136650 f174 1"/>
              <a:gd name="f229" fmla="*/ 167960 f175 1"/>
              <a:gd name="f230" fmla="*/ 1182687 f174 1"/>
              <a:gd name="f231" fmla="*/ 178038 f175 1"/>
              <a:gd name="f232" fmla="*/ 1235075 f174 1"/>
              <a:gd name="f233" fmla="*/ 188115 f175 1"/>
              <a:gd name="f234" fmla="*/ 1295400 f174 1"/>
              <a:gd name="f235" fmla="*/ 1363662 f174 1"/>
              <a:gd name="f236" fmla="*/ 1431925 f174 1"/>
              <a:gd name="f237" fmla="*/ 1492250 f174 1"/>
              <a:gd name="f238" fmla="*/ 1544637 f174 1"/>
              <a:gd name="f239" fmla="*/ 1589087 f174 1"/>
              <a:gd name="f240" fmla="*/ 1631950 f174 1"/>
              <a:gd name="f241" fmla="*/ 1671637 f174 1"/>
              <a:gd name="f242" fmla="*/ 1708150 f174 1"/>
              <a:gd name="f243" fmla="*/ 1743075 f174 1"/>
              <a:gd name="f244" fmla="*/ 1782762 f174 1"/>
              <a:gd name="f245" fmla="*/ 1824037 f174 1"/>
              <a:gd name="f246" fmla="*/ 1870075 f174 1"/>
              <a:gd name="f247" fmla="*/ 1922462 f174 1"/>
              <a:gd name="f248" fmla="*/ 1982787 f174 1"/>
              <a:gd name="f249" fmla="*/ 2051050 f174 1"/>
              <a:gd name="f250" fmla="*/ 2119312 f174 1"/>
              <a:gd name="f251" fmla="*/ 2179637 f174 1"/>
              <a:gd name="f252" fmla="*/ 2232025 f174 1"/>
              <a:gd name="f253" fmla="*/ 2278062 f174 1"/>
              <a:gd name="f254" fmla="*/ 2319337 f174 1"/>
              <a:gd name="f255" fmla="*/ 2359025 f174 1"/>
              <a:gd name="f256" fmla="*/ 2395537 f174 1"/>
              <a:gd name="f257" fmla="*/ 2433637 f174 1"/>
              <a:gd name="f258" fmla="*/ 2471737 f174 1"/>
              <a:gd name="f259" fmla="*/ 2513012 f174 1"/>
              <a:gd name="f260" fmla="*/ 2560637 f174 1"/>
              <a:gd name="f261" fmla="*/ 2613025 f174 1"/>
              <a:gd name="f262" fmla="*/ 2671762 f174 1"/>
              <a:gd name="f263" fmla="*/ 2741612 f174 1"/>
              <a:gd name="f264" fmla="*/ 2809875 f174 1"/>
              <a:gd name="f265" fmla="*/ 2868612 f174 1"/>
              <a:gd name="f266" fmla="*/ 2922587 f174 1"/>
              <a:gd name="f267" fmla="*/ 2967037 f174 1"/>
              <a:gd name="f268" fmla="*/ 3009900 f174 1"/>
              <a:gd name="f269" fmla="*/ 3046412 f174 1"/>
              <a:gd name="f270" fmla="*/ 3084512 f174 1"/>
              <a:gd name="f271" fmla="*/ 3121025 f174 1"/>
              <a:gd name="f272" fmla="*/ 3160712 f174 1"/>
              <a:gd name="f273" fmla="*/ 3201987 f174 1"/>
              <a:gd name="f274" fmla="*/ 3248025 f174 1"/>
              <a:gd name="f275" fmla="*/ 3300412 f174 1"/>
              <a:gd name="f276" fmla="*/ 3360737 f174 1"/>
              <a:gd name="f277" fmla="*/ 3427412 f174 1"/>
              <a:gd name="f278" fmla="*/ 3497262 f174 1"/>
              <a:gd name="f279" fmla="*/ 3557587 f174 1"/>
              <a:gd name="f280" fmla="*/ 3609975 f174 1"/>
              <a:gd name="f281" fmla="*/ 3656012 f174 1"/>
              <a:gd name="f282" fmla="*/ 3697287 f174 1"/>
              <a:gd name="f283" fmla="*/ 3736975 f174 1"/>
              <a:gd name="f284" fmla="*/ 3811587 f174 1"/>
              <a:gd name="f285" fmla="*/ 3848100 f174 1"/>
              <a:gd name="f286" fmla="*/ 3890962 f174 1"/>
              <a:gd name="f287" fmla="*/ 3935412 f174 1"/>
              <a:gd name="f288" fmla="*/ 3987800 f174 1"/>
              <a:gd name="f289" fmla="*/ 4048125 f174 1"/>
              <a:gd name="f290" fmla="*/ 4116387 f174 1"/>
              <a:gd name="f291" fmla="*/ 4186237 f174 1"/>
              <a:gd name="f292" fmla="*/ 4244975 f174 1"/>
              <a:gd name="f293" fmla="*/ 4297362 f174 1"/>
              <a:gd name="f294" fmla="*/ 4343400 f174 1"/>
              <a:gd name="f295" fmla="*/ 4386262 f174 1"/>
              <a:gd name="f296" fmla="*/ 4424362 f174 1"/>
              <a:gd name="f297" fmla="*/ 4498975 f174 1"/>
              <a:gd name="f298" fmla="*/ 4537075 f174 1"/>
              <a:gd name="f299" fmla="*/ 4579937 f174 1"/>
              <a:gd name="f300" fmla="*/ 4625975 f174 1"/>
              <a:gd name="f301" fmla="*/ 4678362 f174 1"/>
              <a:gd name="f302" fmla="*/ 4738687 f174 1"/>
              <a:gd name="f303" fmla="*/ 4806950 f174 1"/>
              <a:gd name="f304" fmla="*/ 4875212 f174 1"/>
              <a:gd name="f305" fmla="*/ 4935537 f174 1"/>
              <a:gd name="f306" fmla="*/ 4987925 f174 1"/>
              <a:gd name="f307" fmla="*/ 5033962 f174 1"/>
              <a:gd name="f308" fmla="*/ 5075237 f174 1"/>
              <a:gd name="f309" fmla="*/ 5114925 f174 1"/>
              <a:gd name="f310" fmla="*/ 5149850 f174 1"/>
              <a:gd name="f311" fmla="*/ 5186362 f174 1"/>
              <a:gd name="f312" fmla="*/ 5226050 f174 1"/>
              <a:gd name="f313" fmla="*/ 5268912 f174 1"/>
              <a:gd name="f314" fmla="*/ 5313362 f174 1"/>
              <a:gd name="f315" fmla="*/ 5365750 f174 1"/>
              <a:gd name="f316" fmla="*/ 5426075 f174 1"/>
              <a:gd name="f317" fmla="*/ 5494337 f174 1"/>
              <a:gd name="f318" fmla="*/ 5562600 f174 1"/>
              <a:gd name="f319" fmla="*/ 5622925 f174 1"/>
              <a:gd name="f320" fmla="*/ 5675312 f174 1"/>
              <a:gd name="f321" fmla="*/ 5721350 f174 1"/>
              <a:gd name="f322" fmla="*/ 5762625 f174 1"/>
              <a:gd name="f323" fmla="*/ 5802312 f174 1"/>
              <a:gd name="f324" fmla="*/ 5840412 f174 1"/>
              <a:gd name="f325" fmla="*/ 5876925 f174 1"/>
              <a:gd name="f326" fmla="*/ 5915025 f174 1"/>
              <a:gd name="f327" fmla="*/ 5956300 f174 1"/>
              <a:gd name="f328" fmla="*/ 6003925 f174 1"/>
              <a:gd name="f329" fmla="*/ 6056312 f174 1"/>
              <a:gd name="f330" fmla="*/ 6113462 f174 1"/>
              <a:gd name="f331" fmla="*/ 6183312 f174 1"/>
              <a:gd name="f332" fmla="*/ 6251575 f174 1"/>
              <a:gd name="f333" fmla="*/ 6311900 f174 1"/>
              <a:gd name="f334" fmla="*/ 6361112 f174 1"/>
              <a:gd name="f335" fmla="*/ 6407150 f174 1"/>
              <a:gd name="f336" fmla="*/ 6448425 f174 1"/>
              <a:gd name="f337" fmla="*/ 6488112 f174 1"/>
              <a:gd name="f338" fmla="*/ 6523037 f174 1"/>
              <a:gd name="f339" fmla="*/ 6561137 f174 1"/>
              <a:gd name="f340" fmla="*/ 6597650 f174 1"/>
              <a:gd name="f341" fmla="*/ 6640512 f174 1"/>
              <a:gd name="f342" fmla="*/ 6683375 f174 1"/>
              <a:gd name="f343" fmla="*/ 6735762 f174 1"/>
              <a:gd name="f344" fmla="*/ 6791325 f174 1"/>
              <a:gd name="f345" fmla="*/ 6858000 f174 1"/>
              <a:gd name="f346" fmla="*/ f176 1 f2"/>
              <a:gd name="f347" fmla="*/ f179 1 4838076"/>
              <a:gd name="f348" fmla="*/ f180 1 6858000"/>
              <a:gd name="f349" fmla="*/ f181 1 4838076"/>
              <a:gd name="f350" fmla="*/ f182 1 4838076"/>
              <a:gd name="f351" fmla="*/ f183 1 4838076"/>
              <a:gd name="f352" fmla="*/ f184 1 4838076"/>
              <a:gd name="f353" fmla="*/ f185 1 4838076"/>
              <a:gd name="f354" fmla="*/ f186 1 4838076"/>
              <a:gd name="f355" fmla="*/ f187 1 6858000"/>
              <a:gd name="f356" fmla="*/ f188 1 4838076"/>
              <a:gd name="f357" fmla="*/ f189 1 6858000"/>
              <a:gd name="f358" fmla="*/ f190 1 4838076"/>
              <a:gd name="f359" fmla="*/ f191 1 6858000"/>
              <a:gd name="f360" fmla="*/ f192 1 4838076"/>
              <a:gd name="f361" fmla="*/ f193 1 6858000"/>
              <a:gd name="f362" fmla="*/ f194 1 4838076"/>
              <a:gd name="f363" fmla="*/ f195 1 6858000"/>
              <a:gd name="f364" fmla="*/ f196 1 4838076"/>
              <a:gd name="f365" fmla="*/ f197 1 6858000"/>
              <a:gd name="f366" fmla="*/ f198 1 4838076"/>
              <a:gd name="f367" fmla="*/ f199 1 6858000"/>
              <a:gd name="f368" fmla="*/ f200 1 4838076"/>
              <a:gd name="f369" fmla="*/ f201 1 6858000"/>
              <a:gd name="f370" fmla="*/ f202 1 4838076"/>
              <a:gd name="f371" fmla="*/ f203 1 6858000"/>
              <a:gd name="f372" fmla="*/ f204 1 4838076"/>
              <a:gd name="f373" fmla="*/ f205 1 6858000"/>
              <a:gd name="f374" fmla="*/ f206 1 4838076"/>
              <a:gd name="f375" fmla="*/ f207 1 6858000"/>
              <a:gd name="f376" fmla="*/ f208 1 4838076"/>
              <a:gd name="f377" fmla="*/ f209 1 6858000"/>
              <a:gd name="f378" fmla="*/ f210 1 4838076"/>
              <a:gd name="f379" fmla="*/ f211 1 6858000"/>
              <a:gd name="f380" fmla="*/ f212 1 4838076"/>
              <a:gd name="f381" fmla="*/ f213 1 6858000"/>
              <a:gd name="f382" fmla="*/ f214 1 6858000"/>
              <a:gd name="f383" fmla="*/ f215 1 6858000"/>
              <a:gd name="f384" fmla="*/ f216 1 6858000"/>
              <a:gd name="f385" fmla="*/ f217 1 6858000"/>
              <a:gd name="f386" fmla="*/ f218 1 6858000"/>
              <a:gd name="f387" fmla="*/ f219 1 4838076"/>
              <a:gd name="f388" fmla="*/ f220 1 6858000"/>
              <a:gd name="f389" fmla="*/ f221 1 4838076"/>
              <a:gd name="f390" fmla="*/ f222 1 6858000"/>
              <a:gd name="f391" fmla="*/ f223 1 4838076"/>
              <a:gd name="f392" fmla="*/ f224 1 6858000"/>
              <a:gd name="f393" fmla="*/ f225 1 4838076"/>
              <a:gd name="f394" fmla="*/ f226 1 6858000"/>
              <a:gd name="f395" fmla="*/ f227 1 4838076"/>
              <a:gd name="f396" fmla="*/ f228 1 6858000"/>
              <a:gd name="f397" fmla="*/ f229 1 4838076"/>
              <a:gd name="f398" fmla="*/ f230 1 6858000"/>
              <a:gd name="f399" fmla="*/ f231 1 4838076"/>
              <a:gd name="f400" fmla="*/ f232 1 6858000"/>
              <a:gd name="f401" fmla="*/ f233 1 4838076"/>
              <a:gd name="f402" fmla="*/ f234 1 6858000"/>
              <a:gd name="f403" fmla="*/ f235 1 6858000"/>
              <a:gd name="f404" fmla="*/ f236 1 6858000"/>
              <a:gd name="f405" fmla="*/ f237 1 6858000"/>
              <a:gd name="f406" fmla="*/ f238 1 6858000"/>
              <a:gd name="f407" fmla="*/ f239 1 6858000"/>
              <a:gd name="f408" fmla="*/ f240 1 6858000"/>
              <a:gd name="f409" fmla="*/ f241 1 6858000"/>
              <a:gd name="f410" fmla="*/ f242 1 6858000"/>
              <a:gd name="f411" fmla="*/ f243 1 6858000"/>
              <a:gd name="f412" fmla="*/ f244 1 6858000"/>
              <a:gd name="f413" fmla="*/ f245 1 6858000"/>
              <a:gd name="f414" fmla="*/ f246 1 6858000"/>
              <a:gd name="f415" fmla="*/ f247 1 6858000"/>
              <a:gd name="f416" fmla="*/ f248 1 6858000"/>
              <a:gd name="f417" fmla="*/ f249 1 6858000"/>
              <a:gd name="f418" fmla="*/ f250 1 6858000"/>
              <a:gd name="f419" fmla="*/ f251 1 6858000"/>
              <a:gd name="f420" fmla="*/ f252 1 6858000"/>
              <a:gd name="f421" fmla="*/ f253 1 6858000"/>
              <a:gd name="f422" fmla="*/ f254 1 6858000"/>
              <a:gd name="f423" fmla="*/ f255 1 6858000"/>
              <a:gd name="f424" fmla="*/ f256 1 6858000"/>
              <a:gd name="f425" fmla="*/ f257 1 6858000"/>
              <a:gd name="f426" fmla="*/ f258 1 6858000"/>
              <a:gd name="f427" fmla="*/ f259 1 6858000"/>
              <a:gd name="f428" fmla="*/ f260 1 6858000"/>
              <a:gd name="f429" fmla="*/ f261 1 6858000"/>
              <a:gd name="f430" fmla="*/ f262 1 6858000"/>
              <a:gd name="f431" fmla="*/ f263 1 6858000"/>
              <a:gd name="f432" fmla="*/ f264 1 6858000"/>
              <a:gd name="f433" fmla="*/ f265 1 6858000"/>
              <a:gd name="f434" fmla="*/ f266 1 6858000"/>
              <a:gd name="f435" fmla="*/ f267 1 6858000"/>
              <a:gd name="f436" fmla="*/ f268 1 6858000"/>
              <a:gd name="f437" fmla="*/ f269 1 6858000"/>
              <a:gd name="f438" fmla="*/ f270 1 6858000"/>
              <a:gd name="f439" fmla="*/ f271 1 6858000"/>
              <a:gd name="f440" fmla="*/ f272 1 6858000"/>
              <a:gd name="f441" fmla="*/ f273 1 6858000"/>
              <a:gd name="f442" fmla="*/ f274 1 6858000"/>
              <a:gd name="f443" fmla="*/ f275 1 6858000"/>
              <a:gd name="f444" fmla="*/ f276 1 6858000"/>
              <a:gd name="f445" fmla="*/ f277 1 6858000"/>
              <a:gd name="f446" fmla="*/ f278 1 6858000"/>
              <a:gd name="f447" fmla="*/ f279 1 6858000"/>
              <a:gd name="f448" fmla="*/ f280 1 6858000"/>
              <a:gd name="f449" fmla="*/ f281 1 6858000"/>
              <a:gd name="f450" fmla="*/ f282 1 6858000"/>
              <a:gd name="f451" fmla="*/ f283 1 6858000"/>
              <a:gd name="f452" fmla="*/ f284 1 6858000"/>
              <a:gd name="f453" fmla="*/ f285 1 6858000"/>
              <a:gd name="f454" fmla="*/ f286 1 6858000"/>
              <a:gd name="f455" fmla="*/ f287 1 6858000"/>
              <a:gd name="f456" fmla="*/ f288 1 6858000"/>
              <a:gd name="f457" fmla="*/ f289 1 6858000"/>
              <a:gd name="f458" fmla="*/ f290 1 6858000"/>
              <a:gd name="f459" fmla="*/ f291 1 6858000"/>
              <a:gd name="f460" fmla="*/ f292 1 6858000"/>
              <a:gd name="f461" fmla="*/ f293 1 6858000"/>
              <a:gd name="f462" fmla="*/ f294 1 6858000"/>
              <a:gd name="f463" fmla="*/ f295 1 6858000"/>
              <a:gd name="f464" fmla="*/ f296 1 6858000"/>
              <a:gd name="f465" fmla="*/ f297 1 6858000"/>
              <a:gd name="f466" fmla="*/ f298 1 6858000"/>
              <a:gd name="f467" fmla="*/ f299 1 6858000"/>
              <a:gd name="f468" fmla="*/ f300 1 6858000"/>
              <a:gd name="f469" fmla="*/ f301 1 6858000"/>
              <a:gd name="f470" fmla="*/ f302 1 6858000"/>
              <a:gd name="f471" fmla="*/ f303 1 6858000"/>
              <a:gd name="f472" fmla="*/ f304 1 6858000"/>
              <a:gd name="f473" fmla="*/ f305 1 6858000"/>
              <a:gd name="f474" fmla="*/ f306 1 6858000"/>
              <a:gd name="f475" fmla="*/ f307 1 6858000"/>
              <a:gd name="f476" fmla="*/ f308 1 6858000"/>
              <a:gd name="f477" fmla="*/ f309 1 6858000"/>
              <a:gd name="f478" fmla="*/ f310 1 6858000"/>
              <a:gd name="f479" fmla="*/ f311 1 6858000"/>
              <a:gd name="f480" fmla="*/ f312 1 6858000"/>
              <a:gd name="f481" fmla="*/ f313 1 6858000"/>
              <a:gd name="f482" fmla="*/ f314 1 6858000"/>
              <a:gd name="f483" fmla="*/ f315 1 6858000"/>
              <a:gd name="f484" fmla="*/ f316 1 6858000"/>
              <a:gd name="f485" fmla="*/ f317 1 6858000"/>
              <a:gd name="f486" fmla="*/ f318 1 6858000"/>
              <a:gd name="f487" fmla="*/ f319 1 6858000"/>
              <a:gd name="f488" fmla="*/ f320 1 6858000"/>
              <a:gd name="f489" fmla="*/ f321 1 6858000"/>
              <a:gd name="f490" fmla="*/ f322 1 6858000"/>
              <a:gd name="f491" fmla="*/ f323 1 6858000"/>
              <a:gd name="f492" fmla="*/ f324 1 6858000"/>
              <a:gd name="f493" fmla="*/ f325 1 6858000"/>
              <a:gd name="f494" fmla="*/ f326 1 6858000"/>
              <a:gd name="f495" fmla="*/ f327 1 6858000"/>
              <a:gd name="f496" fmla="*/ f328 1 6858000"/>
              <a:gd name="f497" fmla="*/ f329 1 6858000"/>
              <a:gd name="f498" fmla="*/ f330 1 6858000"/>
              <a:gd name="f499" fmla="*/ f331 1 6858000"/>
              <a:gd name="f500" fmla="*/ f332 1 6858000"/>
              <a:gd name="f501" fmla="*/ f333 1 6858000"/>
              <a:gd name="f502" fmla="*/ f334 1 6858000"/>
              <a:gd name="f503" fmla="*/ f335 1 6858000"/>
              <a:gd name="f504" fmla="*/ f336 1 6858000"/>
              <a:gd name="f505" fmla="*/ f337 1 6858000"/>
              <a:gd name="f506" fmla="*/ f338 1 6858000"/>
              <a:gd name="f507" fmla="*/ f339 1 6858000"/>
              <a:gd name="f508" fmla="*/ f340 1 6858000"/>
              <a:gd name="f509" fmla="*/ f341 1 6858000"/>
              <a:gd name="f510" fmla="*/ f342 1 6858000"/>
              <a:gd name="f511" fmla="*/ f343 1 6858000"/>
              <a:gd name="f512" fmla="*/ f344 1 6858000"/>
              <a:gd name="f513" fmla="*/ f345 1 6858000"/>
              <a:gd name="f514" fmla="*/ f5 1 f177"/>
              <a:gd name="f515" fmla="*/ f6 1 f177"/>
              <a:gd name="f516" fmla="*/ f5 1 f178"/>
              <a:gd name="f517" fmla="*/ f7 1 f178"/>
              <a:gd name="f518" fmla="+- f346 0 f1"/>
              <a:gd name="f519" fmla="*/ f347 1 f177"/>
              <a:gd name="f520" fmla="*/ f348 1 f178"/>
              <a:gd name="f521" fmla="*/ f349 1 f177"/>
              <a:gd name="f522" fmla="*/ f350 1 f177"/>
              <a:gd name="f523" fmla="*/ f351 1 f177"/>
              <a:gd name="f524" fmla="*/ f352 1 f177"/>
              <a:gd name="f525" fmla="*/ f353 1 f177"/>
              <a:gd name="f526" fmla="*/ f354 1 f177"/>
              <a:gd name="f527" fmla="*/ f355 1 f178"/>
              <a:gd name="f528" fmla="*/ f356 1 f177"/>
              <a:gd name="f529" fmla="*/ f357 1 f178"/>
              <a:gd name="f530" fmla="*/ f358 1 f177"/>
              <a:gd name="f531" fmla="*/ f359 1 f178"/>
              <a:gd name="f532" fmla="*/ f360 1 f177"/>
              <a:gd name="f533" fmla="*/ f361 1 f178"/>
              <a:gd name="f534" fmla="*/ f362 1 f177"/>
              <a:gd name="f535" fmla="*/ f363 1 f178"/>
              <a:gd name="f536" fmla="*/ f364 1 f177"/>
              <a:gd name="f537" fmla="*/ f365 1 f178"/>
              <a:gd name="f538" fmla="*/ f366 1 f177"/>
              <a:gd name="f539" fmla="*/ f367 1 f178"/>
              <a:gd name="f540" fmla="*/ f368 1 f177"/>
              <a:gd name="f541" fmla="*/ f369 1 f178"/>
              <a:gd name="f542" fmla="*/ f370 1 f177"/>
              <a:gd name="f543" fmla="*/ f371 1 f178"/>
              <a:gd name="f544" fmla="*/ f372 1 f177"/>
              <a:gd name="f545" fmla="*/ f373 1 f178"/>
              <a:gd name="f546" fmla="*/ f374 1 f177"/>
              <a:gd name="f547" fmla="*/ f375 1 f178"/>
              <a:gd name="f548" fmla="*/ f376 1 f177"/>
              <a:gd name="f549" fmla="*/ f377 1 f178"/>
              <a:gd name="f550" fmla="*/ f378 1 f177"/>
              <a:gd name="f551" fmla="*/ f379 1 f178"/>
              <a:gd name="f552" fmla="*/ f380 1 f177"/>
              <a:gd name="f553" fmla="*/ f381 1 f178"/>
              <a:gd name="f554" fmla="*/ f382 1 f178"/>
              <a:gd name="f555" fmla="*/ f383 1 f178"/>
              <a:gd name="f556" fmla="*/ f384 1 f178"/>
              <a:gd name="f557" fmla="*/ f385 1 f178"/>
              <a:gd name="f558" fmla="*/ f386 1 f178"/>
              <a:gd name="f559" fmla="*/ f387 1 f177"/>
              <a:gd name="f560" fmla="*/ f388 1 f178"/>
              <a:gd name="f561" fmla="*/ f389 1 f177"/>
              <a:gd name="f562" fmla="*/ f390 1 f178"/>
              <a:gd name="f563" fmla="*/ f391 1 f177"/>
              <a:gd name="f564" fmla="*/ f392 1 f178"/>
              <a:gd name="f565" fmla="*/ f393 1 f177"/>
              <a:gd name="f566" fmla="*/ f394 1 f178"/>
              <a:gd name="f567" fmla="*/ f395 1 f177"/>
              <a:gd name="f568" fmla="*/ f396 1 f178"/>
              <a:gd name="f569" fmla="*/ f397 1 f177"/>
              <a:gd name="f570" fmla="*/ f398 1 f178"/>
              <a:gd name="f571" fmla="*/ f399 1 f177"/>
              <a:gd name="f572" fmla="*/ f400 1 f178"/>
              <a:gd name="f573" fmla="*/ f401 1 f177"/>
              <a:gd name="f574" fmla="*/ f402 1 f178"/>
              <a:gd name="f575" fmla="*/ f403 1 f178"/>
              <a:gd name="f576" fmla="*/ f404 1 f178"/>
              <a:gd name="f577" fmla="*/ f405 1 f178"/>
              <a:gd name="f578" fmla="*/ f406 1 f178"/>
              <a:gd name="f579" fmla="*/ f407 1 f178"/>
              <a:gd name="f580" fmla="*/ f408 1 f178"/>
              <a:gd name="f581" fmla="*/ f409 1 f178"/>
              <a:gd name="f582" fmla="*/ f410 1 f178"/>
              <a:gd name="f583" fmla="*/ f411 1 f178"/>
              <a:gd name="f584" fmla="*/ f412 1 f178"/>
              <a:gd name="f585" fmla="*/ f413 1 f178"/>
              <a:gd name="f586" fmla="*/ f414 1 f178"/>
              <a:gd name="f587" fmla="*/ f415 1 f178"/>
              <a:gd name="f588" fmla="*/ f416 1 f178"/>
              <a:gd name="f589" fmla="*/ f417 1 f178"/>
              <a:gd name="f590" fmla="*/ f418 1 f178"/>
              <a:gd name="f591" fmla="*/ f419 1 f178"/>
              <a:gd name="f592" fmla="*/ f420 1 f178"/>
              <a:gd name="f593" fmla="*/ f421 1 f178"/>
              <a:gd name="f594" fmla="*/ f422 1 f178"/>
              <a:gd name="f595" fmla="*/ f423 1 f178"/>
              <a:gd name="f596" fmla="*/ f424 1 f178"/>
              <a:gd name="f597" fmla="*/ f425 1 f178"/>
              <a:gd name="f598" fmla="*/ f426 1 f178"/>
              <a:gd name="f599" fmla="*/ f427 1 f178"/>
              <a:gd name="f600" fmla="*/ f428 1 f178"/>
              <a:gd name="f601" fmla="*/ f429 1 f178"/>
              <a:gd name="f602" fmla="*/ f430 1 f178"/>
              <a:gd name="f603" fmla="*/ f431 1 f178"/>
              <a:gd name="f604" fmla="*/ f432 1 f178"/>
              <a:gd name="f605" fmla="*/ f433 1 f178"/>
              <a:gd name="f606" fmla="*/ f434 1 f178"/>
              <a:gd name="f607" fmla="*/ f435 1 f178"/>
              <a:gd name="f608" fmla="*/ f436 1 f178"/>
              <a:gd name="f609" fmla="*/ f437 1 f178"/>
              <a:gd name="f610" fmla="*/ f438 1 f178"/>
              <a:gd name="f611" fmla="*/ f439 1 f178"/>
              <a:gd name="f612" fmla="*/ f440 1 f178"/>
              <a:gd name="f613" fmla="*/ f441 1 f178"/>
              <a:gd name="f614" fmla="*/ f442 1 f178"/>
              <a:gd name="f615" fmla="*/ f443 1 f178"/>
              <a:gd name="f616" fmla="*/ f444 1 f178"/>
              <a:gd name="f617" fmla="*/ f445 1 f178"/>
              <a:gd name="f618" fmla="*/ f446 1 f178"/>
              <a:gd name="f619" fmla="*/ f447 1 f178"/>
              <a:gd name="f620" fmla="*/ f448 1 f178"/>
              <a:gd name="f621" fmla="*/ f449 1 f178"/>
              <a:gd name="f622" fmla="*/ f450 1 f178"/>
              <a:gd name="f623" fmla="*/ f451 1 f178"/>
              <a:gd name="f624" fmla="*/ f452 1 f178"/>
              <a:gd name="f625" fmla="*/ f453 1 f178"/>
              <a:gd name="f626" fmla="*/ f454 1 f178"/>
              <a:gd name="f627" fmla="*/ f455 1 f178"/>
              <a:gd name="f628" fmla="*/ f456 1 f178"/>
              <a:gd name="f629" fmla="*/ f457 1 f178"/>
              <a:gd name="f630" fmla="*/ f458 1 f178"/>
              <a:gd name="f631" fmla="*/ f459 1 f178"/>
              <a:gd name="f632" fmla="*/ f460 1 f178"/>
              <a:gd name="f633" fmla="*/ f461 1 f178"/>
              <a:gd name="f634" fmla="*/ f462 1 f178"/>
              <a:gd name="f635" fmla="*/ f463 1 f178"/>
              <a:gd name="f636" fmla="*/ f464 1 f178"/>
              <a:gd name="f637" fmla="*/ f465 1 f178"/>
              <a:gd name="f638" fmla="*/ f466 1 f178"/>
              <a:gd name="f639" fmla="*/ f467 1 f178"/>
              <a:gd name="f640" fmla="*/ f468 1 f178"/>
              <a:gd name="f641" fmla="*/ f469 1 f178"/>
              <a:gd name="f642" fmla="*/ f470 1 f178"/>
              <a:gd name="f643" fmla="*/ f471 1 f178"/>
              <a:gd name="f644" fmla="*/ f472 1 f178"/>
              <a:gd name="f645" fmla="*/ f473 1 f178"/>
              <a:gd name="f646" fmla="*/ f474 1 f178"/>
              <a:gd name="f647" fmla="*/ f475 1 f178"/>
              <a:gd name="f648" fmla="*/ f476 1 f178"/>
              <a:gd name="f649" fmla="*/ f477 1 f178"/>
              <a:gd name="f650" fmla="*/ f478 1 f178"/>
              <a:gd name="f651" fmla="*/ f479 1 f178"/>
              <a:gd name="f652" fmla="*/ f480 1 f178"/>
              <a:gd name="f653" fmla="*/ f481 1 f178"/>
              <a:gd name="f654" fmla="*/ f482 1 f178"/>
              <a:gd name="f655" fmla="*/ f483 1 f178"/>
              <a:gd name="f656" fmla="*/ f484 1 f178"/>
              <a:gd name="f657" fmla="*/ f485 1 f178"/>
              <a:gd name="f658" fmla="*/ f486 1 f178"/>
              <a:gd name="f659" fmla="*/ f487 1 f178"/>
              <a:gd name="f660" fmla="*/ f488 1 f178"/>
              <a:gd name="f661" fmla="*/ f489 1 f178"/>
              <a:gd name="f662" fmla="*/ f490 1 f178"/>
              <a:gd name="f663" fmla="*/ f491 1 f178"/>
              <a:gd name="f664" fmla="*/ f492 1 f178"/>
              <a:gd name="f665" fmla="*/ f493 1 f178"/>
              <a:gd name="f666" fmla="*/ f494 1 f178"/>
              <a:gd name="f667" fmla="*/ f495 1 f178"/>
              <a:gd name="f668" fmla="*/ f496 1 f178"/>
              <a:gd name="f669" fmla="*/ f497 1 f178"/>
              <a:gd name="f670" fmla="*/ f498 1 f178"/>
              <a:gd name="f671" fmla="*/ f499 1 f178"/>
              <a:gd name="f672" fmla="*/ f500 1 f178"/>
              <a:gd name="f673" fmla="*/ f501 1 f178"/>
              <a:gd name="f674" fmla="*/ f502 1 f178"/>
              <a:gd name="f675" fmla="*/ f503 1 f178"/>
              <a:gd name="f676" fmla="*/ f504 1 f178"/>
              <a:gd name="f677" fmla="*/ f505 1 f178"/>
              <a:gd name="f678" fmla="*/ f506 1 f178"/>
              <a:gd name="f679" fmla="*/ f507 1 f178"/>
              <a:gd name="f680" fmla="*/ f508 1 f178"/>
              <a:gd name="f681" fmla="*/ f509 1 f178"/>
              <a:gd name="f682" fmla="*/ f510 1 f178"/>
              <a:gd name="f683" fmla="*/ f511 1 f178"/>
              <a:gd name="f684" fmla="*/ f512 1 f178"/>
              <a:gd name="f685" fmla="*/ f513 1 f178"/>
              <a:gd name="f686" fmla="*/ f514 f172 1"/>
              <a:gd name="f687" fmla="*/ f515 f172 1"/>
              <a:gd name="f688" fmla="*/ f517 f173 1"/>
              <a:gd name="f689" fmla="*/ f516 f173 1"/>
              <a:gd name="f690" fmla="*/ f519 f172 1"/>
              <a:gd name="f691" fmla="*/ f520 f173 1"/>
              <a:gd name="f692" fmla="*/ f521 f172 1"/>
              <a:gd name="f693" fmla="*/ f522 f172 1"/>
              <a:gd name="f694" fmla="*/ f523 f172 1"/>
              <a:gd name="f695" fmla="*/ f524 f172 1"/>
              <a:gd name="f696" fmla="*/ f525 f172 1"/>
              <a:gd name="f697" fmla="*/ f526 f172 1"/>
              <a:gd name="f698" fmla="*/ f527 f173 1"/>
              <a:gd name="f699" fmla="*/ f528 f172 1"/>
              <a:gd name="f700" fmla="*/ f529 f173 1"/>
              <a:gd name="f701" fmla="*/ f530 f172 1"/>
              <a:gd name="f702" fmla="*/ f531 f173 1"/>
              <a:gd name="f703" fmla="*/ f532 f172 1"/>
              <a:gd name="f704" fmla="*/ f533 f173 1"/>
              <a:gd name="f705" fmla="*/ f534 f172 1"/>
              <a:gd name="f706" fmla="*/ f535 f173 1"/>
              <a:gd name="f707" fmla="*/ f536 f172 1"/>
              <a:gd name="f708" fmla="*/ f537 f173 1"/>
              <a:gd name="f709" fmla="*/ f538 f172 1"/>
              <a:gd name="f710" fmla="*/ f539 f173 1"/>
              <a:gd name="f711" fmla="*/ f540 f172 1"/>
              <a:gd name="f712" fmla="*/ f541 f173 1"/>
              <a:gd name="f713" fmla="*/ f542 f172 1"/>
              <a:gd name="f714" fmla="*/ f543 f173 1"/>
              <a:gd name="f715" fmla="*/ f544 f172 1"/>
              <a:gd name="f716" fmla="*/ f545 f173 1"/>
              <a:gd name="f717" fmla="*/ f546 f172 1"/>
              <a:gd name="f718" fmla="*/ f547 f173 1"/>
              <a:gd name="f719" fmla="*/ f548 f172 1"/>
              <a:gd name="f720" fmla="*/ f549 f173 1"/>
              <a:gd name="f721" fmla="*/ f550 f172 1"/>
              <a:gd name="f722" fmla="*/ f551 f173 1"/>
              <a:gd name="f723" fmla="*/ f552 f172 1"/>
              <a:gd name="f724" fmla="*/ f553 f173 1"/>
              <a:gd name="f725" fmla="*/ f554 f173 1"/>
              <a:gd name="f726" fmla="*/ f555 f173 1"/>
              <a:gd name="f727" fmla="*/ f556 f173 1"/>
              <a:gd name="f728" fmla="*/ f557 f173 1"/>
              <a:gd name="f729" fmla="*/ f558 f173 1"/>
              <a:gd name="f730" fmla="*/ f559 f172 1"/>
              <a:gd name="f731" fmla="*/ f560 f173 1"/>
              <a:gd name="f732" fmla="*/ f561 f172 1"/>
              <a:gd name="f733" fmla="*/ f562 f173 1"/>
              <a:gd name="f734" fmla="*/ f563 f172 1"/>
              <a:gd name="f735" fmla="*/ f564 f173 1"/>
              <a:gd name="f736" fmla="*/ f565 f172 1"/>
              <a:gd name="f737" fmla="*/ f566 f173 1"/>
              <a:gd name="f738" fmla="*/ f567 f172 1"/>
              <a:gd name="f739" fmla="*/ f568 f173 1"/>
              <a:gd name="f740" fmla="*/ f569 f172 1"/>
              <a:gd name="f741" fmla="*/ f570 f173 1"/>
              <a:gd name="f742" fmla="*/ f571 f172 1"/>
              <a:gd name="f743" fmla="*/ f572 f173 1"/>
              <a:gd name="f744" fmla="*/ f573 f172 1"/>
              <a:gd name="f745" fmla="*/ f574 f173 1"/>
              <a:gd name="f746" fmla="*/ f575 f173 1"/>
              <a:gd name="f747" fmla="*/ f576 f173 1"/>
              <a:gd name="f748" fmla="*/ f577 f173 1"/>
              <a:gd name="f749" fmla="*/ f578 f173 1"/>
              <a:gd name="f750" fmla="*/ f579 f173 1"/>
              <a:gd name="f751" fmla="*/ f580 f173 1"/>
              <a:gd name="f752" fmla="*/ f581 f173 1"/>
              <a:gd name="f753" fmla="*/ f582 f173 1"/>
              <a:gd name="f754" fmla="*/ f583 f173 1"/>
              <a:gd name="f755" fmla="*/ f584 f173 1"/>
              <a:gd name="f756" fmla="*/ f585 f173 1"/>
              <a:gd name="f757" fmla="*/ f586 f173 1"/>
              <a:gd name="f758" fmla="*/ f587 f173 1"/>
              <a:gd name="f759" fmla="*/ f588 f173 1"/>
              <a:gd name="f760" fmla="*/ f589 f173 1"/>
              <a:gd name="f761" fmla="*/ f590 f173 1"/>
              <a:gd name="f762" fmla="*/ f591 f173 1"/>
              <a:gd name="f763" fmla="*/ f592 f173 1"/>
              <a:gd name="f764" fmla="*/ f593 f173 1"/>
              <a:gd name="f765" fmla="*/ f594 f173 1"/>
              <a:gd name="f766" fmla="*/ f595 f173 1"/>
              <a:gd name="f767" fmla="*/ f596 f173 1"/>
              <a:gd name="f768" fmla="*/ f597 f173 1"/>
              <a:gd name="f769" fmla="*/ f598 f173 1"/>
              <a:gd name="f770" fmla="*/ f599 f173 1"/>
              <a:gd name="f771" fmla="*/ f600 f173 1"/>
              <a:gd name="f772" fmla="*/ f601 f173 1"/>
              <a:gd name="f773" fmla="*/ f602 f173 1"/>
              <a:gd name="f774" fmla="*/ f603 f173 1"/>
              <a:gd name="f775" fmla="*/ f604 f173 1"/>
              <a:gd name="f776" fmla="*/ f605 f173 1"/>
              <a:gd name="f777" fmla="*/ f606 f173 1"/>
              <a:gd name="f778" fmla="*/ f607 f173 1"/>
              <a:gd name="f779" fmla="*/ f608 f173 1"/>
              <a:gd name="f780" fmla="*/ f609 f173 1"/>
              <a:gd name="f781" fmla="*/ f610 f173 1"/>
              <a:gd name="f782" fmla="*/ f611 f173 1"/>
              <a:gd name="f783" fmla="*/ f612 f173 1"/>
              <a:gd name="f784" fmla="*/ f613 f173 1"/>
              <a:gd name="f785" fmla="*/ f614 f173 1"/>
              <a:gd name="f786" fmla="*/ f615 f173 1"/>
              <a:gd name="f787" fmla="*/ f616 f173 1"/>
              <a:gd name="f788" fmla="*/ f617 f173 1"/>
              <a:gd name="f789" fmla="*/ f618 f173 1"/>
              <a:gd name="f790" fmla="*/ f619 f173 1"/>
              <a:gd name="f791" fmla="*/ f620 f173 1"/>
              <a:gd name="f792" fmla="*/ f621 f173 1"/>
              <a:gd name="f793" fmla="*/ f622 f173 1"/>
              <a:gd name="f794" fmla="*/ f623 f173 1"/>
              <a:gd name="f795" fmla="*/ f624 f173 1"/>
              <a:gd name="f796" fmla="*/ f625 f173 1"/>
              <a:gd name="f797" fmla="*/ f626 f173 1"/>
              <a:gd name="f798" fmla="*/ f627 f173 1"/>
              <a:gd name="f799" fmla="*/ f628 f173 1"/>
              <a:gd name="f800" fmla="*/ f629 f173 1"/>
              <a:gd name="f801" fmla="*/ f630 f173 1"/>
              <a:gd name="f802" fmla="*/ f631 f173 1"/>
              <a:gd name="f803" fmla="*/ f632 f173 1"/>
              <a:gd name="f804" fmla="*/ f633 f173 1"/>
              <a:gd name="f805" fmla="*/ f634 f173 1"/>
              <a:gd name="f806" fmla="*/ f635 f173 1"/>
              <a:gd name="f807" fmla="*/ f636 f173 1"/>
              <a:gd name="f808" fmla="*/ f637 f173 1"/>
              <a:gd name="f809" fmla="*/ f638 f173 1"/>
              <a:gd name="f810" fmla="*/ f639 f173 1"/>
              <a:gd name="f811" fmla="*/ f640 f173 1"/>
              <a:gd name="f812" fmla="*/ f641 f173 1"/>
              <a:gd name="f813" fmla="*/ f642 f173 1"/>
              <a:gd name="f814" fmla="*/ f643 f173 1"/>
              <a:gd name="f815" fmla="*/ f644 f173 1"/>
              <a:gd name="f816" fmla="*/ f645 f173 1"/>
              <a:gd name="f817" fmla="*/ f646 f173 1"/>
              <a:gd name="f818" fmla="*/ f647 f173 1"/>
              <a:gd name="f819" fmla="*/ f648 f173 1"/>
              <a:gd name="f820" fmla="*/ f649 f173 1"/>
              <a:gd name="f821" fmla="*/ f650 f173 1"/>
              <a:gd name="f822" fmla="*/ f651 f173 1"/>
              <a:gd name="f823" fmla="*/ f652 f173 1"/>
              <a:gd name="f824" fmla="*/ f653 f173 1"/>
              <a:gd name="f825" fmla="*/ f654 f173 1"/>
              <a:gd name="f826" fmla="*/ f655 f173 1"/>
              <a:gd name="f827" fmla="*/ f656 f173 1"/>
              <a:gd name="f828" fmla="*/ f657 f173 1"/>
              <a:gd name="f829" fmla="*/ f658 f173 1"/>
              <a:gd name="f830" fmla="*/ f659 f173 1"/>
              <a:gd name="f831" fmla="*/ f660 f173 1"/>
              <a:gd name="f832" fmla="*/ f661 f173 1"/>
              <a:gd name="f833" fmla="*/ f662 f173 1"/>
              <a:gd name="f834" fmla="*/ f663 f173 1"/>
              <a:gd name="f835" fmla="*/ f664 f173 1"/>
              <a:gd name="f836" fmla="*/ f665 f173 1"/>
              <a:gd name="f837" fmla="*/ f666 f173 1"/>
              <a:gd name="f838" fmla="*/ f667 f173 1"/>
              <a:gd name="f839" fmla="*/ f668 f173 1"/>
              <a:gd name="f840" fmla="*/ f669 f173 1"/>
              <a:gd name="f841" fmla="*/ f670 f173 1"/>
              <a:gd name="f842" fmla="*/ f671 f173 1"/>
              <a:gd name="f843" fmla="*/ f672 f173 1"/>
              <a:gd name="f844" fmla="*/ f673 f173 1"/>
              <a:gd name="f845" fmla="*/ f674 f173 1"/>
              <a:gd name="f846" fmla="*/ f675 f173 1"/>
              <a:gd name="f847" fmla="*/ f676 f173 1"/>
              <a:gd name="f848" fmla="*/ f677 f173 1"/>
              <a:gd name="f849" fmla="*/ f678 f173 1"/>
              <a:gd name="f850" fmla="*/ f679 f173 1"/>
              <a:gd name="f851" fmla="*/ f680 f173 1"/>
              <a:gd name="f852" fmla="*/ f681 f173 1"/>
              <a:gd name="f853" fmla="*/ f682 f173 1"/>
              <a:gd name="f854" fmla="*/ f683 f173 1"/>
              <a:gd name="f855" fmla="*/ f684 f173 1"/>
              <a:gd name="f856" fmla="*/ f685 f17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18">
                <a:pos x="f690" y="f691"/>
              </a:cxn>
              <a:cxn ang="f518">
                <a:pos x="f692" y="f691"/>
              </a:cxn>
              <a:cxn ang="f518">
                <a:pos x="f693" y="f691"/>
              </a:cxn>
              <a:cxn ang="f518">
                <a:pos x="f694" y="f691"/>
              </a:cxn>
              <a:cxn ang="f518">
                <a:pos x="f695" y="f691"/>
              </a:cxn>
              <a:cxn ang="f518">
                <a:pos x="f696" y="f691"/>
              </a:cxn>
              <a:cxn ang="f518">
                <a:pos x="f697" y="f698"/>
              </a:cxn>
              <a:cxn ang="f518">
                <a:pos x="f699" y="f700"/>
              </a:cxn>
              <a:cxn ang="f518">
                <a:pos x="f701" y="f702"/>
              </a:cxn>
              <a:cxn ang="f518">
                <a:pos x="f703" y="f704"/>
              </a:cxn>
              <a:cxn ang="f518">
                <a:pos x="f705" y="f706"/>
              </a:cxn>
              <a:cxn ang="f518">
                <a:pos x="f707" y="f708"/>
              </a:cxn>
              <a:cxn ang="f518">
                <a:pos x="f709" y="f710"/>
              </a:cxn>
              <a:cxn ang="f518">
                <a:pos x="f711" y="f712"/>
              </a:cxn>
              <a:cxn ang="f518">
                <a:pos x="f713" y="f714"/>
              </a:cxn>
              <a:cxn ang="f518">
                <a:pos x="f715" y="f716"/>
              </a:cxn>
              <a:cxn ang="f518">
                <a:pos x="f717" y="f718"/>
              </a:cxn>
              <a:cxn ang="f518">
                <a:pos x="f719" y="f720"/>
              </a:cxn>
              <a:cxn ang="f518">
                <a:pos x="f721" y="f722"/>
              </a:cxn>
              <a:cxn ang="f518">
                <a:pos x="f723" y="f724"/>
              </a:cxn>
              <a:cxn ang="f518">
                <a:pos x="f721" y="f725"/>
              </a:cxn>
              <a:cxn ang="f518">
                <a:pos x="f719" y="f726"/>
              </a:cxn>
              <a:cxn ang="f518">
                <a:pos x="f717" y="f727"/>
              </a:cxn>
              <a:cxn ang="f518">
                <a:pos x="f715" y="f728"/>
              </a:cxn>
              <a:cxn ang="f518">
                <a:pos x="f713" y="f729"/>
              </a:cxn>
              <a:cxn ang="f518">
                <a:pos x="f730" y="f731"/>
              </a:cxn>
              <a:cxn ang="f518">
                <a:pos x="f732" y="f733"/>
              </a:cxn>
              <a:cxn ang="f518">
                <a:pos x="f734" y="f735"/>
              </a:cxn>
              <a:cxn ang="f518">
                <a:pos x="f736" y="f737"/>
              </a:cxn>
              <a:cxn ang="f518">
                <a:pos x="f738" y="f739"/>
              </a:cxn>
              <a:cxn ang="f518">
                <a:pos x="f740" y="f741"/>
              </a:cxn>
              <a:cxn ang="f518">
                <a:pos x="f742" y="f743"/>
              </a:cxn>
              <a:cxn ang="f518">
                <a:pos x="f744" y="f745"/>
              </a:cxn>
              <a:cxn ang="f518">
                <a:pos x="f696" y="f746"/>
              </a:cxn>
              <a:cxn ang="f518">
                <a:pos x="f744" y="f747"/>
              </a:cxn>
              <a:cxn ang="f518">
                <a:pos x="f742" y="f748"/>
              </a:cxn>
              <a:cxn ang="f518">
                <a:pos x="f740" y="f749"/>
              </a:cxn>
              <a:cxn ang="f518">
                <a:pos x="f738" y="f750"/>
              </a:cxn>
              <a:cxn ang="f518">
                <a:pos x="f736" y="f751"/>
              </a:cxn>
              <a:cxn ang="f518">
                <a:pos x="f734" y="f752"/>
              </a:cxn>
              <a:cxn ang="f518">
                <a:pos x="f732" y="f753"/>
              </a:cxn>
              <a:cxn ang="f518">
                <a:pos x="f730" y="f754"/>
              </a:cxn>
              <a:cxn ang="f518">
                <a:pos x="f713" y="f755"/>
              </a:cxn>
              <a:cxn ang="f518">
                <a:pos x="f715" y="f756"/>
              </a:cxn>
              <a:cxn ang="f518">
                <a:pos x="f717" y="f757"/>
              </a:cxn>
              <a:cxn ang="f518">
                <a:pos x="f719" y="f758"/>
              </a:cxn>
              <a:cxn ang="f518">
                <a:pos x="f721" y="f759"/>
              </a:cxn>
              <a:cxn ang="f518">
                <a:pos x="f723" y="f760"/>
              </a:cxn>
              <a:cxn ang="f518">
                <a:pos x="f721" y="f761"/>
              </a:cxn>
              <a:cxn ang="f518">
                <a:pos x="f719" y="f762"/>
              </a:cxn>
              <a:cxn ang="f518">
                <a:pos x="f717" y="f763"/>
              </a:cxn>
              <a:cxn ang="f518">
                <a:pos x="f715" y="f764"/>
              </a:cxn>
              <a:cxn ang="f518">
                <a:pos x="f713" y="f765"/>
              </a:cxn>
              <a:cxn ang="f518">
                <a:pos x="f730" y="f766"/>
              </a:cxn>
              <a:cxn ang="f518">
                <a:pos x="f732" y="f767"/>
              </a:cxn>
              <a:cxn ang="f518">
                <a:pos x="f734" y="f768"/>
              </a:cxn>
              <a:cxn ang="f518">
                <a:pos x="f736" y="f769"/>
              </a:cxn>
              <a:cxn ang="f518">
                <a:pos x="f738" y="f770"/>
              </a:cxn>
              <a:cxn ang="f518">
                <a:pos x="f740" y="f771"/>
              </a:cxn>
              <a:cxn ang="f518">
                <a:pos x="f742" y="f772"/>
              </a:cxn>
              <a:cxn ang="f518">
                <a:pos x="f744" y="f773"/>
              </a:cxn>
              <a:cxn ang="f518">
                <a:pos x="f696" y="f774"/>
              </a:cxn>
              <a:cxn ang="f518">
                <a:pos x="f744" y="f775"/>
              </a:cxn>
              <a:cxn ang="f518">
                <a:pos x="f742" y="f776"/>
              </a:cxn>
              <a:cxn ang="f518">
                <a:pos x="f740" y="f777"/>
              </a:cxn>
              <a:cxn ang="f518">
                <a:pos x="f738" y="f778"/>
              </a:cxn>
              <a:cxn ang="f518">
                <a:pos x="f736" y="f779"/>
              </a:cxn>
              <a:cxn ang="f518">
                <a:pos x="f734" y="f780"/>
              </a:cxn>
              <a:cxn ang="f518">
                <a:pos x="f732" y="f781"/>
              </a:cxn>
              <a:cxn ang="f518">
                <a:pos x="f730" y="f782"/>
              </a:cxn>
              <a:cxn ang="f518">
                <a:pos x="f713" y="f783"/>
              </a:cxn>
              <a:cxn ang="f518">
                <a:pos x="f715" y="f784"/>
              </a:cxn>
              <a:cxn ang="f518">
                <a:pos x="f717" y="f785"/>
              </a:cxn>
              <a:cxn ang="f518">
                <a:pos x="f719" y="f786"/>
              </a:cxn>
              <a:cxn ang="f518">
                <a:pos x="f721" y="f787"/>
              </a:cxn>
              <a:cxn ang="f518">
                <a:pos x="f723" y="f788"/>
              </a:cxn>
              <a:cxn ang="f518">
                <a:pos x="f721" y="f789"/>
              </a:cxn>
              <a:cxn ang="f518">
                <a:pos x="f719" y="f790"/>
              </a:cxn>
              <a:cxn ang="f518">
                <a:pos x="f717" y="f791"/>
              </a:cxn>
              <a:cxn ang="f518">
                <a:pos x="f715" y="f792"/>
              </a:cxn>
              <a:cxn ang="f518">
                <a:pos x="f713" y="f793"/>
              </a:cxn>
              <a:cxn ang="f518">
                <a:pos x="f730" y="f794"/>
              </a:cxn>
              <a:cxn ang="f518">
                <a:pos x="f734" y="f795"/>
              </a:cxn>
              <a:cxn ang="f518">
                <a:pos x="f736" y="f796"/>
              </a:cxn>
              <a:cxn ang="f518">
                <a:pos x="f738" y="f797"/>
              </a:cxn>
              <a:cxn ang="f518">
                <a:pos x="f740" y="f798"/>
              </a:cxn>
              <a:cxn ang="f518">
                <a:pos x="f742" y="f799"/>
              </a:cxn>
              <a:cxn ang="f518">
                <a:pos x="f744" y="f800"/>
              </a:cxn>
              <a:cxn ang="f518">
                <a:pos x="f696" y="f801"/>
              </a:cxn>
              <a:cxn ang="f518">
                <a:pos x="f744" y="f802"/>
              </a:cxn>
              <a:cxn ang="f518">
                <a:pos x="f742" y="f803"/>
              </a:cxn>
              <a:cxn ang="f518">
                <a:pos x="f740" y="f804"/>
              </a:cxn>
              <a:cxn ang="f518">
                <a:pos x="f738" y="f805"/>
              </a:cxn>
              <a:cxn ang="f518">
                <a:pos x="f736" y="f806"/>
              </a:cxn>
              <a:cxn ang="f518">
                <a:pos x="f734" y="f807"/>
              </a:cxn>
              <a:cxn ang="f518">
                <a:pos x="f730" y="f808"/>
              </a:cxn>
              <a:cxn ang="f518">
                <a:pos x="f713" y="f809"/>
              </a:cxn>
              <a:cxn ang="f518">
                <a:pos x="f715" y="f810"/>
              </a:cxn>
              <a:cxn ang="f518">
                <a:pos x="f717" y="f811"/>
              </a:cxn>
              <a:cxn ang="f518">
                <a:pos x="f719" y="f812"/>
              </a:cxn>
              <a:cxn ang="f518">
                <a:pos x="f721" y="f813"/>
              </a:cxn>
              <a:cxn ang="f518">
                <a:pos x="f723" y="f814"/>
              </a:cxn>
              <a:cxn ang="f518">
                <a:pos x="f721" y="f815"/>
              </a:cxn>
              <a:cxn ang="f518">
                <a:pos x="f719" y="f816"/>
              </a:cxn>
              <a:cxn ang="f518">
                <a:pos x="f717" y="f817"/>
              </a:cxn>
              <a:cxn ang="f518">
                <a:pos x="f715" y="f818"/>
              </a:cxn>
              <a:cxn ang="f518">
                <a:pos x="f713" y="f819"/>
              </a:cxn>
              <a:cxn ang="f518">
                <a:pos x="f730" y="f820"/>
              </a:cxn>
              <a:cxn ang="f518">
                <a:pos x="f732" y="f821"/>
              </a:cxn>
              <a:cxn ang="f518">
                <a:pos x="f734" y="f822"/>
              </a:cxn>
              <a:cxn ang="f518">
                <a:pos x="f736" y="f823"/>
              </a:cxn>
              <a:cxn ang="f518">
                <a:pos x="f738" y="f824"/>
              </a:cxn>
              <a:cxn ang="f518">
                <a:pos x="f740" y="f825"/>
              </a:cxn>
              <a:cxn ang="f518">
                <a:pos x="f742" y="f826"/>
              </a:cxn>
              <a:cxn ang="f518">
                <a:pos x="f744" y="f827"/>
              </a:cxn>
              <a:cxn ang="f518">
                <a:pos x="f696" y="f828"/>
              </a:cxn>
              <a:cxn ang="f518">
                <a:pos x="f744" y="f829"/>
              </a:cxn>
              <a:cxn ang="f518">
                <a:pos x="f742" y="f830"/>
              </a:cxn>
              <a:cxn ang="f518">
                <a:pos x="f740" y="f831"/>
              </a:cxn>
              <a:cxn ang="f518">
                <a:pos x="f738" y="f832"/>
              </a:cxn>
              <a:cxn ang="f518">
                <a:pos x="f736" y="f833"/>
              </a:cxn>
              <a:cxn ang="f518">
                <a:pos x="f734" y="f834"/>
              </a:cxn>
              <a:cxn ang="f518">
                <a:pos x="f732" y="f835"/>
              </a:cxn>
              <a:cxn ang="f518">
                <a:pos x="f730" y="f836"/>
              </a:cxn>
              <a:cxn ang="f518">
                <a:pos x="f713" y="f837"/>
              </a:cxn>
              <a:cxn ang="f518">
                <a:pos x="f715" y="f838"/>
              </a:cxn>
              <a:cxn ang="f518">
                <a:pos x="f717" y="f839"/>
              </a:cxn>
              <a:cxn ang="f518">
                <a:pos x="f719" y="f840"/>
              </a:cxn>
              <a:cxn ang="f518">
                <a:pos x="f721" y="f841"/>
              </a:cxn>
              <a:cxn ang="f518">
                <a:pos x="f723" y="f842"/>
              </a:cxn>
              <a:cxn ang="f518">
                <a:pos x="f721" y="f843"/>
              </a:cxn>
              <a:cxn ang="f518">
                <a:pos x="f719" y="f844"/>
              </a:cxn>
              <a:cxn ang="f518">
                <a:pos x="f717" y="f845"/>
              </a:cxn>
              <a:cxn ang="f518">
                <a:pos x="f715" y="f846"/>
              </a:cxn>
              <a:cxn ang="f518">
                <a:pos x="f713" y="f847"/>
              </a:cxn>
              <a:cxn ang="f518">
                <a:pos x="f711" y="f848"/>
              </a:cxn>
              <a:cxn ang="f518">
                <a:pos x="f709" y="f849"/>
              </a:cxn>
              <a:cxn ang="f518">
                <a:pos x="f707" y="f850"/>
              </a:cxn>
              <a:cxn ang="f518">
                <a:pos x="f705" y="f851"/>
              </a:cxn>
              <a:cxn ang="f518">
                <a:pos x="f703" y="f852"/>
              </a:cxn>
              <a:cxn ang="f518">
                <a:pos x="f701" y="f853"/>
              </a:cxn>
              <a:cxn ang="f518">
                <a:pos x="f699" y="f854"/>
              </a:cxn>
              <a:cxn ang="f518">
                <a:pos x="f697" y="f855"/>
              </a:cxn>
              <a:cxn ang="f518">
                <a:pos x="f696" y="f856"/>
              </a:cxn>
              <a:cxn ang="f518">
                <a:pos x="f695" y="f856"/>
              </a:cxn>
              <a:cxn ang="f518">
                <a:pos x="f694" y="f856"/>
              </a:cxn>
              <a:cxn ang="f518">
                <a:pos x="f693" y="f856"/>
              </a:cxn>
              <a:cxn ang="f518">
                <a:pos x="f692" y="f856"/>
              </a:cxn>
              <a:cxn ang="f518">
                <a:pos x="f690" y="f856"/>
              </a:cxn>
            </a:cxnLst>
            <a:rect l="f686" t="f689" r="f687" b="f688"/>
            <a:pathLst>
              <a:path w="4838076" h="6858000">
                <a:moveTo>
                  <a:pt x="f6" y="f5"/>
                </a:moveTo>
                <a:lnTo>
                  <a:pt x="f8" y="f5"/>
                </a:lnTo>
                <a:lnTo>
                  <a:pt x="f9" y="f5"/>
                </a:lnTo>
                <a:lnTo>
                  <a:pt x="f10" y="f5"/>
                </a:lnTo>
                <a:lnTo>
                  <a:pt x="f11" y="f5"/>
                </a:lnTo>
                <a:lnTo>
                  <a:pt x="f12" y="f5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37" y="f38"/>
                </a:lnTo>
                <a:lnTo>
                  <a:pt x="f5" y="f39"/>
                </a:lnTo>
                <a:lnTo>
                  <a:pt x="f37" y="f40"/>
                </a:lnTo>
                <a:lnTo>
                  <a:pt x="f35" y="f41"/>
                </a:lnTo>
                <a:lnTo>
                  <a:pt x="f33" y="f42"/>
                </a:lnTo>
                <a:lnTo>
                  <a:pt x="f31" y="f43"/>
                </a:lnTo>
                <a:lnTo>
                  <a:pt x="f29" y="f44"/>
                </a:lnTo>
                <a:lnTo>
                  <a:pt x="f45" y="f46"/>
                </a:lnTo>
                <a:lnTo>
                  <a:pt x="f47" y="f48"/>
                </a:lnTo>
                <a:lnTo>
                  <a:pt x="f49" y="f50"/>
                </a:lnTo>
                <a:lnTo>
                  <a:pt x="f51" y="f52"/>
                </a:ln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lnTo>
                  <a:pt x="f59" y="f60"/>
                </a:lnTo>
                <a:lnTo>
                  <a:pt x="f12" y="f61"/>
                </a:lnTo>
                <a:lnTo>
                  <a:pt x="f59" y="f62"/>
                </a:lnTo>
                <a:lnTo>
                  <a:pt x="f57" y="f63"/>
                </a:lnTo>
                <a:lnTo>
                  <a:pt x="f55" y="f64"/>
                </a:lnTo>
                <a:lnTo>
                  <a:pt x="f53" y="f65"/>
                </a:lnTo>
                <a:lnTo>
                  <a:pt x="f51" y="f66"/>
                </a:lnTo>
                <a:lnTo>
                  <a:pt x="f49" y="f67"/>
                </a:lnTo>
                <a:lnTo>
                  <a:pt x="f47" y="f68"/>
                </a:lnTo>
                <a:lnTo>
                  <a:pt x="f45" y="f69"/>
                </a:lnTo>
                <a:lnTo>
                  <a:pt x="f29" y="f70"/>
                </a:lnTo>
                <a:lnTo>
                  <a:pt x="f31" y="f71"/>
                </a:lnTo>
                <a:lnTo>
                  <a:pt x="f33" y="f72"/>
                </a:lnTo>
                <a:lnTo>
                  <a:pt x="f35" y="f73"/>
                </a:lnTo>
                <a:lnTo>
                  <a:pt x="f37" y="f74"/>
                </a:lnTo>
                <a:lnTo>
                  <a:pt x="f5" y="f75"/>
                </a:lnTo>
                <a:lnTo>
                  <a:pt x="f37" y="f76"/>
                </a:lnTo>
                <a:lnTo>
                  <a:pt x="f35" y="f77"/>
                </a:lnTo>
                <a:lnTo>
                  <a:pt x="f33" y="f78"/>
                </a:lnTo>
                <a:lnTo>
                  <a:pt x="f31" y="f79"/>
                </a:lnTo>
                <a:lnTo>
                  <a:pt x="f29" y="f80"/>
                </a:lnTo>
                <a:lnTo>
                  <a:pt x="f45" y="f81"/>
                </a:lnTo>
                <a:lnTo>
                  <a:pt x="f47" y="f82"/>
                </a:lnTo>
                <a:lnTo>
                  <a:pt x="f49" y="f83"/>
                </a:lnTo>
                <a:lnTo>
                  <a:pt x="f51" y="f84"/>
                </a:lnTo>
                <a:lnTo>
                  <a:pt x="f53" y="f85"/>
                </a:lnTo>
                <a:lnTo>
                  <a:pt x="f55" y="f86"/>
                </a:lnTo>
                <a:lnTo>
                  <a:pt x="f57" y="f87"/>
                </a:lnTo>
                <a:lnTo>
                  <a:pt x="f59" y="f88"/>
                </a:lnTo>
                <a:lnTo>
                  <a:pt x="f12" y="f89"/>
                </a:lnTo>
                <a:lnTo>
                  <a:pt x="f59" y="f90"/>
                </a:lnTo>
                <a:lnTo>
                  <a:pt x="f57" y="f91"/>
                </a:lnTo>
                <a:lnTo>
                  <a:pt x="f55" y="f92"/>
                </a:lnTo>
                <a:lnTo>
                  <a:pt x="f53" y="f93"/>
                </a:lnTo>
                <a:lnTo>
                  <a:pt x="f51" y="f94"/>
                </a:lnTo>
                <a:lnTo>
                  <a:pt x="f49" y="f95"/>
                </a:lnTo>
                <a:lnTo>
                  <a:pt x="f47" y="f96"/>
                </a:lnTo>
                <a:lnTo>
                  <a:pt x="f45" y="f97"/>
                </a:lnTo>
                <a:lnTo>
                  <a:pt x="f29" y="f98"/>
                </a:lnTo>
                <a:lnTo>
                  <a:pt x="f31" y="f99"/>
                </a:lnTo>
                <a:lnTo>
                  <a:pt x="f33" y="f100"/>
                </a:lnTo>
                <a:lnTo>
                  <a:pt x="f35" y="f101"/>
                </a:lnTo>
                <a:lnTo>
                  <a:pt x="f37" y="f102"/>
                </a:lnTo>
                <a:lnTo>
                  <a:pt x="f5" y="f103"/>
                </a:lnTo>
                <a:lnTo>
                  <a:pt x="f37" y="f104"/>
                </a:lnTo>
                <a:lnTo>
                  <a:pt x="f35" y="f105"/>
                </a:lnTo>
                <a:lnTo>
                  <a:pt x="f33" y="f106"/>
                </a:lnTo>
                <a:lnTo>
                  <a:pt x="f31" y="f107"/>
                </a:lnTo>
                <a:lnTo>
                  <a:pt x="f29" y="f108"/>
                </a:lnTo>
                <a:lnTo>
                  <a:pt x="f45" y="f109"/>
                </a:lnTo>
                <a:lnTo>
                  <a:pt x="f49" y="f110"/>
                </a:lnTo>
                <a:lnTo>
                  <a:pt x="f51" y="f111"/>
                </a:lnTo>
                <a:lnTo>
                  <a:pt x="f53" y="f112"/>
                </a:lnTo>
                <a:lnTo>
                  <a:pt x="f55" y="f113"/>
                </a:lnTo>
                <a:lnTo>
                  <a:pt x="f57" y="f114"/>
                </a:lnTo>
                <a:lnTo>
                  <a:pt x="f59" y="f115"/>
                </a:lnTo>
                <a:lnTo>
                  <a:pt x="f12" y="f116"/>
                </a:lnTo>
                <a:lnTo>
                  <a:pt x="f59" y="f117"/>
                </a:lnTo>
                <a:lnTo>
                  <a:pt x="f57" y="f118"/>
                </a:lnTo>
                <a:lnTo>
                  <a:pt x="f55" y="f119"/>
                </a:lnTo>
                <a:lnTo>
                  <a:pt x="f53" y="f120"/>
                </a:lnTo>
                <a:lnTo>
                  <a:pt x="f51" y="f121"/>
                </a:lnTo>
                <a:lnTo>
                  <a:pt x="f49" y="f122"/>
                </a:lnTo>
                <a:lnTo>
                  <a:pt x="f45" y="f123"/>
                </a:lnTo>
                <a:lnTo>
                  <a:pt x="f29" y="f124"/>
                </a:lnTo>
                <a:lnTo>
                  <a:pt x="f31" y="f125"/>
                </a:lnTo>
                <a:lnTo>
                  <a:pt x="f33" y="f126"/>
                </a:lnTo>
                <a:lnTo>
                  <a:pt x="f35" y="f127"/>
                </a:lnTo>
                <a:lnTo>
                  <a:pt x="f37" y="f128"/>
                </a:lnTo>
                <a:lnTo>
                  <a:pt x="f5" y="f129"/>
                </a:lnTo>
                <a:lnTo>
                  <a:pt x="f37" y="f130"/>
                </a:lnTo>
                <a:lnTo>
                  <a:pt x="f35" y="f131"/>
                </a:lnTo>
                <a:lnTo>
                  <a:pt x="f33" y="f132"/>
                </a:lnTo>
                <a:lnTo>
                  <a:pt x="f31" y="f133"/>
                </a:lnTo>
                <a:lnTo>
                  <a:pt x="f29" y="f134"/>
                </a:lnTo>
                <a:lnTo>
                  <a:pt x="f45" y="f135"/>
                </a:lnTo>
                <a:lnTo>
                  <a:pt x="f47" y="f136"/>
                </a:lnTo>
                <a:lnTo>
                  <a:pt x="f49" y="f137"/>
                </a:lnTo>
                <a:lnTo>
                  <a:pt x="f51" y="f138"/>
                </a:lnTo>
                <a:lnTo>
                  <a:pt x="f53" y="f139"/>
                </a:lnTo>
                <a:lnTo>
                  <a:pt x="f55" y="f140"/>
                </a:lnTo>
                <a:lnTo>
                  <a:pt x="f57" y="f141"/>
                </a:lnTo>
                <a:lnTo>
                  <a:pt x="f59" y="f142"/>
                </a:lnTo>
                <a:lnTo>
                  <a:pt x="f12" y="f143"/>
                </a:lnTo>
                <a:lnTo>
                  <a:pt x="f59" y="f144"/>
                </a:lnTo>
                <a:lnTo>
                  <a:pt x="f57" y="f145"/>
                </a:lnTo>
                <a:lnTo>
                  <a:pt x="f55" y="f146"/>
                </a:lnTo>
                <a:lnTo>
                  <a:pt x="f53" y="f147"/>
                </a:lnTo>
                <a:lnTo>
                  <a:pt x="f51" y="f148"/>
                </a:lnTo>
                <a:lnTo>
                  <a:pt x="f49" y="f149"/>
                </a:lnTo>
                <a:lnTo>
                  <a:pt x="f47" y="f150"/>
                </a:lnTo>
                <a:lnTo>
                  <a:pt x="f45" y="f151"/>
                </a:lnTo>
                <a:lnTo>
                  <a:pt x="f29" y="f152"/>
                </a:lnTo>
                <a:lnTo>
                  <a:pt x="f31" y="f153"/>
                </a:lnTo>
                <a:lnTo>
                  <a:pt x="f33" y="f154"/>
                </a:lnTo>
                <a:lnTo>
                  <a:pt x="f35" y="f155"/>
                </a:lnTo>
                <a:lnTo>
                  <a:pt x="f37" y="f156"/>
                </a:lnTo>
                <a:lnTo>
                  <a:pt x="f5" y="f157"/>
                </a:lnTo>
                <a:lnTo>
                  <a:pt x="f37" y="f158"/>
                </a:lnTo>
                <a:lnTo>
                  <a:pt x="f35" y="f159"/>
                </a:lnTo>
                <a:lnTo>
                  <a:pt x="f33" y="f160"/>
                </a:lnTo>
                <a:lnTo>
                  <a:pt x="f31" y="f161"/>
                </a:lnTo>
                <a:lnTo>
                  <a:pt x="f29" y="f162"/>
                </a:lnTo>
                <a:lnTo>
                  <a:pt x="f27" y="f163"/>
                </a:lnTo>
                <a:lnTo>
                  <a:pt x="f25" y="f164"/>
                </a:lnTo>
                <a:lnTo>
                  <a:pt x="f23" y="f165"/>
                </a:lnTo>
                <a:lnTo>
                  <a:pt x="f21" y="f166"/>
                </a:lnTo>
                <a:lnTo>
                  <a:pt x="f19" y="f167"/>
                </a:lnTo>
                <a:lnTo>
                  <a:pt x="f17" y="f168"/>
                </a:lnTo>
                <a:lnTo>
                  <a:pt x="f15" y="f169"/>
                </a:lnTo>
                <a:lnTo>
                  <a:pt x="f13" y="f170"/>
                </a:lnTo>
                <a:lnTo>
                  <a:pt x="f12" y="f7"/>
                </a:lnTo>
                <a:lnTo>
                  <a:pt x="f11" y="f7"/>
                </a:lnTo>
                <a:lnTo>
                  <a:pt x="f10" y="f7"/>
                </a:lnTo>
                <a:lnTo>
                  <a:pt x="f9" y="f7"/>
                </a:lnTo>
                <a:lnTo>
                  <a:pt x="f8" y="f7"/>
                </a:lnTo>
                <a:lnTo>
                  <a:pt x="f6" y="f7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6" name="Freeform: Shape 17"/>
          <p:cNvSpPr>
            <a:spLocks noMove="1" noResize="1"/>
          </p:cNvSpPr>
          <p:nvPr/>
        </p:nvSpPr>
        <p:spPr>
          <a:xfrm>
            <a:off x="0" y="0"/>
            <a:ext cx="4693679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693698"/>
              <a:gd name="f7" fmla="val 6858000"/>
              <a:gd name="f8" fmla="val 420914"/>
              <a:gd name="f9" fmla="val 1582057"/>
              <a:gd name="f10" fmla="val 4503903"/>
              <a:gd name="f11" fmla="val 4508943"/>
              <a:gd name="f12" fmla="val 66675"/>
              <a:gd name="f13" fmla="val 4517340"/>
              <a:gd name="f14" fmla="val 122237"/>
              <a:gd name="f15" fmla="val 4527418"/>
              <a:gd name="f16" fmla="val 174625"/>
              <a:gd name="f17" fmla="val 4544214"/>
              <a:gd name="f18" fmla="val 217487"/>
              <a:gd name="f19" fmla="val 4561010"/>
              <a:gd name="f20" fmla="val 260350"/>
              <a:gd name="f21" fmla="val 4581165"/>
              <a:gd name="f22" fmla="val 296862"/>
              <a:gd name="f23" fmla="val 4601320"/>
              <a:gd name="f24" fmla="val 334962"/>
              <a:gd name="f25" fmla="val 4619796"/>
              <a:gd name="f26" fmla="val 369887"/>
              <a:gd name="f27" fmla="val 4638271"/>
              <a:gd name="f28" fmla="val 409575"/>
              <a:gd name="f29" fmla="val 4655067"/>
              <a:gd name="f30" fmla="val 450850"/>
              <a:gd name="f31" fmla="val 4670184"/>
              <a:gd name="f32" fmla="val 496887"/>
              <a:gd name="f33" fmla="val 4681941"/>
              <a:gd name="f34" fmla="val 546100"/>
              <a:gd name="f35" fmla="val 4690339"/>
              <a:gd name="f36" fmla="val 606425"/>
              <a:gd name="f37" fmla="val 673100"/>
              <a:gd name="f38" fmla="val 744537"/>
              <a:gd name="f39" fmla="val 801687"/>
              <a:gd name="f40" fmla="val 854075"/>
              <a:gd name="f41" fmla="val 901700"/>
              <a:gd name="f42" fmla="val 942975"/>
              <a:gd name="f43" fmla="val 4618116"/>
              <a:gd name="f44" fmla="val 981075"/>
              <a:gd name="f45" fmla="val 4597961"/>
              <a:gd name="f46" fmla="val 1017587"/>
              <a:gd name="f47" fmla="val 4577806"/>
              <a:gd name="f48" fmla="val 1055687"/>
              <a:gd name="f49" fmla="val 4559330"/>
              <a:gd name="f50" fmla="val 1095375"/>
              <a:gd name="f51" fmla="val 4540854"/>
              <a:gd name="f52" fmla="val 1136650"/>
              <a:gd name="f53" fmla="val 4525739"/>
              <a:gd name="f54" fmla="val 1182687"/>
              <a:gd name="f55" fmla="val 4515661"/>
              <a:gd name="f56" fmla="val 1235075"/>
              <a:gd name="f57" fmla="val 4505583"/>
              <a:gd name="f58" fmla="val 1295400"/>
              <a:gd name="f59" fmla="val 1363662"/>
              <a:gd name="f60" fmla="val 1431925"/>
              <a:gd name="f61" fmla="val 1492250"/>
              <a:gd name="f62" fmla="val 1544637"/>
              <a:gd name="f63" fmla="val 1589087"/>
              <a:gd name="f64" fmla="val 1631950"/>
              <a:gd name="f65" fmla="val 1671637"/>
              <a:gd name="f66" fmla="val 1708150"/>
              <a:gd name="f67" fmla="val 1743075"/>
              <a:gd name="f68" fmla="val 1782762"/>
              <a:gd name="f69" fmla="val 1824037"/>
              <a:gd name="f70" fmla="val 1870075"/>
              <a:gd name="f71" fmla="val 1922462"/>
              <a:gd name="f72" fmla="val 1982787"/>
              <a:gd name="f73" fmla="val 2051050"/>
              <a:gd name="f74" fmla="val 2119312"/>
              <a:gd name="f75" fmla="val 2179637"/>
              <a:gd name="f76" fmla="val 2232025"/>
              <a:gd name="f77" fmla="val 2278062"/>
              <a:gd name="f78" fmla="val 2319337"/>
              <a:gd name="f79" fmla="val 2359025"/>
              <a:gd name="f80" fmla="val 2395537"/>
              <a:gd name="f81" fmla="val 2433637"/>
              <a:gd name="f82" fmla="val 2471737"/>
              <a:gd name="f83" fmla="val 2513012"/>
              <a:gd name="f84" fmla="val 2560637"/>
              <a:gd name="f85" fmla="val 2613025"/>
              <a:gd name="f86" fmla="val 2671762"/>
              <a:gd name="f87" fmla="val 2741612"/>
              <a:gd name="f88" fmla="val 2809875"/>
              <a:gd name="f89" fmla="val 2868612"/>
              <a:gd name="f90" fmla="val 2922587"/>
              <a:gd name="f91" fmla="val 2967037"/>
              <a:gd name="f92" fmla="val 3009900"/>
              <a:gd name="f93" fmla="val 3046412"/>
              <a:gd name="f94" fmla="val 3084512"/>
              <a:gd name="f95" fmla="val 3121025"/>
              <a:gd name="f96" fmla="val 3160712"/>
              <a:gd name="f97" fmla="val 3201987"/>
              <a:gd name="f98" fmla="val 3248025"/>
              <a:gd name="f99" fmla="val 3300412"/>
              <a:gd name="f100" fmla="val 3360737"/>
              <a:gd name="f101" fmla="val 3427412"/>
              <a:gd name="f102" fmla="val 3497262"/>
              <a:gd name="f103" fmla="val 3557587"/>
              <a:gd name="f104" fmla="val 3609975"/>
              <a:gd name="f105" fmla="val 3656012"/>
              <a:gd name="f106" fmla="val 3697287"/>
              <a:gd name="f107" fmla="val 3736975"/>
              <a:gd name="f108" fmla="val 3811587"/>
              <a:gd name="f109" fmla="val 3848100"/>
              <a:gd name="f110" fmla="val 3890962"/>
              <a:gd name="f111" fmla="val 3935412"/>
              <a:gd name="f112" fmla="val 3987800"/>
              <a:gd name="f113" fmla="val 4048125"/>
              <a:gd name="f114" fmla="val 4116387"/>
              <a:gd name="f115" fmla="val 4186237"/>
              <a:gd name="f116" fmla="val 4244975"/>
              <a:gd name="f117" fmla="val 4297362"/>
              <a:gd name="f118" fmla="val 4343400"/>
              <a:gd name="f119" fmla="val 4386262"/>
              <a:gd name="f120" fmla="val 4424362"/>
              <a:gd name="f121" fmla="val 4498975"/>
              <a:gd name="f122" fmla="val 4537075"/>
              <a:gd name="f123" fmla="val 4579937"/>
              <a:gd name="f124" fmla="val 4625975"/>
              <a:gd name="f125" fmla="val 4678362"/>
              <a:gd name="f126" fmla="val 4738687"/>
              <a:gd name="f127" fmla="val 4806950"/>
              <a:gd name="f128" fmla="val 4875212"/>
              <a:gd name="f129" fmla="val 4935537"/>
              <a:gd name="f130" fmla="val 4987925"/>
              <a:gd name="f131" fmla="val 5033962"/>
              <a:gd name="f132" fmla="val 5075237"/>
              <a:gd name="f133" fmla="val 5114925"/>
              <a:gd name="f134" fmla="val 5149850"/>
              <a:gd name="f135" fmla="val 5186362"/>
              <a:gd name="f136" fmla="val 5226050"/>
              <a:gd name="f137" fmla="val 5268912"/>
              <a:gd name="f138" fmla="val 5313362"/>
              <a:gd name="f139" fmla="val 5365750"/>
              <a:gd name="f140" fmla="val 5426075"/>
              <a:gd name="f141" fmla="val 5494337"/>
              <a:gd name="f142" fmla="val 5562600"/>
              <a:gd name="f143" fmla="val 5622925"/>
              <a:gd name="f144" fmla="val 5675312"/>
              <a:gd name="f145" fmla="val 5721350"/>
              <a:gd name="f146" fmla="val 5762625"/>
              <a:gd name="f147" fmla="val 5802312"/>
              <a:gd name="f148" fmla="val 5840412"/>
              <a:gd name="f149" fmla="val 5876925"/>
              <a:gd name="f150" fmla="val 5915025"/>
              <a:gd name="f151" fmla="val 5956300"/>
              <a:gd name="f152" fmla="val 6003925"/>
              <a:gd name="f153" fmla="val 6056312"/>
              <a:gd name="f154" fmla="val 6113462"/>
              <a:gd name="f155" fmla="val 6183312"/>
              <a:gd name="f156" fmla="val 6251575"/>
              <a:gd name="f157" fmla="val 6311900"/>
              <a:gd name="f158" fmla="val 6361112"/>
              <a:gd name="f159" fmla="val 6407150"/>
              <a:gd name="f160" fmla="val 6448425"/>
              <a:gd name="f161" fmla="val 6488112"/>
              <a:gd name="f162" fmla="val 6523037"/>
              <a:gd name="f163" fmla="val 6561137"/>
              <a:gd name="f164" fmla="val 6597650"/>
              <a:gd name="f165" fmla="val 6640512"/>
              <a:gd name="f166" fmla="val 6683375"/>
              <a:gd name="f167" fmla="val 6735762"/>
              <a:gd name="f168" fmla="val 6791325"/>
              <a:gd name="f169" fmla="+- 0 0 0"/>
              <a:gd name="f170" fmla="*/ f3 1 4693698"/>
              <a:gd name="f171" fmla="*/ f4 1 6858000"/>
              <a:gd name="f172" fmla="+- f7 0 f5"/>
              <a:gd name="f173" fmla="+- f6 0 f5"/>
              <a:gd name="f174" fmla="*/ f169 f0 1"/>
              <a:gd name="f175" fmla="*/ f173 1 4693698"/>
              <a:gd name="f176" fmla="*/ f172 1 6858000"/>
              <a:gd name="f177" fmla="*/ 0 f173 1"/>
              <a:gd name="f178" fmla="*/ 0 f172 1"/>
              <a:gd name="f179" fmla="*/ 420914 f173 1"/>
              <a:gd name="f180" fmla="*/ 1582057 f173 1"/>
              <a:gd name="f181" fmla="*/ 4503903 f173 1"/>
              <a:gd name="f182" fmla="*/ 4508943 f173 1"/>
              <a:gd name="f183" fmla="*/ 66675 f172 1"/>
              <a:gd name="f184" fmla="*/ 4517340 f173 1"/>
              <a:gd name="f185" fmla="*/ 122237 f172 1"/>
              <a:gd name="f186" fmla="*/ 4527418 f173 1"/>
              <a:gd name="f187" fmla="*/ 174625 f172 1"/>
              <a:gd name="f188" fmla="*/ 4544214 f173 1"/>
              <a:gd name="f189" fmla="*/ 217487 f172 1"/>
              <a:gd name="f190" fmla="*/ 4561010 f173 1"/>
              <a:gd name="f191" fmla="*/ 260350 f172 1"/>
              <a:gd name="f192" fmla="*/ 4581165 f173 1"/>
              <a:gd name="f193" fmla="*/ 296862 f172 1"/>
              <a:gd name="f194" fmla="*/ 4601320 f173 1"/>
              <a:gd name="f195" fmla="*/ 334962 f172 1"/>
              <a:gd name="f196" fmla="*/ 4619796 f173 1"/>
              <a:gd name="f197" fmla="*/ 369887 f172 1"/>
              <a:gd name="f198" fmla="*/ 4638271 f173 1"/>
              <a:gd name="f199" fmla="*/ 409575 f172 1"/>
              <a:gd name="f200" fmla="*/ 4655067 f173 1"/>
              <a:gd name="f201" fmla="*/ 450850 f172 1"/>
              <a:gd name="f202" fmla="*/ 4670184 f173 1"/>
              <a:gd name="f203" fmla="*/ 496887 f172 1"/>
              <a:gd name="f204" fmla="*/ 4681941 f173 1"/>
              <a:gd name="f205" fmla="*/ 546100 f172 1"/>
              <a:gd name="f206" fmla="*/ 4690339 f173 1"/>
              <a:gd name="f207" fmla="*/ 606425 f172 1"/>
              <a:gd name="f208" fmla="*/ 4693698 f173 1"/>
              <a:gd name="f209" fmla="*/ 673100 f172 1"/>
              <a:gd name="f210" fmla="*/ 744537 f172 1"/>
              <a:gd name="f211" fmla="*/ 801687 f172 1"/>
              <a:gd name="f212" fmla="*/ 854075 f172 1"/>
              <a:gd name="f213" fmla="*/ 901700 f172 1"/>
              <a:gd name="f214" fmla="*/ 942975 f172 1"/>
              <a:gd name="f215" fmla="*/ 4618116 f173 1"/>
              <a:gd name="f216" fmla="*/ 981075 f172 1"/>
              <a:gd name="f217" fmla="*/ 4597961 f173 1"/>
              <a:gd name="f218" fmla="*/ 1017587 f172 1"/>
              <a:gd name="f219" fmla="*/ 4577806 f173 1"/>
              <a:gd name="f220" fmla="*/ 1055687 f172 1"/>
              <a:gd name="f221" fmla="*/ 4559330 f173 1"/>
              <a:gd name="f222" fmla="*/ 1095375 f172 1"/>
              <a:gd name="f223" fmla="*/ 4540854 f173 1"/>
              <a:gd name="f224" fmla="*/ 1136650 f172 1"/>
              <a:gd name="f225" fmla="*/ 4525739 f173 1"/>
              <a:gd name="f226" fmla="*/ 1182687 f172 1"/>
              <a:gd name="f227" fmla="*/ 4515661 f173 1"/>
              <a:gd name="f228" fmla="*/ 1235075 f172 1"/>
              <a:gd name="f229" fmla="*/ 4505583 f173 1"/>
              <a:gd name="f230" fmla="*/ 1295400 f172 1"/>
              <a:gd name="f231" fmla="*/ 1363662 f172 1"/>
              <a:gd name="f232" fmla="*/ 1431925 f172 1"/>
              <a:gd name="f233" fmla="*/ 1492250 f172 1"/>
              <a:gd name="f234" fmla="*/ 1544637 f172 1"/>
              <a:gd name="f235" fmla="*/ 1589087 f172 1"/>
              <a:gd name="f236" fmla="*/ 1631950 f172 1"/>
              <a:gd name="f237" fmla="*/ 1671637 f172 1"/>
              <a:gd name="f238" fmla="*/ 1708150 f172 1"/>
              <a:gd name="f239" fmla="*/ 1743075 f172 1"/>
              <a:gd name="f240" fmla="*/ 1782762 f172 1"/>
              <a:gd name="f241" fmla="*/ 1824037 f172 1"/>
              <a:gd name="f242" fmla="*/ 1870075 f172 1"/>
              <a:gd name="f243" fmla="*/ 1922462 f172 1"/>
              <a:gd name="f244" fmla="*/ 1982787 f172 1"/>
              <a:gd name="f245" fmla="*/ 2051050 f172 1"/>
              <a:gd name="f246" fmla="*/ 2119312 f172 1"/>
              <a:gd name="f247" fmla="*/ 2179637 f172 1"/>
              <a:gd name="f248" fmla="*/ 2232025 f172 1"/>
              <a:gd name="f249" fmla="*/ 2278062 f172 1"/>
              <a:gd name="f250" fmla="*/ 2319337 f172 1"/>
              <a:gd name="f251" fmla="*/ 2359025 f172 1"/>
              <a:gd name="f252" fmla="*/ 2395537 f172 1"/>
              <a:gd name="f253" fmla="*/ 2433637 f172 1"/>
              <a:gd name="f254" fmla="*/ 2471737 f172 1"/>
              <a:gd name="f255" fmla="*/ 2513012 f172 1"/>
              <a:gd name="f256" fmla="*/ 2560637 f172 1"/>
              <a:gd name="f257" fmla="*/ 2613025 f172 1"/>
              <a:gd name="f258" fmla="*/ 2671762 f172 1"/>
              <a:gd name="f259" fmla="*/ 2741612 f172 1"/>
              <a:gd name="f260" fmla="*/ 2809875 f172 1"/>
              <a:gd name="f261" fmla="*/ 2868612 f172 1"/>
              <a:gd name="f262" fmla="*/ 2922587 f172 1"/>
              <a:gd name="f263" fmla="*/ 2967037 f172 1"/>
              <a:gd name="f264" fmla="*/ 3009900 f172 1"/>
              <a:gd name="f265" fmla="*/ 3046412 f172 1"/>
              <a:gd name="f266" fmla="*/ 3084512 f172 1"/>
              <a:gd name="f267" fmla="*/ 3121025 f172 1"/>
              <a:gd name="f268" fmla="*/ 3160712 f172 1"/>
              <a:gd name="f269" fmla="*/ 3201987 f172 1"/>
              <a:gd name="f270" fmla="*/ 3248025 f172 1"/>
              <a:gd name="f271" fmla="*/ 3300412 f172 1"/>
              <a:gd name="f272" fmla="*/ 3360737 f172 1"/>
              <a:gd name="f273" fmla="*/ 3427412 f172 1"/>
              <a:gd name="f274" fmla="*/ 3497262 f172 1"/>
              <a:gd name="f275" fmla="*/ 3557587 f172 1"/>
              <a:gd name="f276" fmla="*/ 3609975 f172 1"/>
              <a:gd name="f277" fmla="*/ 3656012 f172 1"/>
              <a:gd name="f278" fmla="*/ 3697287 f172 1"/>
              <a:gd name="f279" fmla="*/ 3736975 f172 1"/>
              <a:gd name="f280" fmla="*/ 3811587 f172 1"/>
              <a:gd name="f281" fmla="*/ 3848100 f172 1"/>
              <a:gd name="f282" fmla="*/ 3890962 f172 1"/>
              <a:gd name="f283" fmla="*/ 3935412 f172 1"/>
              <a:gd name="f284" fmla="*/ 3987800 f172 1"/>
              <a:gd name="f285" fmla="*/ 4048125 f172 1"/>
              <a:gd name="f286" fmla="*/ 4116387 f172 1"/>
              <a:gd name="f287" fmla="*/ 4186237 f172 1"/>
              <a:gd name="f288" fmla="*/ 4244975 f172 1"/>
              <a:gd name="f289" fmla="*/ 4297362 f172 1"/>
              <a:gd name="f290" fmla="*/ 4343400 f172 1"/>
              <a:gd name="f291" fmla="*/ 4386262 f172 1"/>
              <a:gd name="f292" fmla="*/ 4424362 f172 1"/>
              <a:gd name="f293" fmla="*/ 4498975 f172 1"/>
              <a:gd name="f294" fmla="*/ 4537075 f172 1"/>
              <a:gd name="f295" fmla="*/ 4579937 f172 1"/>
              <a:gd name="f296" fmla="*/ 4625975 f172 1"/>
              <a:gd name="f297" fmla="*/ 4678362 f172 1"/>
              <a:gd name="f298" fmla="*/ 4738687 f172 1"/>
              <a:gd name="f299" fmla="*/ 4806950 f172 1"/>
              <a:gd name="f300" fmla="*/ 4875212 f172 1"/>
              <a:gd name="f301" fmla="*/ 4935537 f172 1"/>
              <a:gd name="f302" fmla="*/ 4987925 f172 1"/>
              <a:gd name="f303" fmla="*/ 5033962 f172 1"/>
              <a:gd name="f304" fmla="*/ 5075237 f172 1"/>
              <a:gd name="f305" fmla="*/ 5114925 f172 1"/>
              <a:gd name="f306" fmla="*/ 5149850 f172 1"/>
              <a:gd name="f307" fmla="*/ 5186362 f172 1"/>
              <a:gd name="f308" fmla="*/ 5226050 f172 1"/>
              <a:gd name="f309" fmla="*/ 5268912 f172 1"/>
              <a:gd name="f310" fmla="*/ 5313362 f172 1"/>
              <a:gd name="f311" fmla="*/ 5365750 f172 1"/>
              <a:gd name="f312" fmla="*/ 5426075 f172 1"/>
              <a:gd name="f313" fmla="*/ 5494337 f172 1"/>
              <a:gd name="f314" fmla="*/ 5562600 f172 1"/>
              <a:gd name="f315" fmla="*/ 5622925 f172 1"/>
              <a:gd name="f316" fmla="*/ 5675312 f172 1"/>
              <a:gd name="f317" fmla="*/ 5721350 f172 1"/>
              <a:gd name="f318" fmla="*/ 5762625 f172 1"/>
              <a:gd name="f319" fmla="*/ 5802312 f172 1"/>
              <a:gd name="f320" fmla="*/ 5840412 f172 1"/>
              <a:gd name="f321" fmla="*/ 5876925 f172 1"/>
              <a:gd name="f322" fmla="*/ 5915025 f172 1"/>
              <a:gd name="f323" fmla="*/ 5956300 f172 1"/>
              <a:gd name="f324" fmla="*/ 6003925 f172 1"/>
              <a:gd name="f325" fmla="*/ 6056312 f172 1"/>
              <a:gd name="f326" fmla="*/ 6113462 f172 1"/>
              <a:gd name="f327" fmla="*/ 6183312 f172 1"/>
              <a:gd name="f328" fmla="*/ 6251575 f172 1"/>
              <a:gd name="f329" fmla="*/ 6311900 f172 1"/>
              <a:gd name="f330" fmla="*/ 6361112 f172 1"/>
              <a:gd name="f331" fmla="*/ 6407150 f172 1"/>
              <a:gd name="f332" fmla="*/ 6448425 f172 1"/>
              <a:gd name="f333" fmla="*/ 6488112 f172 1"/>
              <a:gd name="f334" fmla="*/ 6523037 f172 1"/>
              <a:gd name="f335" fmla="*/ 6561137 f172 1"/>
              <a:gd name="f336" fmla="*/ 6597650 f172 1"/>
              <a:gd name="f337" fmla="*/ 6640512 f172 1"/>
              <a:gd name="f338" fmla="*/ 6683375 f172 1"/>
              <a:gd name="f339" fmla="*/ 6735762 f172 1"/>
              <a:gd name="f340" fmla="*/ 6791325 f172 1"/>
              <a:gd name="f341" fmla="*/ 6858000 f172 1"/>
              <a:gd name="f342" fmla="*/ f174 1 f2"/>
              <a:gd name="f343" fmla="*/ f177 1 4693698"/>
              <a:gd name="f344" fmla="*/ f178 1 6858000"/>
              <a:gd name="f345" fmla="*/ f179 1 4693698"/>
              <a:gd name="f346" fmla="*/ f180 1 4693698"/>
              <a:gd name="f347" fmla="*/ f181 1 4693698"/>
              <a:gd name="f348" fmla="*/ f182 1 4693698"/>
              <a:gd name="f349" fmla="*/ f183 1 6858000"/>
              <a:gd name="f350" fmla="*/ f184 1 4693698"/>
              <a:gd name="f351" fmla="*/ f185 1 6858000"/>
              <a:gd name="f352" fmla="*/ f186 1 4693698"/>
              <a:gd name="f353" fmla="*/ f187 1 6858000"/>
              <a:gd name="f354" fmla="*/ f188 1 4693698"/>
              <a:gd name="f355" fmla="*/ f189 1 6858000"/>
              <a:gd name="f356" fmla="*/ f190 1 4693698"/>
              <a:gd name="f357" fmla="*/ f191 1 6858000"/>
              <a:gd name="f358" fmla="*/ f192 1 4693698"/>
              <a:gd name="f359" fmla="*/ f193 1 6858000"/>
              <a:gd name="f360" fmla="*/ f194 1 4693698"/>
              <a:gd name="f361" fmla="*/ f195 1 6858000"/>
              <a:gd name="f362" fmla="*/ f196 1 4693698"/>
              <a:gd name="f363" fmla="*/ f197 1 6858000"/>
              <a:gd name="f364" fmla="*/ f198 1 4693698"/>
              <a:gd name="f365" fmla="*/ f199 1 6858000"/>
              <a:gd name="f366" fmla="*/ f200 1 4693698"/>
              <a:gd name="f367" fmla="*/ f201 1 6858000"/>
              <a:gd name="f368" fmla="*/ f202 1 4693698"/>
              <a:gd name="f369" fmla="*/ f203 1 6858000"/>
              <a:gd name="f370" fmla="*/ f204 1 4693698"/>
              <a:gd name="f371" fmla="*/ f205 1 6858000"/>
              <a:gd name="f372" fmla="*/ f206 1 4693698"/>
              <a:gd name="f373" fmla="*/ f207 1 6858000"/>
              <a:gd name="f374" fmla="*/ f208 1 4693698"/>
              <a:gd name="f375" fmla="*/ f209 1 6858000"/>
              <a:gd name="f376" fmla="*/ f210 1 6858000"/>
              <a:gd name="f377" fmla="*/ f211 1 6858000"/>
              <a:gd name="f378" fmla="*/ f212 1 6858000"/>
              <a:gd name="f379" fmla="*/ f213 1 6858000"/>
              <a:gd name="f380" fmla="*/ f214 1 6858000"/>
              <a:gd name="f381" fmla="*/ f215 1 4693698"/>
              <a:gd name="f382" fmla="*/ f216 1 6858000"/>
              <a:gd name="f383" fmla="*/ f217 1 4693698"/>
              <a:gd name="f384" fmla="*/ f218 1 6858000"/>
              <a:gd name="f385" fmla="*/ f219 1 4693698"/>
              <a:gd name="f386" fmla="*/ f220 1 6858000"/>
              <a:gd name="f387" fmla="*/ f221 1 4693698"/>
              <a:gd name="f388" fmla="*/ f222 1 6858000"/>
              <a:gd name="f389" fmla="*/ f223 1 4693698"/>
              <a:gd name="f390" fmla="*/ f224 1 6858000"/>
              <a:gd name="f391" fmla="*/ f225 1 4693698"/>
              <a:gd name="f392" fmla="*/ f226 1 6858000"/>
              <a:gd name="f393" fmla="*/ f227 1 4693698"/>
              <a:gd name="f394" fmla="*/ f228 1 6858000"/>
              <a:gd name="f395" fmla="*/ f229 1 4693698"/>
              <a:gd name="f396" fmla="*/ f230 1 6858000"/>
              <a:gd name="f397" fmla="*/ f231 1 6858000"/>
              <a:gd name="f398" fmla="*/ f232 1 6858000"/>
              <a:gd name="f399" fmla="*/ f233 1 6858000"/>
              <a:gd name="f400" fmla="*/ f234 1 6858000"/>
              <a:gd name="f401" fmla="*/ f235 1 6858000"/>
              <a:gd name="f402" fmla="*/ f236 1 6858000"/>
              <a:gd name="f403" fmla="*/ f237 1 6858000"/>
              <a:gd name="f404" fmla="*/ f238 1 6858000"/>
              <a:gd name="f405" fmla="*/ f239 1 6858000"/>
              <a:gd name="f406" fmla="*/ f240 1 6858000"/>
              <a:gd name="f407" fmla="*/ f241 1 6858000"/>
              <a:gd name="f408" fmla="*/ f242 1 6858000"/>
              <a:gd name="f409" fmla="*/ f243 1 6858000"/>
              <a:gd name="f410" fmla="*/ f244 1 6858000"/>
              <a:gd name="f411" fmla="*/ f245 1 6858000"/>
              <a:gd name="f412" fmla="*/ f246 1 6858000"/>
              <a:gd name="f413" fmla="*/ f247 1 6858000"/>
              <a:gd name="f414" fmla="*/ f248 1 6858000"/>
              <a:gd name="f415" fmla="*/ f249 1 6858000"/>
              <a:gd name="f416" fmla="*/ f250 1 6858000"/>
              <a:gd name="f417" fmla="*/ f251 1 6858000"/>
              <a:gd name="f418" fmla="*/ f252 1 6858000"/>
              <a:gd name="f419" fmla="*/ f253 1 6858000"/>
              <a:gd name="f420" fmla="*/ f254 1 6858000"/>
              <a:gd name="f421" fmla="*/ f255 1 6858000"/>
              <a:gd name="f422" fmla="*/ f256 1 6858000"/>
              <a:gd name="f423" fmla="*/ f257 1 6858000"/>
              <a:gd name="f424" fmla="*/ f258 1 6858000"/>
              <a:gd name="f425" fmla="*/ f259 1 6858000"/>
              <a:gd name="f426" fmla="*/ f260 1 6858000"/>
              <a:gd name="f427" fmla="*/ f261 1 6858000"/>
              <a:gd name="f428" fmla="*/ f262 1 6858000"/>
              <a:gd name="f429" fmla="*/ f263 1 6858000"/>
              <a:gd name="f430" fmla="*/ f264 1 6858000"/>
              <a:gd name="f431" fmla="*/ f265 1 6858000"/>
              <a:gd name="f432" fmla="*/ f266 1 6858000"/>
              <a:gd name="f433" fmla="*/ f267 1 6858000"/>
              <a:gd name="f434" fmla="*/ f268 1 6858000"/>
              <a:gd name="f435" fmla="*/ f269 1 6858000"/>
              <a:gd name="f436" fmla="*/ f270 1 6858000"/>
              <a:gd name="f437" fmla="*/ f271 1 6858000"/>
              <a:gd name="f438" fmla="*/ f272 1 6858000"/>
              <a:gd name="f439" fmla="*/ f273 1 6858000"/>
              <a:gd name="f440" fmla="*/ f274 1 6858000"/>
              <a:gd name="f441" fmla="*/ f275 1 6858000"/>
              <a:gd name="f442" fmla="*/ f276 1 6858000"/>
              <a:gd name="f443" fmla="*/ f277 1 6858000"/>
              <a:gd name="f444" fmla="*/ f278 1 6858000"/>
              <a:gd name="f445" fmla="*/ f279 1 6858000"/>
              <a:gd name="f446" fmla="*/ f280 1 6858000"/>
              <a:gd name="f447" fmla="*/ f281 1 6858000"/>
              <a:gd name="f448" fmla="*/ f282 1 6858000"/>
              <a:gd name="f449" fmla="*/ f283 1 6858000"/>
              <a:gd name="f450" fmla="*/ f284 1 6858000"/>
              <a:gd name="f451" fmla="*/ f285 1 6858000"/>
              <a:gd name="f452" fmla="*/ f286 1 6858000"/>
              <a:gd name="f453" fmla="*/ f287 1 6858000"/>
              <a:gd name="f454" fmla="*/ f288 1 6858000"/>
              <a:gd name="f455" fmla="*/ f289 1 6858000"/>
              <a:gd name="f456" fmla="*/ f290 1 6858000"/>
              <a:gd name="f457" fmla="*/ f291 1 6858000"/>
              <a:gd name="f458" fmla="*/ f292 1 6858000"/>
              <a:gd name="f459" fmla="*/ f293 1 6858000"/>
              <a:gd name="f460" fmla="*/ f294 1 6858000"/>
              <a:gd name="f461" fmla="*/ f295 1 6858000"/>
              <a:gd name="f462" fmla="*/ f296 1 6858000"/>
              <a:gd name="f463" fmla="*/ f297 1 6858000"/>
              <a:gd name="f464" fmla="*/ f298 1 6858000"/>
              <a:gd name="f465" fmla="*/ f299 1 6858000"/>
              <a:gd name="f466" fmla="*/ f300 1 6858000"/>
              <a:gd name="f467" fmla="*/ f301 1 6858000"/>
              <a:gd name="f468" fmla="*/ f302 1 6858000"/>
              <a:gd name="f469" fmla="*/ f303 1 6858000"/>
              <a:gd name="f470" fmla="*/ f304 1 6858000"/>
              <a:gd name="f471" fmla="*/ f305 1 6858000"/>
              <a:gd name="f472" fmla="*/ f306 1 6858000"/>
              <a:gd name="f473" fmla="*/ f307 1 6858000"/>
              <a:gd name="f474" fmla="*/ f308 1 6858000"/>
              <a:gd name="f475" fmla="*/ f309 1 6858000"/>
              <a:gd name="f476" fmla="*/ f310 1 6858000"/>
              <a:gd name="f477" fmla="*/ f311 1 6858000"/>
              <a:gd name="f478" fmla="*/ f312 1 6858000"/>
              <a:gd name="f479" fmla="*/ f313 1 6858000"/>
              <a:gd name="f480" fmla="*/ f314 1 6858000"/>
              <a:gd name="f481" fmla="*/ f315 1 6858000"/>
              <a:gd name="f482" fmla="*/ f316 1 6858000"/>
              <a:gd name="f483" fmla="*/ f317 1 6858000"/>
              <a:gd name="f484" fmla="*/ f318 1 6858000"/>
              <a:gd name="f485" fmla="*/ f319 1 6858000"/>
              <a:gd name="f486" fmla="*/ f320 1 6858000"/>
              <a:gd name="f487" fmla="*/ f321 1 6858000"/>
              <a:gd name="f488" fmla="*/ f322 1 6858000"/>
              <a:gd name="f489" fmla="*/ f323 1 6858000"/>
              <a:gd name="f490" fmla="*/ f324 1 6858000"/>
              <a:gd name="f491" fmla="*/ f325 1 6858000"/>
              <a:gd name="f492" fmla="*/ f326 1 6858000"/>
              <a:gd name="f493" fmla="*/ f327 1 6858000"/>
              <a:gd name="f494" fmla="*/ f328 1 6858000"/>
              <a:gd name="f495" fmla="*/ f329 1 6858000"/>
              <a:gd name="f496" fmla="*/ f330 1 6858000"/>
              <a:gd name="f497" fmla="*/ f331 1 6858000"/>
              <a:gd name="f498" fmla="*/ f332 1 6858000"/>
              <a:gd name="f499" fmla="*/ f333 1 6858000"/>
              <a:gd name="f500" fmla="*/ f334 1 6858000"/>
              <a:gd name="f501" fmla="*/ f335 1 6858000"/>
              <a:gd name="f502" fmla="*/ f336 1 6858000"/>
              <a:gd name="f503" fmla="*/ f337 1 6858000"/>
              <a:gd name="f504" fmla="*/ f338 1 6858000"/>
              <a:gd name="f505" fmla="*/ f339 1 6858000"/>
              <a:gd name="f506" fmla="*/ f340 1 6858000"/>
              <a:gd name="f507" fmla="*/ f341 1 6858000"/>
              <a:gd name="f508" fmla="*/ f5 1 f175"/>
              <a:gd name="f509" fmla="*/ f6 1 f175"/>
              <a:gd name="f510" fmla="*/ f5 1 f176"/>
              <a:gd name="f511" fmla="*/ f7 1 f176"/>
              <a:gd name="f512" fmla="+- f342 0 f1"/>
              <a:gd name="f513" fmla="*/ f343 1 f175"/>
              <a:gd name="f514" fmla="*/ f344 1 f176"/>
              <a:gd name="f515" fmla="*/ f345 1 f175"/>
              <a:gd name="f516" fmla="*/ f346 1 f175"/>
              <a:gd name="f517" fmla="*/ f347 1 f175"/>
              <a:gd name="f518" fmla="*/ f348 1 f175"/>
              <a:gd name="f519" fmla="*/ f349 1 f176"/>
              <a:gd name="f520" fmla="*/ f350 1 f175"/>
              <a:gd name="f521" fmla="*/ f351 1 f176"/>
              <a:gd name="f522" fmla="*/ f352 1 f175"/>
              <a:gd name="f523" fmla="*/ f353 1 f176"/>
              <a:gd name="f524" fmla="*/ f354 1 f175"/>
              <a:gd name="f525" fmla="*/ f355 1 f176"/>
              <a:gd name="f526" fmla="*/ f356 1 f175"/>
              <a:gd name="f527" fmla="*/ f357 1 f176"/>
              <a:gd name="f528" fmla="*/ f358 1 f175"/>
              <a:gd name="f529" fmla="*/ f359 1 f176"/>
              <a:gd name="f530" fmla="*/ f360 1 f175"/>
              <a:gd name="f531" fmla="*/ f361 1 f176"/>
              <a:gd name="f532" fmla="*/ f362 1 f175"/>
              <a:gd name="f533" fmla="*/ f363 1 f176"/>
              <a:gd name="f534" fmla="*/ f364 1 f175"/>
              <a:gd name="f535" fmla="*/ f365 1 f176"/>
              <a:gd name="f536" fmla="*/ f366 1 f175"/>
              <a:gd name="f537" fmla="*/ f367 1 f176"/>
              <a:gd name="f538" fmla="*/ f368 1 f175"/>
              <a:gd name="f539" fmla="*/ f369 1 f176"/>
              <a:gd name="f540" fmla="*/ f370 1 f175"/>
              <a:gd name="f541" fmla="*/ f371 1 f176"/>
              <a:gd name="f542" fmla="*/ f372 1 f175"/>
              <a:gd name="f543" fmla="*/ f373 1 f176"/>
              <a:gd name="f544" fmla="*/ f374 1 f175"/>
              <a:gd name="f545" fmla="*/ f375 1 f176"/>
              <a:gd name="f546" fmla="*/ f376 1 f176"/>
              <a:gd name="f547" fmla="*/ f377 1 f176"/>
              <a:gd name="f548" fmla="*/ f378 1 f176"/>
              <a:gd name="f549" fmla="*/ f379 1 f176"/>
              <a:gd name="f550" fmla="*/ f380 1 f176"/>
              <a:gd name="f551" fmla="*/ f381 1 f175"/>
              <a:gd name="f552" fmla="*/ f382 1 f176"/>
              <a:gd name="f553" fmla="*/ f383 1 f175"/>
              <a:gd name="f554" fmla="*/ f384 1 f176"/>
              <a:gd name="f555" fmla="*/ f385 1 f175"/>
              <a:gd name="f556" fmla="*/ f386 1 f176"/>
              <a:gd name="f557" fmla="*/ f387 1 f175"/>
              <a:gd name="f558" fmla="*/ f388 1 f176"/>
              <a:gd name="f559" fmla="*/ f389 1 f175"/>
              <a:gd name="f560" fmla="*/ f390 1 f176"/>
              <a:gd name="f561" fmla="*/ f391 1 f175"/>
              <a:gd name="f562" fmla="*/ f392 1 f176"/>
              <a:gd name="f563" fmla="*/ f393 1 f175"/>
              <a:gd name="f564" fmla="*/ f394 1 f176"/>
              <a:gd name="f565" fmla="*/ f395 1 f175"/>
              <a:gd name="f566" fmla="*/ f396 1 f176"/>
              <a:gd name="f567" fmla="*/ f397 1 f176"/>
              <a:gd name="f568" fmla="*/ f398 1 f176"/>
              <a:gd name="f569" fmla="*/ f399 1 f176"/>
              <a:gd name="f570" fmla="*/ f400 1 f176"/>
              <a:gd name="f571" fmla="*/ f401 1 f176"/>
              <a:gd name="f572" fmla="*/ f402 1 f176"/>
              <a:gd name="f573" fmla="*/ f403 1 f176"/>
              <a:gd name="f574" fmla="*/ f404 1 f176"/>
              <a:gd name="f575" fmla="*/ f405 1 f176"/>
              <a:gd name="f576" fmla="*/ f406 1 f176"/>
              <a:gd name="f577" fmla="*/ f407 1 f176"/>
              <a:gd name="f578" fmla="*/ f408 1 f176"/>
              <a:gd name="f579" fmla="*/ f409 1 f176"/>
              <a:gd name="f580" fmla="*/ f410 1 f176"/>
              <a:gd name="f581" fmla="*/ f411 1 f176"/>
              <a:gd name="f582" fmla="*/ f412 1 f176"/>
              <a:gd name="f583" fmla="*/ f413 1 f176"/>
              <a:gd name="f584" fmla="*/ f414 1 f176"/>
              <a:gd name="f585" fmla="*/ f415 1 f176"/>
              <a:gd name="f586" fmla="*/ f416 1 f176"/>
              <a:gd name="f587" fmla="*/ f417 1 f176"/>
              <a:gd name="f588" fmla="*/ f418 1 f176"/>
              <a:gd name="f589" fmla="*/ f419 1 f176"/>
              <a:gd name="f590" fmla="*/ f420 1 f176"/>
              <a:gd name="f591" fmla="*/ f421 1 f176"/>
              <a:gd name="f592" fmla="*/ f422 1 f176"/>
              <a:gd name="f593" fmla="*/ f423 1 f176"/>
              <a:gd name="f594" fmla="*/ f424 1 f176"/>
              <a:gd name="f595" fmla="*/ f425 1 f176"/>
              <a:gd name="f596" fmla="*/ f426 1 f176"/>
              <a:gd name="f597" fmla="*/ f427 1 f176"/>
              <a:gd name="f598" fmla="*/ f428 1 f176"/>
              <a:gd name="f599" fmla="*/ f429 1 f176"/>
              <a:gd name="f600" fmla="*/ f430 1 f176"/>
              <a:gd name="f601" fmla="*/ f431 1 f176"/>
              <a:gd name="f602" fmla="*/ f432 1 f176"/>
              <a:gd name="f603" fmla="*/ f433 1 f176"/>
              <a:gd name="f604" fmla="*/ f434 1 f176"/>
              <a:gd name="f605" fmla="*/ f435 1 f176"/>
              <a:gd name="f606" fmla="*/ f436 1 f176"/>
              <a:gd name="f607" fmla="*/ f437 1 f176"/>
              <a:gd name="f608" fmla="*/ f438 1 f176"/>
              <a:gd name="f609" fmla="*/ f439 1 f176"/>
              <a:gd name="f610" fmla="*/ f440 1 f176"/>
              <a:gd name="f611" fmla="*/ f441 1 f176"/>
              <a:gd name="f612" fmla="*/ f442 1 f176"/>
              <a:gd name="f613" fmla="*/ f443 1 f176"/>
              <a:gd name="f614" fmla="*/ f444 1 f176"/>
              <a:gd name="f615" fmla="*/ f445 1 f176"/>
              <a:gd name="f616" fmla="*/ f446 1 f176"/>
              <a:gd name="f617" fmla="*/ f447 1 f176"/>
              <a:gd name="f618" fmla="*/ f448 1 f176"/>
              <a:gd name="f619" fmla="*/ f449 1 f176"/>
              <a:gd name="f620" fmla="*/ f450 1 f176"/>
              <a:gd name="f621" fmla="*/ f451 1 f176"/>
              <a:gd name="f622" fmla="*/ f452 1 f176"/>
              <a:gd name="f623" fmla="*/ f453 1 f176"/>
              <a:gd name="f624" fmla="*/ f454 1 f176"/>
              <a:gd name="f625" fmla="*/ f455 1 f176"/>
              <a:gd name="f626" fmla="*/ f456 1 f176"/>
              <a:gd name="f627" fmla="*/ f457 1 f176"/>
              <a:gd name="f628" fmla="*/ f458 1 f176"/>
              <a:gd name="f629" fmla="*/ f459 1 f176"/>
              <a:gd name="f630" fmla="*/ f460 1 f176"/>
              <a:gd name="f631" fmla="*/ f461 1 f176"/>
              <a:gd name="f632" fmla="*/ f462 1 f176"/>
              <a:gd name="f633" fmla="*/ f463 1 f176"/>
              <a:gd name="f634" fmla="*/ f464 1 f176"/>
              <a:gd name="f635" fmla="*/ f465 1 f176"/>
              <a:gd name="f636" fmla="*/ f466 1 f176"/>
              <a:gd name="f637" fmla="*/ f467 1 f176"/>
              <a:gd name="f638" fmla="*/ f468 1 f176"/>
              <a:gd name="f639" fmla="*/ f469 1 f176"/>
              <a:gd name="f640" fmla="*/ f470 1 f176"/>
              <a:gd name="f641" fmla="*/ f471 1 f176"/>
              <a:gd name="f642" fmla="*/ f472 1 f176"/>
              <a:gd name="f643" fmla="*/ f473 1 f176"/>
              <a:gd name="f644" fmla="*/ f474 1 f176"/>
              <a:gd name="f645" fmla="*/ f475 1 f176"/>
              <a:gd name="f646" fmla="*/ f476 1 f176"/>
              <a:gd name="f647" fmla="*/ f477 1 f176"/>
              <a:gd name="f648" fmla="*/ f478 1 f176"/>
              <a:gd name="f649" fmla="*/ f479 1 f176"/>
              <a:gd name="f650" fmla="*/ f480 1 f176"/>
              <a:gd name="f651" fmla="*/ f481 1 f176"/>
              <a:gd name="f652" fmla="*/ f482 1 f176"/>
              <a:gd name="f653" fmla="*/ f483 1 f176"/>
              <a:gd name="f654" fmla="*/ f484 1 f176"/>
              <a:gd name="f655" fmla="*/ f485 1 f176"/>
              <a:gd name="f656" fmla="*/ f486 1 f176"/>
              <a:gd name="f657" fmla="*/ f487 1 f176"/>
              <a:gd name="f658" fmla="*/ f488 1 f176"/>
              <a:gd name="f659" fmla="*/ f489 1 f176"/>
              <a:gd name="f660" fmla="*/ f490 1 f176"/>
              <a:gd name="f661" fmla="*/ f491 1 f176"/>
              <a:gd name="f662" fmla="*/ f492 1 f176"/>
              <a:gd name="f663" fmla="*/ f493 1 f176"/>
              <a:gd name="f664" fmla="*/ f494 1 f176"/>
              <a:gd name="f665" fmla="*/ f495 1 f176"/>
              <a:gd name="f666" fmla="*/ f496 1 f176"/>
              <a:gd name="f667" fmla="*/ f497 1 f176"/>
              <a:gd name="f668" fmla="*/ f498 1 f176"/>
              <a:gd name="f669" fmla="*/ f499 1 f176"/>
              <a:gd name="f670" fmla="*/ f500 1 f176"/>
              <a:gd name="f671" fmla="*/ f501 1 f176"/>
              <a:gd name="f672" fmla="*/ f502 1 f176"/>
              <a:gd name="f673" fmla="*/ f503 1 f176"/>
              <a:gd name="f674" fmla="*/ f504 1 f176"/>
              <a:gd name="f675" fmla="*/ f505 1 f176"/>
              <a:gd name="f676" fmla="*/ f506 1 f176"/>
              <a:gd name="f677" fmla="*/ f507 1 f176"/>
              <a:gd name="f678" fmla="*/ f508 f170 1"/>
              <a:gd name="f679" fmla="*/ f509 f170 1"/>
              <a:gd name="f680" fmla="*/ f511 f171 1"/>
              <a:gd name="f681" fmla="*/ f510 f171 1"/>
              <a:gd name="f682" fmla="*/ f513 f170 1"/>
              <a:gd name="f683" fmla="*/ f514 f171 1"/>
              <a:gd name="f684" fmla="*/ f515 f170 1"/>
              <a:gd name="f685" fmla="*/ f516 f170 1"/>
              <a:gd name="f686" fmla="*/ f517 f170 1"/>
              <a:gd name="f687" fmla="*/ f518 f170 1"/>
              <a:gd name="f688" fmla="*/ f519 f171 1"/>
              <a:gd name="f689" fmla="*/ f520 f170 1"/>
              <a:gd name="f690" fmla="*/ f521 f171 1"/>
              <a:gd name="f691" fmla="*/ f522 f170 1"/>
              <a:gd name="f692" fmla="*/ f523 f171 1"/>
              <a:gd name="f693" fmla="*/ f524 f170 1"/>
              <a:gd name="f694" fmla="*/ f525 f171 1"/>
              <a:gd name="f695" fmla="*/ f526 f170 1"/>
              <a:gd name="f696" fmla="*/ f527 f171 1"/>
              <a:gd name="f697" fmla="*/ f528 f170 1"/>
              <a:gd name="f698" fmla="*/ f529 f171 1"/>
              <a:gd name="f699" fmla="*/ f530 f170 1"/>
              <a:gd name="f700" fmla="*/ f531 f171 1"/>
              <a:gd name="f701" fmla="*/ f532 f170 1"/>
              <a:gd name="f702" fmla="*/ f533 f171 1"/>
              <a:gd name="f703" fmla="*/ f534 f170 1"/>
              <a:gd name="f704" fmla="*/ f535 f171 1"/>
              <a:gd name="f705" fmla="*/ f536 f170 1"/>
              <a:gd name="f706" fmla="*/ f537 f171 1"/>
              <a:gd name="f707" fmla="*/ f538 f170 1"/>
              <a:gd name="f708" fmla="*/ f539 f171 1"/>
              <a:gd name="f709" fmla="*/ f540 f170 1"/>
              <a:gd name="f710" fmla="*/ f541 f171 1"/>
              <a:gd name="f711" fmla="*/ f542 f170 1"/>
              <a:gd name="f712" fmla="*/ f543 f171 1"/>
              <a:gd name="f713" fmla="*/ f544 f170 1"/>
              <a:gd name="f714" fmla="*/ f545 f171 1"/>
              <a:gd name="f715" fmla="*/ f546 f171 1"/>
              <a:gd name="f716" fmla="*/ f547 f171 1"/>
              <a:gd name="f717" fmla="*/ f548 f171 1"/>
              <a:gd name="f718" fmla="*/ f549 f171 1"/>
              <a:gd name="f719" fmla="*/ f550 f171 1"/>
              <a:gd name="f720" fmla="*/ f551 f170 1"/>
              <a:gd name="f721" fmla="*/ f552 f171 1"/>
              <a:gd name="f722" fmla="*/ f553 f170 1"/>
              <a:gd name="f723" fmla="*/ f554 f171 1"/>
              <a:gd name="f724" fmla="*/ f555 f170 1"/>
              <a:gd name="f725" fmla="*/ f556 f171 1"/>
              <a:gd name="f726" fmla="*/ f557 f170 1"/>
              <a:gd name="f727" fmla="*/ f558 f171 1"/>
              <a:gd name="f728" fmla="*/ f559 f170 1"/>
              <a:gd name="f729" fmla="*/ f560 f171 1"/>
              <a:gd name="f730" fmla="*/ f561 f170 1"/>
              <a:gd name="f731" fmla="*/ f562 f171 1"/>
              <a:gd name="f732" fmla="*/ f563 f170 1"/>
              <a:gd name="f733" fmla="*/ f564 f171 1"/>
              <a:gd name="f734" fmla="*/ f565 f170 1"/>
              <a:gd name="f735" fmla="*/ f566 f171 1"/>
              <a:gd name="f736" fmla="*/ f567 f171 1"/>
              <a:gd name="f737" fmla="*/ f568 f171 1"/>
              <a:gd name="f738" fmla="*/ f569 f171 1"/>
              <a:gd name="f739" fmla="*/ f570 f171 1"/>
              <a:gd name="f740" fmla="*/ f571 f171 1"/>
              <a:gd name="f741" fmla="*/ f572 f171 1"/>
              <a:gd name="f742" fmla="*/ f573 f171 1"/>
              <a:gd name="f743" fmla="*/ f574 f171 1"/>
              <a:gd name="f744" fmla="*/ f575 f171 1"/>
              <a:gd name="f745" fmla="*/ f576 f171 1"/>
              <a:gd name="f746" fmla="*/ f577 f171 1"/>
              <a:gd name="f747" fmla="*/ f578 f171 1"/>
              <a:gd name="f748" fmla="*/ f579 f171 1"/>
              <a:gd name="f749" fmla="*/ f580 f171 1"/>
              <a:gd name="f750" fmla="*/ f581 f171 1"/>
              <a:gd name="f751" fmla="*/ f582 f171 1"/>
              <a:gd name="f752" fmla="*/ f583 f171 1"/>
              <a:gd name="f753" fmla="*/ f584 f171 1"/>
              <a:gd name="f754" fmla="*/ f585 f171 1"/>
              <a:gd name="f755" fmla="*/ f586 f171 1"/>
              <a:gd name="f756" fmla="*/ f587 f171 1"/>
              <a:gd name="f757" fmla="*/ f588 f171 1"/>
              <a:gd name="f758" fmla="*/ f589 f171 1"/>
              <a:gd name="f759" fmla="*/ f590 f171 1"/>
              <a:gd name="f760" fmla="*/ f591 f171 1"/>
              <a:gd name="f761" fmla="*/ f592 f171 1"/>
              <a:gd name="f762" fmla="*/ f593 f171 1"/>
              <a:gd name="f763" fmla="*/ f594 f171 1"/>
              <a:gd name="f764" fmla="*/ f595 f171 1"/>
              <a:gd name="f765" fmla="*/ f596 f171 1"/>
              <a:gd name="f766" fmla="*/ f597 f171 1"/>
              <a:gd name="f767" fmla="*/ f598 f171 1"/>
              <a:gd name="f768" fmla="*/ f599 f171 1"/>
              <a:gd name="f769" fmla="*/ f600 f171 1"/>
              <a:gd name="f770" fmla="*/ f601 f171 1"/>
              <a:gd name="f771" fmla="*/ f602 f171 1"/>
              <a:gd name="f772" fmla="*/ f603 f171 1"/>
              <a:gd name="f773" fmla="*/ f604 f171 1"/>
              <a:gd name="f774" fmla="*/ f605 f171 1"/>
              <a:gd name="f775" fmla="*/ f606 f171 1"/>
              <a:gd name="f776" fmla="*/ f607 f171 1"/>
              <a:gd name="f777" fmla="*/ f608 f171 1"/>
              <a:gd name="f778" fmla="*/ f609 f171 1"/>
              <a:gd name="f779" fmla="*/ f610 f171 1"/>
              <a:gd name="f780" fmla="*/ f611 f171 1"/>
              <a:gd name="f781" fmla="*/ f612 f171 1"/>
              <a:gd name="f782" fmla="*/ f613 f171 1"/>
              <a:gd name="f783" fmla="*/ f614 f171 1"/>
              <a:gd name="f784" fmla="*/ f615 f171 1"/>
              <a:gd name="f785" fmla="*/ f616 f171 1"/>
              <a:gd name="f786" fmla="*/ f617 f171 1"/>
              <a:gd name="f787" fmla="*/ f618 f171 1"/>
              <a:gd name="f788" fmla="*/ f619 f171 1"/>
              <a:gd name="f789" fmla="*/ f620 f171 1"/>
              <a:gd name="f790" fmla="*/ f621 f171 1"/>
              <a:gd name="f791" fmla="*/ f622 f171 1"/>
              <a:gd name="f792" fmla="*/ f623 f171 1"/>
              <a:gd name="f793" fmla="*/ f624 f171 1"/>
              <a:gd name="f794" fmla="*/ f625 f171 1"/>
              <a:gd name="f795" fmla="*/ f626 f171 1"/>
              <a:gd name="f796" fmla="*/ f627 f171 1"/>
              <a:gd name="f797" fmla="*/ f628 f171 1"/>
              <a:gd name="f798" fmla="*/ f629 f171 1"/>
              <a:gd name="f799" fmla="*/ f630 f171 1"/>
              <a:gd name="f800" fmla="*/ f631 f171 1"/>
              <a:gd name="f801" fmla="*/ f632 f171 1"/>
              <a:gd name="f802" fmla="*/ f633 f171 1"/>
              <a:gd name="f803" fmla="*/ f634 f171 1"/>
              <a:gd name="f804" fmla="*/ f635 f171 1"/>
              <a:gd name="f805" fmla="*/ f636 f171 1"/>
              <a:gd name="f806" fmla="*/ f637 f171 1"/>
              <a:gd name="f807" fmla="*/ f638 f171 1"/>
              <a:gd name="f808" fmla="*/ f639 f171 1"/>
              <a:gd name="f809" fmla="*/ f640 f171 1"/>
              <a:gd name="f810" fmla="*/ f641 f171 1"/>
              <a:gd name="f811" fmla="*/ f642 f171 1"/>
              <a:gd name="f812" fmla="*/ f643 f171 1"/>
              <a:gd name="f813" fmla="*/ f644 f171 1"/>
              <a:gd name="f814" fmla="*/ f645 f171 1"/>
              <a:gd name="f815" fmla="*/ f646 f171 1"/>
              <a:gd name="f816" fmla="*/ f647 f171 1"/>
              <a:gd name="f817" fmla="*/ f648 f171 1"/>
              <a:gd name="f818" fmla="*/ f649 f171 1"/>
              <a:gd name="f819" fmla="*/ f650 f171 1"/>
              <a:gd name="f820" fmla="*/ f651 f171 1"/>
              <a:gd name="f821" fmla="*/ f652 f171 1"/>
              <a:gd name="f822" fmla="*/ f653 f171 1"/>
              <a:gd name="f823" fmla="*/ f654 f171 1"/>
              <a:gd name="f824" fmla="*/ f655 f171 1"/>
              <a:gd name="f825" fmla="*/ f656 f171 1"/>
              <a:gd name="f826" fmla="*/ f657 f171 1"/>
              <a:gd name="f827" fmla="*/ f658 f171 1"/>
              <a:gd name="f828" fmla="*/ f659 f171 1"/>
              <a:gd name="f829" fmla="*/ f660 f171 1"/>
              <a:gd name="f830" fmla="*/ f661 f171 1"/>
              <a:gd name="f831" fmla="*/ f662 f171 1"/>
              <a:gd name="f832" fmla="*/ f663 f171 1"/>
              <a:gd name="f833" fmla="*/ f664 f171 1"/>
              <a:gd name="f834" fmla="*/ f665 f171 1"/>
              <a:gd name="f835" fmla="*/ f666 f171 1"/>
              <a:gd name="f836" fmla="*/ f667 f171 1"/>
              <a:gd name="f837" fmla="*/ f668 f171 1"/>
              <a:gd name="f838" fmla="*/ f669 f171 1"/>
              <a:gd name="f839" fmla="*/ f670 f171 1"/>
              <a:gd name="f840" fmla="*/ f671 f171 1"/>
              <a:gd name="f841" fmla="*/ f672 f171 1"/>
              <a:gd name="f842" fmla="*/ f673 f171 1"/>
              <a:gd name="f843" fmla="*/ f674 f171 1"/>
              <a:gd name="f844" fmla="*/ f675 f171 1"/>
              <a:gd name="f845" fmla="*/ f676 f171 1"/>
              <a:gd name="f846" fmla="*/ f677 f17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12">
                <a:pos x="f682" y="f683"/>
              </a:cxn>
              <a:cxn ang="f512">
                <a:pos x="f684" y="f683"/>
              </a:cxn>
              <a:cxn ang="f512">
                <a:pos x="f685" y="f683"/>
              </a:cxn>
              <a:cxn ang="f512">
                <a:pos x="f686" y="f683"/>
              </a:cxn>
              <a:cxn ang="f512">
                <a:pos x="f687" y="f688"/>
              </a:cxn>
              <a:cxn ang="f512">
                <a:pos x="f689" y="f690"/>
              </a:cxn>
              <a:cxn ang="f512">
                <a:pos x="f691" y="f692"/>
              </a:cxn>
              <a:cxn ang="f512">
                <a:pos x="f693" y="f694"/>
              </a:cxn>
              <a:cxn ang="f512">
                <a:pos x="f695" y="f696"/>
              </a:cxn>
              <a:cxn ang="f512">
                <a:pos x="f697" y="f698"/>
              </a:cxn>
              <a:cxn ang="f512">
                <a:pos x="f699" y="f700"/>
              </a:cxn>
              <a:cxn ang="f512">
                <a:pos x="f701" y="f702"/>
              </a:cxn>
              <a:cxn ang="f512">
                <a:pos x="f703" y="f704"/>
              </a:cxn>
              <a:cxn ang="f512">
                <a:pos x="f705" y="f706"/>
              </a:cxn>
              <a:cxn ang="f512">
                <a:pos x="f707" y="f708"/>
              </a:cxn>
              <a:cxn ang="f512">
                <a:pos x="f709" y="f710"/>
              </a:cxn>
              <a:cxn ang="f512">
                <a:pos x="f711" y="f712"/>
              </a:cxn>
              <a:cxn ang="f512">
                <a:pos x="f713" y="f714"/>
              </a:cxn>
              <a:cxn ang="f512">
                <a:pos x="f711" y="f715"/>
              </a:cxn>
              <a:cxn ang="f512">
                <a:pos x="f709" y="f716"/>
              </a:cxn>
              <a:cxn ang="f512">
                <a:pos x="f707" y="f717"/>
              </a:cxn>
              <a:cxn ang="f512">
                <a:pos x="f705" y="f718"/>
              </a:cxn>
              <a:cxn ang="f512">
                <a:pos x="f703" y="f719"/>
              </a:cxn>
              <a:cxn ang="f512">
                <a:pos x="f720" y="f721"/>
              </a:cxn>
              <a:cxn ang="f512">
                <a:pos x="f722" y="f723"/>
              </a:cxn>
              <a:cxn ang="f512">
                <a:pos x="f724" y="f725"/>
              </a:cxn>
              <a:cxn ang="f512">
                <a:pos x="f726" y="f727"/>
              </a:cxn>
              <a:cxn ang="f512">
                <a:pos x="f728" y="f729"/>
              </a:cxn>
              <a:cxn ang="f512">
                <a:pos x="f730" y="f731"/>
              </a:cxn>
              <a:cxn ang="f512">
                <a:pos x="f732" y="f733"/>
              </a:cxn>
              <a:cxn ang="f512">
                <a:pos x="f734" y="f735"/>
              </a:cxn>
              <a:cxn ang="f512">
                <a:pos x="f686" y="f736"/>
              </a:cxn>
              <a:cxn ang="f512">
                <a:pos x="f734" y="f737"/>
              </a:cxn>
              <a:cxn ang="f512">
                <a:pos x="f732" y="f738"/>
              </a:cxn>
              <a:cxn ang="f512">
                <a:pos x="f730" y="f739"/>
              </a:cxn>
              <a:cxn ang="f512">
                <a:pos x="f728" y="f740"/>
              </a:cxn>
              <a:cxn ang="f512">
                <a:pos x="f726" y="f741"/>
              </a:cxn>
              <a:cxn ang="f512">
                <a:pos x="f724" y="f742"/>
              </a:cxn>
              <a:cxn ang="f512">
                <a:pos x="f722" y="f743"/>
              </a:cxn>
              <a:cxn ang="f512">
                <a:pos x="f720" y="f744"/>
              </a:cxn>
              <a:cxn ang="f512">
                <a:pos x="f703" y="f745"/>
              </a:cxn>
              <a:cxn ang="f512">
                <a:pos x="f705" y="f746"/>
              </a:cxn>
              <a:cxn ang="f512">
                <a:pos x="f707" y="f747"/>
              </a:cxn>
              <a:cxn ang="f512">
                <a:pos x="f709" y="f748"/>
              </a:cxn>
              <a:cxn ang="f512">
                <a:pos x="f711" y="f749"/>
              </a:cxn>
              <a:cxn ang="f512">
                <a:pos x="f713" y="f750"/>
              </a:cxn>
              <a:cxn ang="f512">
                <a:pos x="f711" y="f751"/>
              </a:cxn>
              <a:cxn ang="f512">
                <a:pos x="f709" y="f752"/>
              </a:cxn>
              <a:cxn ang="f512">
                <a:pos x="f707" y="f753"/>
              </a:cxn>
              <a:cxn ang="f512">
                <a:pos x="f705" y="f754"/>
              </a:cxn>
              <a:cxn ang="f512">
                <a:pos x="f703" y="f755"/>
              </a:cxn>
              <a:cxn ang="f512">
                <a:pos x="f720" y="f756"/>
              </a:cxn>
              <a:cxn ang="f512">
                <a:pos x="f722" y="f757"/>
              </a:cxn>
              <a:cxn ang="f512">
                <a:pos x="f724" y="f758"/>
              </a:cxn>
              <a:cxn ang="f512">
                <a:pos x="f726" y="f759"/>
              </a:cxn>
              <a:cxn ang="f512">
                <a:pos x="f728" y="f760"/>
              </a:cxn>
              <a:cxn ang="f512">
                <a:pos x="f730" y="f761"/>
              </a:cxn>
              <a:cxn ang="f512">
                <a:pos x="f732" y="f762"/>
              </a:cxn>
              <a:cxn ang="f512">
                <a:pos x="f734" y="f763"/>
              </a:cxn>
              <a:cxn ang="f512">
                <a:pos x="f686" y="f764"/>
              </a:cxn>
              <a:cxn ang="f512">
                <a:pos x="f734" y="f765"/>
              </a:cxn>
              <a:cxn ang="f512">
                <a:pos x="f732" y="f766"/>
              </a:cxn>
              <a:cxn ang="f512">
                <a:pos x="f730" y="f767"/>
              </a:cxn>
              <a:cxn ang="f512">
                <a:pos x="f728" y="f768"/>
              </a:cxn>
              <a:cxn ang="f512">
                <a:pos x="f726" y="f769"/>
              </a:cxn>
              <a:cxn ang="f512">
                <a:pos x="f724" y="f770"/>
              </a:cxn>
              <a:cxn ang="f512">
                <a:pos x="f722" y="f771"/>
              </a:cxn>
              <a:cxn ang="f512">
                <a:pos x="f720" y="f772"/>
              </a:cxn>
              <a:cxn ang="f512">
                <a:pos x="f703" y="f773"/>
              </a:cxn>
              <a:cxn ang="f512">
                <a:pos x="f705" y="f774"/>
              </a:cxn>
              <a:cxn ang="f512">
                <a:pos x="f707" y="f775"/>
              </a:cxn>
              <a:cxn ang="f512">
                <a:pos x="f709" y="f776"/>
              </a:cxn>
              <a:cxn ang="f512">
                <a:pos x="f711" y="f777"/>
              </a:cxn>
              <a:cxn ang="f512">
                <a:pos x="f713" y="f778"/>
              </a:cxn>
              <a:cxn ang="f512">
                <a:pos x="f711" y="f779"/>
              </a:cxn>
              <a:cxn ang="f512">
                <a:pos x="f709" y="f780"/>
              </a:cxn>
              <a:cxn ang="f512">
                <a:pos x="f707" y="f781"/>
              </a:cxn>
              <a:cxn ang="f512">
                <a:pos x="f705" y="f782"/>
              </a:cxn>
              <a:cxn ang="f512">
                <a:pos x="f703" y="f783"/>
              </a:cxn>
              <a:cxn ang="f512">
                <a:pos x="f720" y="f784"/>
              </a:cxn>
              <a:cxn ang="f512">
                <a:pos x="f724" y="f785"/>
              </a:cxn>
              <a:cxn ang="f512">
                <a:pos x="f726" y="f786"/>
              </a:cxn>
              <a:cxn ang="f512">
                <a:pos x="f728" y="f787"/>
              </a:cxn>
              <a:cxn ang="f512">
                <a:pos x="f730" y="f788"/>
              </a:cxn>
              <a:cxn ang="f512">
                <a:pos x="f732" y="f789"/>
              </a:cxn>
              <a:cxn ang="f512">
                <a:pos x="f734" y="f790"/>
              </a:cxn>
              <a:cxn ang="f512">
                <a:pos x="f686" y="f791"/>
              </a:cxn>
              <a:cxn ang="f512">
                <a:pos x="f734" y="f792"/>
              </a:cxn>
              <a:cxn ang="f512">
                <a:pos x="f732" y="f793"/>
              </a:cxn>
              <a:cxn ang="f512">
                <a:pos x="f730" y="f794"/>
              </a:cxn>
              <a:cxn ang="f512">
                <a:pos x="f728" y="f795"/>
              </a:cxn>
              <a:cxn ang="f512">
                <a:pos x="f726" y="f796"/>
              </a:cxn>
              <a:cxn ang="f512">
                <a:pos x="f724" y="f797"/>
              </a:cxn>
              <a:cxn ang="f512">
                <a:pos x="f720" y="f798"/>
              </a:cxn>
              <a:cxn ang="f512">
                <a:pos x="f703" y="f799"/>
              </a:cxn>
              <a:cxn ang="f512">
                <a:pos x="f705" y="f800"/>
              </a:cxn>
              <a:cxn ang="f512">
                <a:pos x="f707" y="f801"/>
              </a:cxn>
              <a:cxn ang="f512">
                <a:pos x="f709" y="f802"/>
              </a:cxn>
              <a:cxn ang="f512">
                <a:pos x="f711" y="f803"/>
              </a:cxn>
              <a:cxn ang="f512">
                <a:pos x="f713" y="f804"/>
              </a:cxn>
              <a:cxn ang="f512">
                <a:pos x="f711" y="f805"/>
              </a:cxn>
              <a:cxn ang="f512">
                <a:pos x="f709" y="f806"/>
              </a:cxn>
              <a:cxn ang="f512">
                <a:pos x="f707" y="f807"/>
              </a:cxn>
              <a:cxn ang="f512">
                <a:pos x="f705" y="f808"/>
              </a:cxn>
              <a:cxn ang="f512">
                <a:pos x="f703" y="f809"/>
              </a:cxn>
              <a:cxn ang="f512">
                <a:pos x="f720" y="f810"/>
              </a:cxn>
              <a:cxn ang="f512">
                <a:pos x="f722" y="f811"/>
              </a:cxn>
              <a:cxn ang="f512">
                <a:pos x="f724" y="f812"/>
              </a:cxn>
              <a:cxn ang="f512">
                <a:pos x="f726" y="f813"/>
              </a:cxn>
              <a:cxn ang="f512">
                <a:pos x="f728" y="f814"/>
              </a:cxn>
              <a:cxn ang="f512">
                <a:pos x="f730" y="f815"/>
              </a:cxn>
              <a:cxn ang="f512">
                <a:pos x="f732" y="f816"/>
              </a:cxn>
              <a:cxn ang="f512">
                <a:pos x="f734" y="f817"/>
              </a:cxn>
              <a:cxn ang="f512">
                <a:pos x="f686" y="f818"/>
              </a:cxn>
              <a:cxn ang="f512">
                <a:pos x="f734" y="f819"/>
              </a:cxn>
              <a:cxn ang="f512">
                <a:pos x="f732" y="f820"/>
              </a:cxn>
              <a:cxn ang="f512">
                <a:pos x="f730" y="f821"/>
              </a:cxn>
              <a:cxn ang="f512">
                <a:pos x="f728" y="f822"/>
              </a:cxn>
              <a:cxn ang="f512">
                <a:pos x="f726" y="f823"/>
              </a:cxn>
              <a:cxn ang="f512">
                <a:pos x="f724" y="f824"/>
              </a:cxn>
              <a:cxn ang="f512">
                <a:pos x="f722" y="f825"/>
              </a:cxn>
              <a:cxn ang="f512">
                <a:pos x="f720" y="f826"/>
              </a:cxn>
              <a:cxn ang="f512">
                <a:pos x="f703" y="f827"/>
              </a:cxn>
              <a:cxn ang="f512">
                <a:pos x="f705" y="f828"/>
              </a:cxn>
              <a:cxn ang="f512">
                <a:pos x="f707" y="f829"/>
              </a:cxn>
              <a:cxn ang="f512">
                <a:pos x="f709" y="f830"/>
              </a:cxn>
              <a:cxn ang="f512">
                <a:pos x="f711" y="f831"/>
              </a:cxn>
              <a:cxn ang="f512">
                <a:pos x="f713" y="f832"/>
              </a:cxn>
              <a:cxn ang="f512">
                <a:pos x="f711" y="f833"/>
              </a:cxn>
              <a:cxn ang="f512">
                <a:pos x="f709" y="f834"/>
              </a:cxn>
              <a:cxn ang="f512">
                <a:pos x="f707" y="f835"/>
              </a:cxn>
              <a:cxn ang="f512">
                <a:pos x="f705" y="f836"/>
              </a:cxn>
              <a:cxn ang="f512">
                <a:pos x="f703" y="f837"/>
              </a:cxn>
              <a:cxn ang="f512">
                <a:pos x="f701" y="f838"/>
              </a:cxn>
              <a:cxn ang="f512">
                <a:pos x="f699" y="f839"/>
              </a:cxn>
              <a:cxn ang="f512">
                <a:pos x="f697" y="f840"/>
              </a:cxn>
              <a:cxn ang="f512">
                <a:pos x="f695" y="f841"/>
              </a:cxn>
              <a:cxn ang="f512">
                <a:pos x="f693" y="f842"/>
              </a:cxn>
              <a:cxn ang="f512">
                <a:pos x="f691" y="f843"/>
              </a:cxn>
              <a:cxn ang="f512">
                <a:pos x="f689" y="f844"/>
              </a:cxn>
              <a:cxn ang="f512">
                <a:pos x="f687" y="f845"/>
              </a:cxn>
              <a:cxn ang="f512">
                <a:pos x="f686" y="f846"/>
              </a:cxn>
              <a:cxn ang="f512">
                <a:pos x="f685" y="f846"/>
              </a:cxn>
              <a:cxn ang="f512">
                <a:pos x="f684" y="f846"/>
              </a:cxn>
              <a:cxn ang="f512">
                <a:pos x="f682" y="f846"/>
              </a:cxn>
            </a:cxnLst>
            <a:rect l="f678" t="f681" r="f679" b="f680"/>
            <a:pathLst>
              <a:path w="4693698" h="6858000">
                <a:moveTo>
                  <a:pt x="f5" y="f5"/>
                </a:moveTo>
                <a:lnTo>
                  <a:pt x="f8" y="f5"/>
                </a:lnTo>
                <a:lnTo>
                  <a:pt x="f9" y="f5"/>
                </a:lnTo>
                <a:lnTo>
                  <a:pt x="f10" y="f5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6" y="f37"/>
                </a:lnTo>
                <a:lnTo>
                  <a:pt x="f35" y="f38"/>
                </a:lnTo>
                <a:lnTo>
                  <a:pt x="f33" y="f39"/>
                </a:lnTo>
                <a:lnTo>
                  <a:pt x="f31" y="f40"/>
                </a:lnTo>
                <a:lnTo>
                  <a:pt x="f29" y="f41"/>
                </a:lnTo>
                <a:lnTo>
                  <a:pt x="f27" y="f42"/>
                </a:lnTo>
                <a:lnTo>
                  <a:pt x="f43" y="f44"/>
                </a:lnTo>
                <a:lnTo>
                  <a:pt x="f45" y="f46"/>
                </a:lnTo>
                <a:lnTo>
                  <a:pt x="f47" y="f48"/>
                </a:lnTo>
                <a:lnTo>
                  <a:pt x="f49" y="f50"/>
                </a:lnTo>
                <a:lnTo>
                  <a:pt x="f51" y="f52"/>
                </a:ln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lnTo>
                  <a:pt x="f10" y="f59"/>
                </a:lnTo>
                <a:lnTo>
                  <a:pt x="f57" y="f60"/>
                </a:lnTo>
                <a:lnTo>
                  <a:pt x="f55" y="f61"/>
                </a:lnTo>
                <a:lnTo>
                  <a:pt x="f53" y="f62"/>
                </a:lnTo>
                <a:lnTo>
                  <a:pt x="f51" y="f63"/>
                </a:lnTo>
                <a:lnTo>
                  <a:pt x="f49" y="f64"/>
                </a:lnTo>
                <a:lnTo>
                  <a:pt x="f47" y="f65"/>
                </a:lnTo>
                <a:lnTo>
                  <a:pt x="f45" y="f66"/>
                </a:lnTo>
                <a:lnTo>
                  <a:pt x="f43" y="f67"/>
                </a:lnTo>
                <a:lnTo>
                  <a:pt x="f27" y="f68"/>
                </a:lnTo>
                <a:lnTo>
                  <a:pt x="f29" y="f69"/>
                </a:lnTo>
                <a:lnTo>
                  <a:pt x="f31" y="f70"/>
                </a:lnTo>
                <a:lnTo>
                  <a:pt x="f33" y="f71"/>
                </a:lnTo>
                <a:lnTo>
                  <a:pt x="f35" y="f72"/>
                </a:lnTo>
                <a:lnTo>
                  <a:pt x="f6" y="f73"/>
                </a:lnTo>
                <a:lnTo>
                  <a:pt x="f35" y="f74"/>
                </a:lnTo>
                <a:lnTo>
                  <a:pt x="f33" y="f75"/>
                </a:lnTo>
                <a:lnTo>
                  <a:pt x="f31" y="f76"/>
                </a:lnTo>
                <a:lnTo>
                  <a:pt x="f29" y="f77"/>
                </a:lnTo>
                <a:lnTo>
                  <a:pt x="f27" y="f78"/>
                </a:lnTo>
                <a:lnTo>
                  <a:pt x="f43" y="f79"/>
                </a:lnTo>
                <a:lnTo>
                  <a:pt x="f45" y="f80"/>
                </a:lnTo>
                <a:lnTo>
                  <a:pt x="f47" y="f81"/>
                </a:lnTo>
                <a:lnTo>
                  <a:pt x="f49" y="f82"/>
                </a:lnTo>
                <a:lnTo>
                  <a:pt x="f51" y="f83"/>
                </a:lnTo>
                <a:lnTo>
                  <a:pt x="f53" y="f84"/>
                </a:lnTo>
                <a:lnTo>
                  <a:pt x="f55" y="f85"/>
                </a:lnTo>
                <a:lnTo>
                  <a:pt x="f57" y="f86"/>
                </a:lnTo>
                <a:lnTo>
                  <a:pt x="f10" y="f87"/>
                </a:lnTo>
                <a:lnTo>
                  <a:pt x="f57" y="f88"/>
                </a:lnTo>
                <a:lnTo>
                  <a:pt x="f55" y="f89"/>
                </a:lnTo>
                <a:lnTo>
                  <a:pt x="f53" y="f90"/>
                </a:lnTo>
                <a:lnTo>
                  <a:pt x="f51" y="f91"/>
                </a:lnTo>
                <a:lnTo>
                  <a:pt x="f49" y="f92"/>
                </a:lnTo>
                <a:lnTo>
                  <a:pt x="f47" y="f93"/>
                </a:lnTo>
                <a:lnTo>
                  <a:pt x="f45" y="f94"/>
                </a:lnTo>
                <a:lnTo>
                  <a:pt x="f43" y="f95"/>
                </a:lnTo>
                <a:lnTo>
                  <a:pt x="f27" y="f96"/>
                </a:lnTo>
                <a:lnTo>
                  <a:pt x="f29" y="f97"/>
                </a:lnTo>
                <a:lnTo>
                  <a:pt x="f31" y="f98"/>
                </a:lnTo>
                <a:lnTo>
                  <a:pt x="f33" y="f99"/>
                </a:lnTo>
                <a:lnTo>
                  <a:pt x="f35" y="f100"/>
                </a:lnTo>
                <a:lnTo>
                  <a:pt x="f6" y="f101"/>
                </a:lnTo>
                <a:lnTo>
                  <a:pt x="f35" y="f102"/>
                </a:lnTo>
                <a:lnTo>
                  <a:pt x="f33" y="f103"/>
                </a:lnTo>
                <a:lnTo>
                  <a:pt x="f31" y="f104"/>
                </a:lnTo>
                <a:lnTo>
                  <a:pt x="f29" y="f105"/>
                </a:lnTo>
                <a:lnTo>
                  <a:pt x="f27" y="f106"/>
                </a:lnTo>
                <a:lnTo>
                  <a:pt x="f43" y="f107"/>
                </a:lnTo>
                <a:lnTo>
                  <a:pt x="f47" y="f108"/>
                </a:lnTo>
                <a:lnTo>
                  <a:pt x="f49" y="f109"/>
                </a:lnTo>
                <a:lnTo>
                  <a:pt x="f51" y="f110"/>
                </a:lnTo>
                <a:lnTo>
                  <a:pt x="f53" y="f111"/>
                </a:lnTo>
                <a:lnTo>
                  <a:pt x="f55" y="f112"/>
                </a:lnTo>
                <a:lnTo>
                  <a:pt x="f57" y="f113"/>
                </a:lnTo>
                <a:lnTo>
                  <a:pt x="f10" y="f114"/>
                </a:lnTo>
                <a:lnTo>
                  <a:pt x="f57" y="f115"/>
                </a:lnTo>
                <a:lnTo>
                  <a:pt x="f55" y="f116"/>
                </a:lnTo>
                <a:lnTo>
                  <a:pt x="f53" y="f117"/>
                </a:lnTo>
                <a:lnTo>
                  <a:pt x="f51" y="f118"/>
                </a:lnTo>
                <a:lnTo>
                  <a:pt x="f49" y="f119"/>
                </a:lnTo>
                <a:lnTo>
                  <a:pt x="f47" y="f120"/>
                </a:lnTo>
                <a:lnTo>
                  <a:pt x="f43" y="f121"/>
                </a:lnTo>
                <a:lnTo>
                  <a:pt x="f27" y="f122"/>
                </a:lnTo>
                <a:lnTo>
                  <a:pt x="f29" y="f123"/>
                </a:lnTo>
                <a:lnTo>
                  <a:pt x="f31" y="f124"/>
                </a:lnTo>
                <a:lnTo>
                  <a:pt x="f33" y="f125"/>
                </a:lnTo>
                <a:lnTo>
                  <a:pt x="f35" y="f126"/>
                </a:lnTo>
                <a:lnTo>
                  <a:pt x="f6" y="f127"/>
                </a:lnTo>
                <a:lnTo>
                  <a:pt x="f35" y="f128"/>
                </a:lnTo>
                <a:lnTo>
                  <a:pt x="f33" y="f129"/>
                </a:lnTo>
                <a:lnTo>
                  <a:pt x="f31" y="f130"/>
                </a:lnTo>
                <a:lnTo>
                  <a:pt x="f29" y="f131"/>
                </a:lnTo>
                <a:lnTo>
                  <a:pt x="f27" y="f132"/>
                </a:lnTo>
                <a:lnTo>
                  <a:pt x="f43" y="f133"/>
                </a:lnTo>
                <a:lnTo>
                  <a:pt x="f45" y="f134"/>
                </a:lnTo>
                <a:lnTo>
                  <a:pt x="f47" y="f135"/>
                </a:lnTo>
                <a:lnTo>
                  <a:pt x="f49" y="f136"/>
                </a:lnTo>
                <a:lnTo>
                  <a:pt x="f51" y="f137"/>
                </a:lnTo>
                <a:lnTo>
                  <a:pt x="f53" y="f138"/>
                </a:lnTo>
                <a:lnTo>
                  <a:pt x="f55" y="f139"/>
                </a:lnTo>
                <a:lnTo>
                  <a:pt x="f57" y="f140"/>
                </a:lnTo>
                <a:lnTo>
                  <a:pt x="f10" y="f141"/>
                </a:lnTo>
                <a:lnTo>
                  <a:pt x="f57" y="f142"/>
                </a:lnTo>
                <a:lnTo>
                  <a:pt x="f55" y="f143"/>
                </a:lnTo>
                <a:lnTo>
                  <a:pt x="f53" y="f144"/>
                </a:lnTo>
                <a:lnTo>
                  <a:pt x="f51" y="f145"/>
                </a:lnTo>
                <a:lnTo>
                  <a:pt x="f49" y="f146"/>
                </a:lnTo>
                <a:lnTo>
                  <a:pt x="f47" y="f147"/>
                </a:lnTo>
                <a:lnTo>
                  <a:pt x="f45" y="f148"/>
                </a:lnTo>
                <a:lnTo>
                  <a:pt x="f43" y="f149"/>
                </a:lnTo>
                <a:lnTo>
                  <a:pt x="f27" y="f150"/>
                </a:lnTo>
                <a:lnTo>
                  <a:pt x="f29" y="f151"/>
                </a:lnTo>
                <a:lnTo>
                  <a:pt x="f31" y="f152"/>
                </a:lnTo>
                <a:lnTo>
                  <a:pt x="f33" y="f153"/>
                </a:lnTo>
                <a:lnTo>
                  <a:pt x="f35" y="f154"/>
                </a:lnTo>
                <a:lnTo>
                  <a:pt x="f6" y="f155"/>
                </a:lnTo>
                <a:lnTo>
                  <a:pt x="f35" y="f156"/>
                </a:lnTo>
                <a:lnTo>
                  <a:pt x="f33" y="f157"/>
                </a:lnTo>
                <a:lnTo>
                  <a:pt x="f31" y="f158"/>
                </a:lnTo>
                <a:lnTo>
                  <a:pt x="f29" y="f159"/>
                </a:lnTo>
                <a:lnTo>
                  <a:pt x="f27" y="f160"/>
                </a:lnTo>
                <a:lnTo>
                  <a:pt x="f25" y="f161"/>
                </a:lnTo>
                <a:lnTo>
                  <a:pt x="f23" y="f162"/>
                </a:lnTo>
                <a:lnTo>
                  <a:pt x="f21" y="f163"/>
                </a:lnTo>
                <a:lnTo>
                  <a:pt x="f19" y="f164"/>
                </a:lnTo>
                <a:lnTo>
                  <a:pt x="f17" y="f165"/>
                </a:lnTo>
                <a:lnTo>
                  <a:pt x="f15" y="f166"/>
                </a:lnTo>
                <a:lnTo>
                  <a:pt x="f13" y="f167"/>
                </a:lnTo>
                <a:lnTo>
                  <a:pt x="f11" y="f168"/>
                </a:lnTo>
                <a:lnTo>
                  <a:pt x="f10" y="f7"/>
                </a:lnTo>
                <a:lnTo>
                  <a:pt x="f9" y="f7"/>
                </a:ln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7" name="Nadpis 1"/>
          <p:cNvSpPr txBox="1">
            <a:spLocks noGrp="1"/>
          </p:cNvSpPr>
          <p:nvPr>
            <p:ph type="title"/>
          </p:nvPr>
        </p:nvSpPr>
        <p:spPr>
          <a:xfrm>
            <a:off x="764996" y="662400"/>
            <a:ext cx="3384002" cy="1492200"/>
          </a:xfrm>
        </p:spPr>
        <p:txBody>
          <a:bodyPr anchor="t">
            <a:normAutofit fontScale="90000"/>
          </a:bodyPr>
          <a:lstStyle/>
          <a:p>
            <a:pPr lvl="0"/>
            <a:r>
              <a:rPr lang="cs-CZ" dirty="0">
                <a:cs typeface="Calibri Light" pitchFamily="2"/>
              </a:rPr>
              <a:t>Dobré </a:t>
            </a:r>
            <a:r>
              <a:rPr lang="cs-CZ" dirty="0" smtClean="0">
                <a:cs typeface="Calibri Light" pitchFamily="2"/>
              </a:rPr>
              <a:t>ráno </a:t>
            </a:r>
            <a:br>
              <a:rPr lang="cs-CZ" dirty="0" smtClean="0">
                <a:cs typeface="Calibri Light" pitchFamily="2"/>
              </a:rPr>
            </a:br>
            <a:r>
              <a:rPr lang="cs-CZ" dirty="0">
                <a:cs typeface="Calibri Light" pitchFamily="2"/>
              </a:rPr>
              <a:t/>
            </a:r>
            <a:br>
              <a:rPr lang="cs-CZ" dirty="0">
                <a:cs typeface="Calibri Light" pitchFamily="2"/>
              </a:rPr>
            </a:br>
            <a:r>
              <a:rPr lang="cs-CZ" dirty="0" err="1" smtClean="0">
                <a:cs typeface="Calibri Light" pitchFamily="2"/>
              </a:rPr>
              <a:t>Good</a:t>
            </a:r>
            <a:r>
              <a:rPr lang="cs-CZ" dirty="0" smtClean="0">
                <a:cs typeface="Calibri Light" pitchFamily="2"/>
              </a:rPr>
              <a:t> </a:t>
            </a:r>
            <a:r>
              <a:rPr lang="cs-CZ" dirty="0" err="1" smtClean="0">
                <a:cs typeface="Calibri Light" pitchFamily="2"/>
              </a:rPr>
              <a:t>morning</a:t>
            </a:r>
            <a:endParaRPr lang="cs-CZ" dirty="0">
              <a:cs typeface="Calibri Light" pitchFamily="2"/>
            </a:endParaRPr>
          </a:p>
        </p:txBody>
      </p:sp>
      <p:sp>
        <p:nvSpPr>
          <p:cNvPr id="8" name="TextovéPole 4"/>
          <p:cNvSpPr txBox="1"/>
          <p:nvPr/>
        </p:nvSpPr>
        <p:spPr>
          <a:xfrm>
            <a:off x="9993962" y="3234241"/>
            <a:ext cx="2198162" cy="200162"/>
          </a:xfrm>
          <a:prstGeom prst="rect">
            <a:avLst/>
          </a:prstGeom>
          <a:solidFill>
            <a:srgbClr val="000000"/>
          </a:solidFill>
          <a:ln cap="flat">
            <a:noFill/>
          </a:ln>
        </p:spPr>
        <p:txBody>
          <a:bodyPr vert="horz" wrap="none" lIns="91440" tIns="45720" rIns="91440" bIns="45720" anchor="t" anchorCtr="0" compatLnSpc="0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  <a:hlinkClick r:id="rId5"/>
              </a:rPr>
              <a:t>Tato fotka</a:t>
            </a: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od autora Neznámý autor s licencí </a:t>
            </a: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  <a:hlinkClick r:id="rId6"/>
              </a:rPr>
              <a:t>CC BY-ND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 descr="Free stock photo of evening sun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5730"/>
          <a:stretch>
            <a:fillRect/>
          </a:stretch>
        </p:blipFill>
        <p:spPr>
          <a:xfrm>
            <a:off x="0" y="0"/>
            <a:ext cx="12192115" cy="6858000"/>
          </a:xfrm>
        </p:spPr>
      </p:pic>
      <p:sp>
        <p:nvSpPr>
          <p:cNvPr id="3" name="Freeform 5"/>
          <p:cNvSpPr>
            <a:spLocks noMove="1" noResize="1"/>
          </p:cNvSpPr>
          <p:nvPr/>
        </p:nvSpPr>
        <p:spPr>
          <a:xfrm>
            <a:off x="7488716" y="2277715"/>
            <a:ext cx="4703399" cy="458028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333"/>
              <a:gd name="f7" fmla="val 1298"/>
              <a:gd name="f8" fmla="val 1031"/>
              <a:gd name="f9" fmla="val 380"/>
              <a:gd name="f10" fmla="val 1215"/>
              <a:gd name="f11" fmla="val 154"/>
              <a:gd name="f12" fmla="val 979"/>
              <a:gd name="f13" fmla="val 706"/>
              <a:gd name="f14" fmla="val 317"/>
              <a:gd name="f15" fmla="val 316"/>
              <a:gd name="f16" fmla="val 954"/>
              <a:gd name="f17" fmla="val 129"/>
              <a:gd name="f18" fmla="val 1172"/>
              <a:gd name="f19" fmla="val 323"/>
              <a:gd name="f20" fmla="val 1090"/>
              <a:gd name="f21" fmla="val 1193"/>
              <a:gd name="f22" fmla="val 1232"/>
              <a:gd name="f23" fmla="val 1276"/>
              <a:gd name="f24" fmla="val 1140"/>
              <a:gd name="f25" fmla="+- 0 0 0"/>
              <a:gd name="f26" fmla="*/ f3 1 1333"/>
              <a:gd name="f27" fmla="*/ f4 1 1298"/>
              <a:gd name="f28" fmla="+- f7 0 f5"/>
              <a:gd name="f29" fmla="+- f6 0 f5"/>
              <a:gd name="f30" fmla="*/ f25 f0 1"/>
              <a:gd name="f31" fmla="*/ f29 1 1333"/>
              <a:gd name="f32" fmla="*/ f28 1 1298"/>
              <a:gd name="f33" fmla="*/ 1333 f29 1"/>
              <a:gd name="f34" fmla="*/ 1031 f28 1"/>
              <a:gd name="f35" fmla="*/ 380 f28 1"/>
              <a:gd name="f36" fmla="*/ 706 f29 1"/>
              <a:gd name="f37" fmla="*/ 0 f28 1"/>
              <a:gd name="f38" fmla="*/ 0 f29 1"/>
              <a:gd name="f39" fmla="*/ 706 f28 1"/>
              <a:gd name="f40" fmla="*/ 323 f29 1"/>
              <a:gd name="f41" fmla="*/ 1298 f28 1"/>
              <a:gd name="f42" fmla="*/ 1090 f29 1"/>
              <a:gd name="f43" fmla="*/ f30 1 f2"/>
              <a:gd name="f44" fmla="*/ f33 1 1333"/>
              <a:gd name="f45" fmla="*/ f34 1 1298"/>
              <a:gd name="f46" fmla="*/ f35 1 1298"/>
              <a:gd name="f47" fmla="*/ f36 1 1333"/>
              <a:gd name="f48" fmla="*/ f37 1 1298"/>
              <a:gd name="f49" fmla="*/ f38 1 1333"/>
              <a:gd name="f50" fmla="*/ f39 1 1298"/>
              <a:gd name="f51" fmla="*/ f40 1 1333"/>
              <a:gd name="f52" fmla="*/ f41 1 1298"/>
              <a:gd name="f53" fmla="*/ f42 1 1333"/>
              <a:gd name="f54" fmla="*/ 0 1 f31"/>
              <a:gd name="f55" fmla="*/ f6 1 f31"/>
              <a:gd name="f56" fmla="*/ 0 1 f32"/>
              <a:gd name="f57" fmla="*/ f7 1 f32"/>
              <a:gd name="f58" fmla="+- f43 0 f1"/>
              <a:gd name="f59" fmla="*/ f44 1 f31"/>
              <a:gd name="f60" fmla="*/ f45 1 f32"/>
              <a:gd name="f61" fmla="*/ f46 1 f32"/>
              <a:gd name="f62" fmla="*/ f47 1 f31"/>
              <a:gd name="f63" fmla="*/ f48 1 f32"/>
              <a:gd name="f64" fmla="*/ f49 1 f31"/>
              <a:gd name="f65" fmla="*/ f50 1 f32"/>
              <a:gd name="f66" fmla="*/ f51 1 f31"/>
              <a:gd name="f67" fmla="*/ f52 1 f32"/>
              <a:gd name="f68" fmla="*/ f53 1 f31"/>
              <a:gd name="f69" fmla="*/ f54 f26 1"/>
              <a:gd name="f70" fmla="*/ f55 f26 1"/>
              <a:gd name="f71" fmla="*/ f57 f27 1"/>
              <a:gd name="f72" fmla="*/ f56 f27 1"/>
              <a:gd name="f73" fmla="*/ f59 f26 1"/>
              <a:gd name="f74" fmla="*/ f60 f27 1"/>
              <a:gd name="f75" fmla="*/ f61 f27 1"/>
              <a:gd name="f76" fmla="*/ f62 f26 1"/>
              <a:gd name="f77" fmla="*/ f63 f27 1"/>
              <a:gd name="f78" fmla="*/ f64 f26 1"/>
              <a:gd name="f79" fmla="*/ f65 f27 1"/>
              <a:gd name="f80" fmla="*/ f66 f26 1"/>
              <a:gd name="f81" fmla="*/ f67 f27 1"/>
              <a:gd name="f82" fmla="*/ f68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8">
                <a:pos x="f73" y="f74"/>
              </a:cxn>
              <a:cxn ang="f58">
                <a:pos x="f73" y="f75"/>
              </a:cxn>
              <a:cxn ang="f58">
                <a:pos x="f76" y="f77"/>
              </a:cxn>
              <a:cxn ang="f58">
                <a:pos x="f78" y="f79"/>
              </a:cxn>
              <a:cxn ang="f58">
                <a:pos x="f80" y="f81"/>
              </a:cxn>
              <a:cxn ang="f58">
                <a:pos x="f82" y="f81"/>
              </a:cxn>
              <a:cxn ang="f58">
                <a:pos x="f73" y="f74"/>
              </a:cxn>
            </a:cxnLst>
            <a:rect l="f69" t="f72" r="f70" b="f71"/>
            <a:pathLst>
              <a:path w="1333" h="1298">
                <a:moveTo>
                  <a:pt x="f6" y="f8"/>
                </a:moveTo>
                <a:cubicBezTo>
                  <a:pt x="f6" y="f9"/>
                  <a:pt x="f6" y="f9"/>
                  <a:pt x="f6" y="f9"/>
                </a:cubicBezTo>
                <a:cubicBezTo>
                  <a:pt x="f10" y="f11"/>
                  <a:pt x="f12" y="f5"/>
                  <a:pt x="f13" y="f5"/>
                </a:cubicBezTo>
                <a:cubicBezTo>
                  <a:pt x="f14" y="f5"/>
                  <a:pt x="f5" y="f15"/>
                  <a:pt x="f5" y="f13"/>
                </a:cubicBezTo>
                <a:cubicBezTo>
                  <a:pt x="f5" y="f16"/>
                  <a:pt x="f17" y="f18"/>
                  <a:pt x="f19" y="f7"/>
                </a:cubicBezTo>
                <a:cubicBezTo>
                  <a:pt x="f20" y="f7"/>
                  <a:pt x="f20" y="f7"/>
                  <a:pt x="f20" y="f7"/>
                </a:cubicBezTo>
                <a:cubicBezTo>
                  <a:pt x="f21" y="f22"/>
                  <a:pt x="f23" y="f24"/>
                  <a:pt x="f6" y="f8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8021875" y="3232083"/>
            <a:ext cx="3852001" cy="1834204"/>
          </a:xfrm>
        </p:spPr>
        <p:txBody>
          <a:bodyPr anchor="b" anchorCtr="1"/>
          <a:lstStyle/>
          <a:p>
            <a:pPr lvl="0" algn="ctr"/>
            <a:r>
              <a:rPr lang="en-US" sz="4000" dirty="0" err="1">
                <a:cs typeface="Calibri Light" pitchFamily="2"/>
              </a:rPr>
              <a:t>Dobrý</a:t>
            </a:r>
            <a:r>
              <a:rPr lang="en-US" sz="4000" dirty="0">
                <a:cs typeface="Calibri Light" pitchFamily="2"/>
              </a:rPr>
              <a:t> </a:t>
            </a:r>
            <a:r>
              <a:rPr lang="en-US" sz="4000" dirty="0" err="1" smtClean="0">
                <a:cs typeface="Calibri Light" pitchFamily="2"/>
              </a:rPr>
              <a:t>večer</a:t>
            </a:r>
            <a:r>
              <a:rPr lang="cs-CZ" sz="4000" dirty="0" smtClean="0">
                <a:cs typeface="Calibri Light" pitchFamily="2"/>
              </a:rPr>
              <a:t/>
            </a:r>
            <a:br>
              <a:rPr lang="cs-CZ" sz="4000" dirty="0" smtClean="0">
                <a:cs typeface="Calibri Light" pitchFamily="2"/>
              </a:rPr>
            </a:br>
            <a:r>
              <a:rPr lang="cs-CZ" sz="4000" dirty="0">
                <a:cs typeface="Calibri Light" pitchFamily="2"/>
              </a:rPr>
              <a:t/>
            </a:r>
            <a:br>
              <a:rPr lang="cs-CZ" sz="4000" dirty="0">
                <a:cs typeface="Calibri Light" pitchFamily="2"/>
              </a:rPr>
            </a:br>
            <a:r>
              <a:rPr lang="cs-CZ" sz="4000" dirty="0" err="1" smtClean="0">
                <a:cs typeface="Calibri Light" pitchFamily="2"/>
              </a:rPr>
              <a:t>Good</a:t>
            </a:r>
            <a:r>
              <a:rPr lang="cs-CZ" sz="4000" dirty="0" smtClean="0">
                <a:cs typeface="Calibri Light" pitchFamily="2"/>
              </a:rPr>
              <a:t> </a:t>
            </a:r>
            <a:r>
              <a:rPr lang="cs-CZ" sz="4000" dirty="0" err="1" smtClean="0">
                <a:cs typeface="Calibri Light" pitchFamily="2"/>
              </a:rPr>
              <a:t>evening</a:t>
            </a:r>
            <a:endParaRPr lang="en-US" sz="4000" dirty="0">
              <a:cs typeface="Calibri Light" pitchFamily="2"/>
            </a:endParaRPr>
          </a:p>
        </p:txBody>
      </p:sp>
      <p:cxnSp>
        <p:nvCxnSpPr>
          <p:cNvPr id="5" name="Straight Connector 10"/>
          <p:cNvCxnSpPr>
            <a:cxnSpLocks noMove="1" noResize="1"/>
          </p:cNvCxnSpPr>
          <p:nvPr/>
        </p:nvCxnSpPr>
        <p:spPr>
          <a:xfrm>
            <a:off x="9480243" y="5123876"/>
            <a:ext cx="935632" cy="0"/>
          </a:xfrm>
          <a:prstGeom prst="straightConnector1">
            <a:avLst/>
          </a:prstGeom>
          <a:noFill/>
          <a:ln w="25557" cap="sq">
            <a:solidFill>
              <a:srgbClr val="262626"/>
            </a:solidFill>
            <a:prstDash val="solid"/>
            <a:bevel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 descr="Obsah obrázku noční obloha, příroda, tmavé, noc&#10;&#10;Popis se vygeneroval automaticky.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5730"/>
          <a:stretch>
            <a:fillRect/>
          </a:stretch>
        </p:blipFill>
        <p:spPr>
          <a:xfrm>
            <a:off x="0" y="0"/>
            <a:ext cx="12192115" cy="6858000"/>
          </a:xfrm>
        </p:spPr>
      </p:pic>
      <p:sp>
        <p:nvSpPr>
          <p:cNvPr id="3" name="Rectangle 9"/>
          <p:cNvSpPr>
            <a:spLocks noMove="1" noResize="1"/>
          </p:cNvSpPr>
          <p:nvPr/>
        </p:nvSpPr>
        <p:spPr>
          <a:xfrm>
            <a:off x="0" y="5320079"/>
            <a:ext cx="12192115" cy="736558"/>
          </a:xfrm>
          <a:prstGeom prst="rect">
            <a:avLst/>
          </a:prstGeom>
          <a:solidFill>
            <a:srgbClr val="FFFFFF">
              <a:alpha val="93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523795" y="5317199"/>
            <a:ext cx="11210763" cy="744842"/>
          </a:xfrm>
        </p:spPr>
        <p:txBody>
          <a:bodyPr anchorCtr="1"/>
          <a:lstStyle/>
          <a:p>
            <a:pPr lvl="0" algn="ctr"/>
            <a:r>
              <a:rPr lang="en-US" sz="3600">
                <a:solidFill>
                  <a:srgbClr val="262626"/>
                </a:solidFill>
              </a:rPr>
              <a:t>Dobr</a:t>
            </a:r>
            <a:r>
              <a:rPr lang="cs-CZ" sz="3600">
                <a:solidFill>
                  <a:srgbClr val="262626"/>
                </a:solidFill>
              </a:rPr>
              <a:t>ou noc</a:t>
            </a:r>
            <a:endParaRPr lang="en-US" sz="3600">
              <a:solidFill>
                <a:srgbClr val="262626"/>
              </a:solidFill>
            </a:endParaRPr>
          </a:p>
        </p:txBody>
      </p:sp>
      <p:cxnSp>
        <p:nvCxnSpPr>
          <p:cNvPr id="5" name="Straight Connector 11"/>
          <p:cNvCxnSpPr>
            <a:cxnSpLocks noMove="1" noResize="1"/>
          </p:cNvCxnSpPr>
          <p:nvPr/>
        </p:nvCxnSpPr>
        <p:spPr>
          <a:xfrm>
            <a:off x="0" y="5241962"/>
            <a:ext cx="12192115" cy="0"/>
          </a:xfrm>
          <a:prstGeom prst="straightConnector1">
            <a:avLst/>
          </a:prstGeom>
          <a:noFill/>
          <a:ln w="41404" cap="flat">
            <a:solidFill>
              <a:srgbClr val="FFFFFF">
                <a:alpha val="90000"/>
              </a:srgbClr>
            </a:solidFill>
            <a:prstDash val="solid"/>
            <a:miter/>
          </a:ln>
        </p:spPr>
      </p:cxnSp>
      <p:cxnSp>
        <p:nvCxnSpPr>
          <p:cNvPr id="6" name="Straight Connector 13"/>
          <p:cNvCxnSpPr>
            <a:cxnSpLocks noMove="1" noResize="1"/>
          </p:cNvCxnSpPr>
          <p:nvPr/>
        </p:nvCxnSpPr>
        <p:spPr>
          <a:xfrm>
            <a:off x="0" y="6134764"/>
            <a:ext cx="12192115" cy="0"/>
          </a:xfrm>
          <a:prstGeom prst="straightConnector1">
            <a:avLst/>
          </a:prstGeom>
          <a:noFill/>
          <a:ln w="41404" cap="flat">
            <a:solidFill>
              <a:srgbClr val="FFFFFF">
                <a:alpha val="90000"/>
              </a:srgbClr>
            </a:solidFill>
            <a:prstDash val="solid"/>
            <a:miter/>
          </a:ln>
        </p:spPr>
      </p:cxnSp>
      <p:sp>
        <p:nvSpPr>
          <p:cNvPr id="7" name="TextovéPole 4"/>
          <p:cNvSpPr txBox="1"/>
          <p:nvPr/>
        </p:nvSpPr>
        <p:spPr>
          <a:xfrm>
            <a:off x="10013036" y="6657837"/>
            <a:ext cx="2178722" cy="200162"/>
          </a:xfrm>
          <a:prstGeom prst="rect">
            <a:avLst/>
          </a:prstGeom>
          <a:solidFill>
            <a:srgbClr val="000000"/>
          </a:solidFill>
          <a:ln cap="flat">
            <a:noFill/>
          </a:ln>
        </p:spPr>
        <p:txBody>
          <a:bodyPr vert="horz" wrap="none" lIns="91440" tIns="45720" rIns="91440" bIns="45720" anchor="t" anchorCtr="0" compatLnSpc="0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  <a:hlinkClick r:id="rId4"/>
              </a:rPr>
              <a:t>Tato fotka</a:t>
            </a: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od autora Neznámý autor s licencí </a:t>
            </a: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  <a:hlinkClick r:id="rId5"/>
              </a:rPr>
              <a:t>CC BY-SA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Move="1" noResize="1"/>
          </p:cNvSpPr>
          <p:nvPr/>
        </p:nvSpPr>
        <p:spPr>
          <a:xfrm>
            <a:off x="0" y="0"/>
            <a:ext cx="12192115" cy="6858000"/>
          </a:xfrm>
          <a:prstGeom prst="rect">
            <a:avLst/>
          </a:prstGeom>
          <a:solidFill>
            <a:srgbClr val="2C5A2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Nadpis 1"/>
          <p:cNvSpPr txBox="1">
            <a:spLocks noGrp="1"/>
          </p:cNvSpPr>
          <p:nvPr>
            <p:ph type="title"/>
          </p:nvPr>
        </p:nvSpPr>
        <p:spPr>
          <a:xfrm>
            <a:off x="9093598" y="618838"/>
            <a:ext cx="2613958" cy="4794482"/>
          </a:xfrm>
        </p:spPr>
        <p:txBody>
          <a:bodyPr/>
          <a:lstStyle/>
          <a:p>
            <a:pPr lvl="0"/>
            <a:r>
              <a:rPr lang="en-US" sz="3600" dirty="0" err="1" smtClean="0">
                <a:solidFill>
                  <a:srgbClr val="FFFFFF"/>
                </a:solidFill>
              </a:rPr>
              <a:t>Děkuji</a:t>
            </a:r>
            <a:r>
              <a:rPr lang="cs-CZ" sz="3600" dirty="0" smtClean="0">
                <a:solidFill>
                  <a:srgbClr val="FFFFFF"/>
                </a:solidFill>
              </a:rPr>
              <a:t> /</a:t>
            </a:r>
            <a:br>
              <a:rPr lang="cs-CZ" sz="3600" dirty="0" smtClean="0">
                <a:solidFill>
                  <a:srgbClr val="FFFFFF"/>
                </a:solidFill>
              </a:rPr>
            </a:br>
            <a:r>
              <a:rPr lang="cs-CZ" sz="3600" dirty="0">
                <a:solidFill>
                  <a:srgbClr val="FFFFFF"/>
                </a:solidFill>
              </a:rPr>
              <a:t/>
            </a:r>
            <a:br>
              <a:rPr lang="cs-CZ" sz="3600" dirty="0">
                <a:solidFill>
                  <a:srgbClr val="FFFFFF"/>
                </a:solidFill>
              </a:rPr>
            </a:br>
            <a:r>
              <a:rPr lang="cs-CZ" sz="3600" dirty="0" err="1" smtClean="0">
                <a:solidFill>
                  <a:srgbClr val="FFFFFF"/>
                </a:solidFill>
              </a:rPr>
              <a:t>Thank</a:t>
            </a:r>
            <a:r>
              <a:rPr lang="cs-CZ" sz="3600" dirty="0" smtClean="0">
                <a:solidFill>
                  <a:srgbClr val="FFFFFF"/>
                </a:solidFill>
              </a:rPr>
              <a:t> </a:t>
            </a:r>
            <a:r>
              <a:rPr lang="cs-CZ" sz="3600" dirty="0" err="1" smtClean="0">
                <a:solidFill>
                  <a:srgbClr val="FFFFFF"/>
                </a:solidFill>
              </a:rPr>
              <a:t>you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Rounded Rectangle 9"/>
          <p:cNvSpPr>
            <a:spLocks noMove="1" noResize="1"/>
          </p:cNvSpPr>
          <p:nvPr/>
        </p:nvSpPr>
        <p:spPr>
          <a:xfrm>
            <a:off x="493199" y="484558"/>
            <a:ext cx="8129162" cy="572399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abs f3"/>
              <a:gd name="f10" fmla="abs f4"/>
              <a:gd name="f11" fmla="abs f5"/>
              <a:gd name="f12" fmla="*/ f7 1 180"/>
              <a:gd name="f13" fmla="+- 0 0 f1"/>
              <a:gd name="f14" fmla="+- f6 f6 0"/>
              <a:gd name="f15" fmla="abs f6"/>
              <a:gd name="f16" fmla="?: f9 f3 1"/>
              <a:gd name="f17" fmla="?: f10 f4 1"/>
              <a:gd name="f18" fmla="?: f11 f5 1"/>
              <a:gd name="f19" fmla="*/ f8 f12 1"/>
              <a:gd name="f20" fmla="+- f6 0 f14"/>
              <a:gd name="f21" fmla="?: f6 f13 f1"/>
              <a:gd name="f22" fmla="?: f6 f1 f13"/>
              <a:gd name="f23" fmla="*/ f16 1 21600"/>
              <a:gd name="f24" fmla="*/ f17 1 21600"/>
              <a:gd name="f25" fmla="*/ 21600 f16 1"/>
              <a:gd name="f26" fmla="*/ 21600 f17 1"/>
              <a:gd name="f27" fmla="+- 0 0 f19"/>
              <a:gd name="f28" fmla="abs f20"/>
              <a:gd name="f29" fmla="?: f20 f13 f1"/>
              <a:gd name="f30" fmla="?: f20 f1 f13"/>
              <a:gd name="f31" fmla="?: f20 f2 f1"/>
              <a:gd name="f32" fmla="?: f20 f1 f2"/>
              <a:gd name="f33" fmla="?: f20 0 f0"/>
              <a:gd name="f34" fmla="?: f20 f0 0"/>
              <a:gd name="f35" fmla="min f24 f23"/>
              <a:gd name="f36" fmla="*/ f25 1 f18"/>
              <a:gd name="f37" fmla="*/ f26 1 f18"/>
              <a:gd name="f38" fmla="*/ f27 f0 1"/>
              <a:gd name="f39" fmla="?: f20 f32 f31"/>
              <a:gd name="f40" fmla="?: f20 f31 f32"/>
              <a:gd name="f41" fmla="?: f6 f30 f29"/>
              <a:gd name="f42" fmla="val f36"/>
              <a:gd name="f43" fmla="val f37"/>
              <a:gd name="f44" fmla="*/ f38 1 f7"/>
              <a:gd name="f45" fmla="?: f6 f40 f39"/>
              <a:gd name="f46" fmla="*/ f14 f35 1"/>
              <a:gd name="f47" fmla="*/ f6 f35 1"/>
              <a:gd name="f48" fmla="*/ f28 f35 1"/>
              <a:gd name="f49" fmla="*/ f15 f35 1"/>
              <a:gd name="f50" fmla="+- f43 0 f6"/>
              <a:gd name="f51" fmla="+- f42 0 f6"/>
              <a:gd name="f52" fmla="+- f44 0 f1"/>
              <a:gd name="f53" fmla="*/ f43 f35 1"/>
              <a:gd name="f54" fmla="*/ f42 f35 1"/>
              <a:gd name="f55" fmla="+- f43 0 f50"/>
              <a:gd name="f56" fmla="+- f42 0 f51"/>
              <a:gd name="f57" fmla="+- f50 0 f43"/>
              <a:gd name="f58" fmla="+- f51 0 f42"/>
              <a:gd name="f59" fmla="+- f52 f1 0"/>
              <a:gd name="f60" fmla="*/ f50 f35 1"/>
              <a:gd name="f61" fmla="*/ f51 f35 1"/>
              <a:gd name="f62" fmla="abs f55"/>
              <a:gd name="f63" fmla="?: f55 0 f0"/>
              <a:gd name="f64" fmla="?: f55 f0 0"/>
              <a:gd name="f65" fmla="?: f55 f21 f22"/>
              <a:gd name="f66" fmla="abs f56"/>
              <a:gd name="f67" fmla="abs f57"/>
              <a:gd name="f68" fmla="?: f56 f13 f1"/>
              <a:gd name="f69" fmla="?: f56 f1 f13"/>
              <a:gd name="f70" fmla="?: f56 f2 f1"/>
              <a:gd name="f71" fmla="?: f56 f1 f2"/>
              <a:gd name="f72" fmla="abs f58"/>
              <a:gd name="f73" fmla="?: f58 f13 f1"/>
              <a:gd name="f74" fmla="?: f58 f1 f13"/>
              <a:gd name="f75" fmla="?: f58 f34 f33"/>
              <a:gd name="f76" fmla="?: f58 f33 f34"/>
              <a:gd name="f77" fmla="*/ f59 f7 1"/>
              <a:gd name="f78" fmla="?: f6 f64 f63"/>
              <a:gd name="f79" fmla="?: f6 f63 f64"/>
              <a:gd name="f80" fmla="?: f56 f71 f70"/>
              <a:gd name="f81" fmla="?: f56 f70 f71"/>
              <a:gd name="f82" fmla="?: f57 f69 f68"/>
              <a:gd name="f83" fmla="?: f20 f75 f76"/>
              <a:gd name="f84" fmla="?: f20 f73 f74"/>
              <a:gd name="f85" fmla="*/ f77 1 f0"/>
              <a:gd name="f86" fmla="*/ f62 f35 1"/>
              <a:gd name="f87" fmla="*/ f66 f35 1"/>
              <a:gd name="f88" fmla="*/ f67 f35 1"/>
              <a:gd name="f89" fmla="*/ f72 f35 1"/>
              <a:gd name="f90" fmla="?: f55 f78 f79"/>
              <a:gd name="f91" fmla="?: f57 f81 f80"/>
              <a:gd name="f92" fmla="+- 0 0 f85"/>
              <a:gd name="f93" fmla="+- 0 0 f92"/>
              <a:gd name="f94" fmla="*/ f93 f0 1"/>
              <a:gd name="f95" fmla="*/ f94 1 f7"/>
              <a:gd name="f96" fmla="+- f95 0 f1"/>
              <a:gd name="f97" fmla="cos 1 f96"/>
              <a:gd name="f98" fmla="+- 0 0 f97"/>
              <a:gd name="f99" fmla="+- 0 0 f98"/>
              <a:gd name="f100" fmla="val f99"/>
              <a:gd name="f101" fmla="+- 0 0 f100"/>
              <a:gd name="f102" fmla="*/ f6 f101 1"/>
              <a:gd name="f103" fmla="*/ f102 3163 1"/>
              <a:gd name="f104" fmla="*/ f103 1 7636"/>
              <a:gd name="f105" fmla="+- f6 f104 0"/>
              <a:gd name="f106" fmla="+- f42 0 f104"/>
              <a:gd name="f107" fmla="+- f43 0 f104"/>
              <a:gd name="f108" fmla="*/ f105 f35 1"/>
              <a:gd name="f109" fmla="*/ f106 f35 1"/>
              <a:gd name="f110" fmla="*/ f107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08" r="f109" b="f110"/>
            <a:pathLst>
              <a:path>
                <a:moveTo>
                  <a:pt x="f46" y="f47"/>
                </a:moveTo>
                <a:arcTo wR="f48" hR="f49" stAng="f45" swAng="f41"/>
                <a:lnTo>
                  <a:pt x="f47" y="f60"/>
                </a:lnTo>
                <a:arcTo wR="f49" hR="f86" stAng="f90" swAng="f65"/>
                <a:lnTo>
                  <a:pt x="f61" y="f53"/>
                </a:lnTo>
                <a:arcTo wR="f87" hR="f88" stAng="f91" swAng="f82"/>
                <a:lnTo>
                  <a:pt x="f54" y="f46"/>
                </a:lnTo>
                <a:arcTo wR="f89" hR="f48" stAng="f83" swAng="f84"/>
                <a:close/>
              </a:path>
            </a:pathLst>
          </a:custGeom>
          <a:solidFill>
            <a:srgbClr val="FFFFFF"/>
          </a:solidFill>
          <a:ln w="9363" cap="flat">
            <a:solidFill>
              <a:srgbClr val="C8CACA"/>
            </a:solidFill>
            <a:prstDash val="solid"/>
            <a:miter/>
          </a:ln>
          <a:effectLst>
            <a:outerShdw dist="19083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pic>
        <p:nvPicPr>
          <p:cNvPr id="5" name="Zástupný obsah 4" descr="Cute Christmas present | Royalty free stock photo - 123182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557"/>
          <a:stretch>
            <a:fillRect/>
          </a:stretch>
        </p:blipFill>
        <p:spPr>
          <a:xfrm>
            <a:off x="976323" y="942481"/>
            <a:ext cx="7163281" cy="4808162"/>
          </a:xfrm>
          <a:solidFill>
            <a:srgbClr val="EDEDED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67" b="3943"/>
          <a:stretch>
            <a:fillRect/>
          </a:stretch>
        </p:blipFill>
        <p:spPr>
          <a:xfrm>
            <a:off x="0" y="0"/>
            <a:ext cx="7009918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reeform: Shape 11"/>
          <p:cNvSpPr>
            <a:spLocks noMove="1" noResize="1"/>
          </p:cNvSpPr>
          <p:nvPr/>
        </p:nvSpPr>
        <p:spPr>
          <a:xfrm flipH="1">
            <a:off x="5711763" y="0"/>
            <a:ext cx="6479996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480073"/>
              <a:gd name="f7" fmla="val 6858002"/>
              <a:gd name="f8" fmla="val 6130244"/>
              <a:gd name="f9" fmla="val 6212951"/>
              <a:gd name="f10" fmla="val 314584"/>
              <a:gd name="f11" fmla="val 6745828"/>
              <a:gd name="f12" fmla="val 2551616"/>
              <a:gd name="f13" fmla="val 6460994"/>
              <a:gd name="f14" fmla="val 4808873"/>
              <a:gd name="f15" fmla="val 5540779"/>
              <a:gd name="f16" fmla="val 6756649"/>
              <a:gd name="f17" fmla="val 5489971"/>
              <a:gd name="f18" fmla="+- 0 0 0"/>
              <a:gd name="f19" fmla="*/ f3 1 6480073"/>
              <a:gd name="f20" fmla="*/ f4 1 6858002"/>
              <a:gd name="f21" fmla="+- f7 0 f5"/>
              <a:gd name="f22" fmla="+- f6 0 f5"/>
              <a:gd name="f23" fmla="*/ f18 f0 1"/>
              <a:gd name="f24" fmla="*/ f22 1 6480073"/>
              <a:gd name="f25" fmla="*/ f21 1 6858002"/>
              <a:gd name="f26" fmla="*/ 6130244 f22 1"/>
              <a:gd name="f27" fmla="*/ 0 f21 1"/>
              <a:gd name="f28" fmla="*/ 6212951 f22 1"/>
              <a:gd name="f29" fmla="*/ 314584 f21 1"/>
              <a:gd name="f30" fmla="*/ 5540779 f22 1"/>
              <a:gd name="f31" fmla="*/ 6756649 f21 1"/>
              <a:gd name="f32" fmla="*/ 5489971 f22 1"/>
              <a:gd name="f33" fmla="*/ 6858002 f21 1"/>
              <a:gd name="f34" fmla="*/ 0 f22 1"/>
              <a:gd name="f35" fmla="*/ f23 1 f2"/>
              <a:gd name="f36" fmla="*/ f26 1 6480073"/>
              <a:gd name="f37" fmla="*/ f27 1 6858002"/>
              <a:gd name="f38" fmla="*/ f28 1 6480073"/>
              <a:gd name="f39" fmla="*/ f29 1 6858002"/>
              <a:gd name="f40" fmla="*/ f30 1 6480073"/>
              <a:gd name="f41" fmla="*/ f31 1 6858002"/>
              <a:gd name="f42" fmla="*/ f32 1 6480073"/>
              <a:gd name="f43" fmla="*/ f33 1 6858002"/>
              <a:gd name="f44" fmla="*/ f34 1 6480073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5"/>
              <a:gd name="f54" fmla="*/ f40 1 f24"/>
              <a:gd name="f55" fmla="*/ f41 1 f25"/>
              <a:gd name="f56" fmla="*/ f42 1 f24"/>
              <a:gd name="f57" fmla="*/ f43 1 f25"/>
              <a:gd name="f58" fmla="*/ f44 1 f24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20 1"/>
              <a:gd name="f67" fmla="*/ f54 f19 1"/>
              <a:gd name="f68" fmla="*/ f55 f20 1"/>
              <a:gd name="f69" fmla="*/ f56 f19 1"/>
              <a:gd name="f70" fmla="*/ f57 f20 1"/>
              <a:gd name="f71" fmla="*/ f58 f1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6"/>
              </a:cxn>
              <a:cxn ang="f49">
                <a:pos x="f67" y="f68"/>
              </a:cxn>
              <a:cxn ang="f49">
                <a:pos x="f69" y="f70"/>
              </a:cxn>
              <a:cxn ang="f49">
                <a:pos x="f71" y="f70"/>
              </a:cxn>
              <a:cxn ang="f49">
                <a:pos x="f71" y="f64"/>
              </a:cxn>
            </a:cxnLst>
            <a:rect l="f59" t="f62" r="f60" b="f61"/>
            <a:pathLst>
              <a:path w="6480073" h="6858002">
                <a:moveTo>
                  <a:pt x="f8" y="f5"/>
                </a:moveTo>
                <a:lnTo>
                  <a:pt x="f9" y="f10"/>
                </a:lnTo>
                <a:cubicBezTo>
                  <a:pt x="f11" y="f12"/>
                  <a:pt x="f13" y="f14"/>
                  <a:pt x="f15" y="f16"/>
                </a:cubicBezTo>
                <a:lnTo>
                  <a:pt x="f17" y="f7"/>
                </a:lnTo>
                <a:lnTo>
                  <a:pt x="f5" y="f7"/>
                </a:lnTo>
                <a:lnTo>
                  <a:pt x="f5" y="f5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Freeform: Shape 13"/>
          <p:cNvSpPr>
            <a:spLocks noMove="1" noResize="1"/>
          </p:cNvSpPr>
          <p:nvPr/>
        </p:nvSpPr>
        <p:spPr>
          <a:xfrm flipH="1">
            <a:off x="5941442" y="0"/>
            <a:ext cx="6249238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249216"/>
              <a:gd name="f7" fmla="val 6858001"/>
              <a:gd name="f8" fmla="val 5893742"/>
              <a:gd name="f9" fmla="val 1"/>
              <a:gd name="f10" fmla="val 5993697"/>
              <a:gd name="f11" fmla="val 380651"/>
              <a:gd name="f12" fmla="val 6511353"/>
              <a:gd name="f13" fmla="val 2559611"/>
              <a:gd name="f14" fmla="val 6222352"/>
              <a:gd name="f15" fmla="val 4758249"/>
              <a:gd name="f16" fmla="val 5308924"/>
              <a:gd name="f17" fmla="val 6647018"/>
              <a:gd name="f18" fmla="val 5200672"/>
              <a:gd name="f19" fmla="+- 0 0 0"/>
              <a:gd name="f20" fmla="*/ f3 1 6249216"/>
              <a:gd name="f21" fmla="*/ f4 1 6858001"/>
              <a:gd name="f22" fmla="+- f7 0 f5"/>
              <a:gd name="f23" fmla="+- f6 0 f5"/>
              <a:gd name="f24" fmla="*/ f19 f0 1"/>
              <a:gd name="f25" fmla="*/ f23 1 6249216"/>
              <a:gd name="f26" fmla="*/ f22 1 6858001"/>
              <a:gd name="f27" fmla="*/ 0 f23 1"/>
              <a:gd name="f28" fmla="*/ 0 f22 1"/>
              <a:gd name="f29" fmla="*/ 5893742 f23 1"/>
              <a:gd name="f30" fmla="*/ 1 f22 1"/>
              <a:gd name="f31" fmla="*/ 5993697 f23 1"/>
              <a:gd name="f32" fmla="*/ 380651 f22 1"/>
              <a:gd name="f33" fmla="*/ 5308924 f23 1"/>
              <a:gd name="f34" fmla="*/ 6647018 f22 1"/>
              <a:gd name="f35" fmla="*/ 5200672 f23 1"/>
              <a:gd name="f36" fmla="*/ 6858001 f22 1"/>
              <a:gd name="f37" fmla="*/ 1 f23 1"/>
              <a:gd name="f38" fmla="*/ f24 1 f2"/>
              <a:gd name="f39" fmla="*/ f27 1 6249216"/>
              <a:gd name="f40" fmla="*/ f28 1 6858001"/>
              <a:gd name="f41" fmla="*/ f29 1 6249216"/>
              <a:gd name="f42" fmla="*/ f30 1 6858001"/>
              <a:gd name="f43" fmla="*/ f31 1 6249216"/>
              <a:gd name="f44" fmla="*/ f32 1 6858001"/>
              <a:gd name="f45" fmla="*/ f33 1 6249216"/>
              <a:gd name="f46" fmla="*/ f34 1 6858001"/>
              <a:gd name="f47" fmla="*/ f35 1 6249216"/>
              <a:gd name="f48" fmla="*/ f36 1 6858001"/>
              <a:gd name="f49" fmla="*/ f37 1 6249216"/>
              <a:gd name="f50" fmla="*/ f5 1 f25"/>
              <a:gd name="f51" fmla="*/ f6 1 f25"/>
              <a:gd name="f52" fmla="*/ f5 1 f26"/>
              <a:gd name="f53" fmla="*/ f7 1 f26"/>
              <a:gd name="f54" fmla="+- f38 0 f1"/>
              <a:gd name="f55" fmla="*/ f39 1 f25"/>
              <a:gd name="f56" fmla="*/ f40 1 f26"/>
              <a:gd name="f57" fmla="*/ f41 1 f25"/>
              <a:gd name="f58" fmla="*/ f42 1 f26"/>
              <a:gd name="f59" fmla="*/ f43 1 f25"/>
              <a:gd name="f60" fmla="*/ f44 1 f26"/>
              <a:gd name="f61" fmla="*/ f45 1 f25"/>
              <a:gd name="f62" fmla="*/ f46 1 f26"/>
              <a:gd name="f63" fmla="*/ f47 1 f25"/>
              <a:gd name="f64" fmla="*/ f48 1 f26"/>
              <a:gd name="f65" fmla="*/ f49 1 f25"/>
              <a:gd name="f66" fmla="*/ f50 f20 1"/>
              <a:gd name="f67" fmla="*/ f51 f20 1"/>
              <a:gd name="f68" fmla="*/ f53 f21 1"/>
              <a:gd name="f69" fmla="*/ f52 f21 1"/>
              <a:gd name="f70" fmla="*/ f55 f20 1"/>
              <a:gd name="f71" fmla="*/ f56 f21 1"/>
              <a:gd name="f72" fmla="*/ f57 f20 1"/>
              <a:gd name="f73" fmla="*/ f58 f21 1"/>
              <a:gd name="f74" fmla="*/ f59 f20 1"/>
              <a:gd name="f75" fmla="*/ f60 f21 1"/>
              <a:gd name="f76" fmla="*/ f61 f20 1"/>
              <a:gd name="f77" fmla="*/ f62 f21 1"/>
              <a:gd name="f78" fmla="*/ f63 f20 1"/>
              <a:gd name="f79" fmla="*/ f64 f21 1"/>
              <a:gd name="f80" fmla="*/ f65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4">
                <a:pos x="f70" y="f71"/>
              </a:cxn>
              <a:cxn ang="f54">
                <a:pos x="f72" y="f73"/>
              </a:cxn>
              <a:cxn ang="f54">
                <a:pos x="f74" y="f75"/>
              </a:cxn>
              <a:cxn ang="f54">
                <a:pos x="f76" y="f77"/>
              </a:cxn>
              <a:cxn ang="f54">
                <a:pos x="f78" y="f79"/>
              </a:cxn>
              <a:cxn ang="f54">
                <a:pos x="f80" y="f79"/>
              </a:cxn>
            </a:cxnLst>
            <a:rect l="f66" t="f69" r="f67" b="f68"/>
            <a:pathLst>
              <a:path w="6249216" h="6858001">
                <a:moveTo>
                  <a:pt x="f5" y="f5"/>
                </a:moveTo>
                <a:lnTo>
                  <a:pt x="f8" y="f9"/>
                </a:ln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lnTo>
                  <a:pt x="f18" y="f7"/>
                </a:lnTo>
                <a:lnTo>
                  <a:pt x="f9" y="f7"/>
                </a:lnTo>
                <a:close/>
              </a:path>
            </a:pathLst>
          </a:custGeom>
          <a:solidFill>
            <a:srgbClr val="4472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Nadpis 1"/>
          <p:cNvSpPr txBox="1">
            <a:spLocks noGrp="1"/>
          </p:cNvSpPr>
          <p:nvPr>
            <p:ph type="title"/>
          </p:nvPr>
        </p:nvSpPr>
        <p:spPr>
          <a:xfrm>
            <a:off x="6801480" y="1396435"/>
            <a:ext cx="4820040" cy="1325523"/>
          </a:xfrm>
        </p:spPr>
        <p:txBody>
          <a:bodyPr/>
          <a:lstStyle/>
          <a:p>
            <a:pPr lvl="0"/>
            <a:r>
              <a:rPr lang="cs-CZ" dirty="0" smtClean="0">
                <a:solidFill>
                  <a:srgbClr val="FFFFFF"/>
                </a:solidFill>
                <a:cs typeface="Calibri Light" pitchFamily="2"/>
              </a:rPr>
              <a:t>Prosím</a:t>
            </a:r>
            <a:br>
              <a:rPr lang="cs-CZ" dirty="0" smtClean="0">
                <a:solidFill>
                  <a:srgbClr val="FFFFFF"/>
                </a:solidFill>
                <a:cs typeface="Calibri Light" pitchFamily="2"/>
              </a:rPr>
            </a:br>
            <a:r>
              <a:rPr lang="cs-CZ" dirty="0" err="1" smtClean="0">
                <a:solidFill>
                  <a:srgbClr val="FFFFFF"/>
                </a:solidFill>
                <a:cs typeface="Calibri Light" pitchFamily="2"/>
              </a:rPr>
              <a:t>Please</a:t>
            </a:r>
            <a:endParaRPr lang="cs-CZ" dirty="0">
              <a:solidFill>
                <a:srgbClr val="FFFFFF"/>
              </a:solidFill>
              <a:cs typeface="Calibri Light" pitchFamily="2"/>
            </a:endParaRPr>
          </a:p>
        </p:txBody>
      </p:sp>
      <p:sp>
        <p:nvSpPr>
          <p:cNvPr id="6" name="TextovéPole 4"/>
          <p:cNvSpPr txBox="1"/>
          <p:nvPr/>
        </p:nvSpPr>
        <p:spPr>
          <a:xfrm>
            <a:off x="10013036" y="6657837"/>
            <a:ext cx="2178722" cy="200162"/>
          </a:xfrm>
          <a:prstGeom prst="rect">
            <a:avLst/>
          </a:prstGeom>
          <a:solidFill>
            <a:srgbClr val="000000"/>
          </a:solidFill>
          <a:ln cap="flat">
            <a:noFill/>
          </a:ln>
        </p:spPr>
        <p:txBody>
          <a:bodyPr vert="horz" wrap="none" lIns="91440" tIns="45720" rIns="91440" bIns="45720" anchor="t" anchorCtr="0" compatLnSpc="0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  <a:hlinkClick r:id="rId4"/>
              </a:rPr>
              <a:t>Tato fotka</a:t>
            </a: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od autora Neznámý autor s licencí </a:t>
            </a: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  <a:hlinkClick r:id="rId5"/>
              </a:rPr>
              <a:t>CC BY-SA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Move="1" noResize="1"/>
          </p:cNvSpPr>
          <p:nvPr/>
        </p:nvSpPr>
        <p:spPr>
          <a:xfrm>
            <a:off x="0" y="0"/>
            <a:ext cx="12188878" cy="6858000"/>
          </a:xfrm>
          <a:prstGeom prst="rect">
            <a:avLst/>
          </a:prstGeom>
          <a:solidFill>
            <a:srgbClr val="4472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Arial" pitchFamily="2"/>
            </a:endParaRPr>
          </a:p>
        </p:txBody>
      </p:sp>
      <p:pic>
        <p:nvPicPr>
          <p:cNvPr id="3" name="Obrázek 7" descr="Free Images : silhouette, sorry, forgive, angry, apologize ...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60" r="3" b="6123"/>
          <a:stretch>
            <a:fillRect/>
          </a:stretch>
        </p:blipFill>
        <p:spPr>
          <a:xfrm>
            <a:off x="0" y="0"/>
            <a:ext cx="7534802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8100002" y="3889436"/>
            <a:ext cx="5505840" cy="1690561"/>
          </a:xfrm>
        </p:spPr>
        <p:txBody>
          <a:bodyPr anchor="b"/>
          <a:lstStyle/>
          <a:p>
            <a:pPr lvl="0"/>
            <a:r>
              <a:rPr lang="en-US" dirty="0" err="1">
                <a:cs typeface="Calibri Light" pitchFamily="2"/>
              </a:rPr>
              <a:t>Promi</a:t>
            </a:r>
            <a:r>
              <a:rPr lang="cs-CZ" dirty="0" smtClean="0">
                <a:cs typeface="Calibri Light" pitchFamily="2"/>
              </a:rPr>
              <a:t>ň / </a:t>
            </a:r>
            <a:br>
              <a:rPr lang="cs-CZ" dirty="0" smtClean="0">
                <a:cs typeface="Calibri Light" pitchFamily="2"/>
              </a:rPr>
            </a:br>
            <a:r>
              <a:rPr lang="cs-CZ" dirty="0" err="1" smtClean="0">
                <a:cs typeface="Calibri Light" pitchFamily="2"/>
              </a:rPr>
              <a:t>I´m</a:t>
            </a:r>
            <a:r>
              <a:rPr lang="cs-CZ" dirty="0" smtClean="0">
                <a:cs typeface="Calibri Light" pitchFamily="2"/>
              </a:rPr>
              <a:t> </a:t>
            </a:r>
            <a:r>
              <a:rPr lang="cs-CZ" dirty="0" err="1" smtClean="0">
                <a:cs typeface="Calibri Light" pitchFamily="2"/>
              </a:rPr>
              <a:t>sorry</a:t>
            </a:r>
            <a:endParaRPr lang="en-US" dirty="0">
              <a:cs typeface="Calibri Light" pitchFamily="2"/>
            </a:endParaRPr>
          </a:p>
        </p:txBody>
      </p:sp>
      <p:pic>
        <p:nvPicPr>
          <p:cNvPr id="5" name="Zástupný obsah 4" descr="Obsah obrázku osoba, žena, zavřít&#10;&#10;Popis se vygeneroval automaticky.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4446" r="13909"/>
          <a:stretch>
            <a:fillRect/>
          </a:stretch>
        </p:blipFill>
        <p:spPr>
          <a:xfrm>
            <a:off x="7653601" y="0"/>
            <a:ext cx="4538523" cy="3877202"/>
          </a:xfrm>
        </p:spPr>
      </p:pic>
      <p:sp>
        <p:nvSpPr>
          <p:cNvPr id="6" name="TextovéPole 4"/>
          <p:cNvSpPr txBox="1"/>
          <p:nvPr/>
        </p:nvSpPr>
        <p:spPr>
          <a:xfrm>
            <a:off x="10133280" y="6657837"/>
            <a:ext cx="2058478" cy="200162"/>
          </a:xfrm>
          <a:prstGeom prst="rect">
            <a:avLst/>
          </a:prstGeom>
          <a:solidFill>
            <a:srgbClr val="000000"/>
          </a:solidFill>
          <a:ln cap="flat">
            <a:noFill/>
          </a:ln>
        </p:spPr>
        <p:txBody>
          <a:bodyPr vert="horz" wrap="none" lIns="91440" tIns="45720" rIns="91440" bIns="45720" anchor="t" anchorCtr="0" compatLnSpc="0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  <a:hlinkClick r:id="rId5"/>
              </a:rPr>
              <a:t>Tato fotka</a:t>
            </a: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</a:rPr>
              <a:t> od autora Neznámý autor s licencí </a:t>
            </a:r>
            <a:r>
              <a:rPr lang="en-US" sz="700" b="0" i="0" u="none" strike="noStrike" kern="1200" cap="none" spc="0" baseline="0">
                <a:solidFill>
                  <a:srgbClr val="FFFFFF"/>
                </a:solidFill>
                <a:uFillTx/>
                <a:latin typeface="Calibri" pitchFamily="18"/>
                <a:ea typeface="Microsoft YaHei" pitchFamily="2"/>
                <a:cs typeface="Arial" pitchFamily="2"/>
                <a:hlinkClick r:id="rId6"/>
              </a:rPr>
              <a:t>CC BY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273</Words>
  <Application>Microsoft Office PowerPoint</Application>
  <PresentationFormat>Širokoúhlá obrazovka</PresentationFormat>
  <Paragraphs>103</Paragraphs>
  <Slides>38</Slides>
  <Notes>36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9" baseType="lpstr">
      <vt:lpstr>Microsoft YaHei</vt:lpstr>
      <vt:lpstr>Aharoni</vt:lpstr>
      <vt:lpstr>Arial</vt:lpstr>
      <vt:lpstr>Calibri</vt:lpstr>
      <vt:lpstr>Calibri Light</vt:lpstr>
      <vt:lpstr>Liberation Sans</vt:lpstr>
      <vt:lpstr>Liberation Serif</vt:lpstr>
      <vt:lpstr>Segoe UI</vt:lpstr>
      <vt:lpstr>StarSymbol</vt:lpstr>
      <vt:lpstr>Tahoma</vt:lpstr>
      <vt:lpstr>Motiv systému Office</vt:lpstr>
      <vt:lpstr>LESSON OF CZECH LANGUAGE</vt:lpstr>
      <vt:lpstr>AHOJ  Hello</vt:lpstr>
      <vt:lpstr>Nashledanou /  Good-Bye</vt:lpstr>
      <vt:lpstr>Dobré ráno   Good morning</vt:lpstr>
      <vt:lpstr>Dobrý večer  Good evening</vt:lpstr>
      <vt:lpstr>Dobrou noc</vt:lpstr>
      <vt:lpstr>Děkuji /  Thank you</vt:lpstr>
      <vt:lpstr>Prosím Please</vt:lpstr>
      <vt:lpstr>Promiň /  I´m sorry</vt:lpstr>
      <vt:lpstr>Odkud jsi?</vt:lpstr>
      <vt:lpstr>Where are you from?</vt:lpstr>
      <vt:lpstr>Mám se dobře / I feel good</vt:lpstr>
      <vt:lpstr>ŠPANĚLSKO /  Spain</vt:lpstr>
      <vt:lpstr>Česko / Czech Republic (Czechia)</vt:lpstr>
      <vt:lpstr>Malta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Thank you for your attention! 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Vlaďka</dc:creator>
  <cp:lastModifiedBy>Šimková</cp:lastModifiedBy>
  <cp:revision>235</cp:revision>
  <dcterms:created xsi:type="dcterms:W3CDTF">2022-03-10T17:01:32Z</dcterms:created>
  <dcterms:modified xsi:type="dcterms:W3CDTF">2022-06-23T11:59:07Z</dcterms:modified>
</cp:coreProperties>
</file>