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Amatic SC"/>
      <p:regular r:id="rId14"/>
      <p:bold r:id="rId15"/>
    </p:embeddedFont>
    <p:embeddedFont>
      <p:font typeface="Source Code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6118ec0e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6118ec0e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6118ec0e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6118ec0e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6118ec0e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6118ec0e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44250" y="1403850"/>
            <a:ext cx="8419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Traditional food of Malta, Spain and Czech </a:t>
            </a:r>
            <a:r>
              <a:rPr lang="es"/>
              <a:t>Republic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made from Jerome Xiberras, Ludovico Di Gennaro</a:t>
            </a:r>
            <a:endParaRPr sz="13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malta´s Traditional food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800"/>
              <a:buChar char="●"/>
            </a:pPr>
            <a:r>
              <a:rPr lang="es">
                <a:solidFill>
                  <a:srgbClr val="70757A"/>
                </a:solidFill>
              </a:rPr>
              <a:t>Pastizzi</a:t>
            </a:r>
            <a:r>
              <a:rPr b="1" lang="es" u="sng">
                <a:solidFill>
                  <a:srgbClr val="70757A"/>
                </a:solidFill>
              </a:rPr>
              <a:t> </a:t>
            </a:r>
            <a:endParaRPr b="1" u="sng">
              <a:solidFill>
                <a:srgbClr val="70757A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2000"/>
              <a:buChar char="●"/>
            </a:pPr>
            <a:r>
              <a:rPr lang="es" sz="1400">
                <a:solidFill>
                  <a:srgbClr val="70757A"/>
                </a:solidFill>
              </a:rPr>
              <a:t>Pastizzi (singular is pastizz) are a small pastry made with a crisp flaky dough and typically stuffed with fillings like ricotta cheese, mushy peas or chicken. While they are typically savoury they can also be filled with nutella.</a:t>
            </a:r>
            <a:endParaRPr sz="1400">
              <a:solidFill>
                <a:srgbClr val="70757A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800"/>
              <a:buChar char="●"/>
            </a:pPr>
            <a:r>
              <a:rPr lang="es">
                <a:solidFill>
                  <a:srgbClr val="70757A"/>
                </a:solidFill>
              </a:rPr>
              <a:t>Torta tal-lampuki</a:t>
            </a:r>
            <a:r>
              <a:rPr lang="es" sz="1200">
                <a:solidFill>
                  <a:srgbClr val="70757A"/>
                </a:solidFill>
              </a:rPr>
              <a:t> </a:t>
            </a:r>
            <a:endParaRPr sz="900">
              <a:solidFill>
                <a:srgbClr val="70757A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400"/>
              <a:buChar char="●"/>
            </a:pPr>
            <a:r>
              <a:rPr lang="es" sz="1400">
                <a:solidFill>
                  <a:srgbClr val="70757A"/>
                </a:solidFill>
              </a:rPr>
              <a:t>It's a pie stuffed with lampuki potatoes, capers and onions and is usually prepared in the months of August till September.</a:t>
            </a:r>
            <a:endParaRPr sz="1400">
              <a:solidFill>
                <a:srgbClr val="70757A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625" y="419075"/>
            <a:ext cx="2080876" cy="11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0" l="0" r="-2333" t="3016"/>
          <a:stretch/>
        </p:blipFill>
        <p:spPr>
          <a:xfrm>
            <a:off x="6355525" y="3629149"/>
            <a:ext cx="2887425" cy="14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Spain’s Traditional food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Huevos rotos con Jamón: is a dish were scrambled eggs and potatoes are mixed with ham. You can add peppers if you want.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Ingredients: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100"/>
              <a:buChar char="●"/>
            </a:pPr>
            <a:r>
              <a:rPr lang="es" sz="1400">
                <a:solidFill>
                  <a:srgbClr val="70757A"/>
                </a:solidFill>
              </a:rPr>
              <a:t>1 kilo of potatoes for frying (6-7 potatoes)</a:t>
            </a:r>
            <a:endParaRPr sz="1400">
              <a:solidFill>
                <a:srgbClr val="70757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100"/>
              <a:buChar char="●"/>
            </a:pPr>
            <a:r>
              <a:rPr lang="es" sz="1400">
                <a:solidFill>
                  <a:srgbClr val="70757A"/>
                </a:solidFill>
              </a:rPr>
              <a:t>6 large free-range eggs</a:t>
            </a:r>
            <a:endParaRPr sz="1400">
              <a:solidFill>
                <a:srgbClr val="70757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100"/>
              <a:buChar char="●"/>
            </a:pPr>
            <a:r>
              <a:rPr lang="es" sz="1400">
                <a:solidFill>
                  <a:srgbClr val="70757A"/>
                </a:solidFill>
              </a:rPr>
              <a:t>2 large onions</a:t>
            </a:r>
            <a:endParaRPr sz="1400">
              <a:solidFill>
                <a:srgbClr val="70757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100"/>
              <a:buChar char="●"/>
            </a:pPr>
            <a:r>
              <a:rPr lang="es" sz="1400">
                <a:solidFill>
                  <a:srgbClr val="70757A"/>
                </a:solidFill>
              </a:rPr>
              <a:t>Salt and freshly ground black pepper (to taste)</a:t>
            </a:r>
            <a:endParaRPr sz="1400">
              <a:solidFill>
                <a:srgbClr val="70757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100"/>
              <a:buChar char="●"/>
            </a:pPr>
            <a:r>
              <a:rPr lang="es" sz="1400">
                <a:solidFill>
                  <a:srgbClr val="70757A"/>
                </a:solidFill>
              </a:rPr>
              <a:t>Extra virgin olive oil (for frying)</a:t>
            </a:r>
            <a:endParaRPr sz="1400">
              <a:solidFill>
                <a:srgbClr val="70757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100"/>
              <a:buChar char="●"/>
            </a:pPr>
            <a:r>
              <a:rPr lang="es" sz="1400">
                <a:solidFill>
                  <a:srgbClr val="70757A"/>
                </a:solidFill>
              </a:rPr>
              <a:t>5 slices of Serrano ham</a:t>
            </a:r>
            <a:endParaRPr sz="1400">
              <a:solidFill>
                <a:srgbClr val="70757A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70757A"/>
              </a:buClr>
              <a:buSzPts val="1100"/>
              <a:buChar char="●"/>
            </a:pPr>
            <a:r>
              <a:rPr lang="es" sz="1400">
                <a:solidFill>
                  <a:srgbClr val="70757A"/>
                </a:solidFill>
              </a:rPr>
              <a:t>4 roasted piquillo peppers</a:t>
            </a:r>
            <a:endParaRPr sz="1400">
              <a:solidFill>
                <a:srgbClr val="70757A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175" y="3181717"/>
            <a:ext cx="2858874" cy="19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Czech Republic’s traditional food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70757A"/>
                </a:solidFill>
                <a:highlight>
                  <a:srgbClr val="FFFFFF"/>
                </a:highlight>
              </a:rPr>
              <a:t>Vepřo Knedlo Zelo:</a:t>
            </a:r>
            <a:endParaRPr>
              <a:solidFill>
                <a:srgbClr val="70757A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70757A"/>
                </a:solidFill>
                <a:highlight>
                  <a:srgbClr val="FFFFFF"/>
                </a:highlight>
              </a:rPr>
              <a:t>This Czech classic is widely recognized as the national dish, even though its origins can be traced to neighboring Bavaria. When translated, the name of the dish gives you a clear idea of what to expect on your plate—pork, dumplings, and sauerkraut.</a:t>
            </a:r>
            <a:endParaRPr sz="1100">
              <a:solidFill>
                <a:srgbClr val="70757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0757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475" y="3147925"/>
            <a:ext cx="3367525" cy="19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