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2" r:id="rId4"/>
    <p:sldId id="263" r:id="rId5"/>
    <p:sldId id="264" r:id="rId6"/>
    <p:sldId id="266" r:id="rId7"/>
    <p:sldId id="267" r:id="rId8"/>
    <p:sldId id="274" r:id="rId9"/>
    <p:sldId id="272" r:id="rId10"/>
    <p:sldId id="257" r:id="rId11"/>
    <p:sldId id="269" r:id="rId12"/>
    <p:sldId id="270" r:id="rId13"/>
    <p:sldId id="271" r:id="rId14"/>
    <p:sldId id="258" r:id="rId15"/>
    <p:sldId id="259" r:id="rId16"/>
    <p:sldId id="26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F7F79-1AF1-40DD-B859-078B20AC9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959AC51-224D-48BC-90C2-E6D55E184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1AD5B8-E4B8-4085-8726-DD749A3A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0130-4160-46CA-B66C-564A01E37697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0EB596-2DFF-453D-A806-279AE426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591D8B6-A24B-4AA6-92A3-ED2EF657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2FA0-7095-4D0F-ABA2-421254A07E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51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50F1-2A52-4839-8DEB-2E4F3D46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D034F29-D29C-4749-9E59-7F9C0F467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74D76F-08B9-4AF9-B47A-BB27061C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0130-4160-46CA-B66C-564A01E37697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C05039-5EBA-41CC-BBE2-23E1F3DA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A96ACF-1693-4133-ABD4-304ED1488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2FA0-7095-4D0F-ABA2-421254A07E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9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1DD7BCF-89C5-4E76-A902-86CAE0CD5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1E14174-DFE5-4308-BB0F-C29F0E14A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D32FE5-CAB9-4D7A-8C69-95B9A6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0130-4160-46CA-B66C-564A01E37697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57625F-F5ED-4641-8BD5-5929DB64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D067F1-EDAB-4A5C-A65E-8791EC7B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2FA0-7095-4D0F-ABA2-421254A07E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41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23159-CDFD-4769-8AA6-FD65FA0D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05AD9A-7981-4143-9B09-47F1599DD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7C8C8-BDB3-4EF4-A81A-FEE1DAC7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0130-4160-46CA-B66C-564A01E37697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B7C5FF-EE3B-4279-A0DC-7F53714E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3F0CE8-CDF8-4178-8E1D-DFA1C0CE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2FA0-7095-4D0F-ABA2-421254A07E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80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D0B98-2714-4690-B97E-21FD9D6A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DEC5300-72CD-4637-9188-FB4171307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9195A2-8082-4F50-A0D8-C16AA952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0130-4160-46CA-B66C-564A01E37697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B56EED5-226E-457B-AC1C-FDA45734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20DAA2-C7D1-4CA4-88E4-D8BF1AB6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2FA0-7095-4D0F-ABA2-421254A07E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58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F5599-D03C-4401-85F3-7DA9D773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67CC5D-F3AE-46FC-ABDB-89C792234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AD83005-828F-421D-8BCF-08292F268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B6C5DFF-4C97-41EC-A5D4-EDD8DE1B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0130-4160-46CA-B66C-564A01E37697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C564F5B-48C3-4884-BD46-CE4CA758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293C17-315B-48A4-A34D-97C34115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2FA0-7095-4D0F-ABA2-421254A07E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3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DAC1E-C271-43BC-AEF0-E429D08C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1F57E19-84E4-4EC6-A2ED-21E0C3EE5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454DAC5-946B-4310-870B-02B191CA3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EB1BBC5-852D-4C0B-95DF-96D59F758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AC9EFDA-44F2-4F3C-8973-38670189B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885C604-3FBB-49D3-828B-EC72FCFF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0130-4160-46CA-B66C-564A01E37697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FBDA38F-45BD-439B-9136-3C30A5DF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C0382E8-4917-4B3F-8BED-3BFD996A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2FA0-7095-4D0F-ABA2-421254A07E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7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3231C-6792-4415-BF31-774553C7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7E1F81D-9ECB-4E0B-A387-99733794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0130-4160-46CA-B66C-564A01E37697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8D910A0-987D-49D1-B0CB-E992AD1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B6335E0-0B50-4E0C-BF8C-92EE3478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2FA0-7095-4D0F-ABA2-421254A07E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74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74CDD2F-5559-4070-90D5-2E996F62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0130-4160-46CA-B66C-564A01E37697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E27FED3-E4B9-4A76-BFEB-E90D89DF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FCF24EC-5498-4D6C-9C09-6FCB5C46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2FA0-7095-4D0F-ABA2-421254A07E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1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87336-1532-47CB-9A9F-7248782D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8D77DA-FCB8-425F-AE52-BD244BBA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051A73-6669-4FE2-860B-A62832206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FE1606-7553-48C1-8100-E18B9BE89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0130-4160-46CA-B66C-564A01E37697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3BCFFF3-3F53-4B57-81C6-1902CD80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239CB85-A418-4BC3-B03E-A5F4FEA7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2FA0-7095-4D0F-ABA2-421254A07E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53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1A90E-9773-4DD2-B254-6F3B8D98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BAF769A-407F-4CC2-A4D8-316B0494FD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5D059E3-5495-421C-B8A1-C4487BF04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0250183-C22A-412F-929E-AAB2FF31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0130-4160-46CA-B66C-564A01E37697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E2D390B-6162-4E3B-BA7E-81EAEADD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EF07674-48D1-44C1-95E9-C9DAD689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2FA0-7095-4D0F-ABA2-421254A07E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65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619A389-C45C-4698-9293-54F8D2C4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E16876D-D579-42C2-94FC-9DFE572EC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758478-EEC5-42EB-ADF5-157A9B624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E0130-4160-46CA-B66C-564A01E37697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974CD5-B5B9-4F48-BD0A-D4AA28285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F4E57F-2182-466A-9FA9-5571C9986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2FA0-7095-4D0F-ABA2-421254A07E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40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8C5D7AC-511C-46A5-81B5-A8488B0AB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50" y="643466"/>
            <a:ext cx="787429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3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5F24F-2160-4742-99F0-0AE51DD7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Our School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5B7D9A-B885-413F-A01D-41411B69F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About 100 km south of Copenhagen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A general education secondary school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About 650 students and 60 teachers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25 Classes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Students are divided into different study foci, such as science, language, arts, </a:t>
            </a:r>
            <a:r>
              <a:rPr lang="en-US" sz="1800" dirty="0" err="1"/>
              <a:t>etc</a:t>
            </a: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Has existed in some form since 1550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Here is our principal, Jakob, in front of the school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Placeholder 10" descr="A person standing in a parking lot&#10;&#10;Description automatically generated">
            <a:extLst>
              <a:ext uri="{FF2B5EF4-FFF2-40B4-BE49-F238E27FC236}">
                <a16:creationId xmlns:a16="http://schemas.microsoft.com/office/drawing/2014/main" id="{AC1CBE77-D343-4500-93E4-16D2373582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r="26289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1744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376CFFBE-F6EC-48F3-AC50-F284BAD139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377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30F65-467F-491A-ABA7-0D5B1EFC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Extra-curricular activities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7EFDF-40C8-4446-8FD4-A0F9EA655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dirty="0"/>
              <a:t>Sports-day</a:t>
            </a:r>
          </a:p>
          <a:p>
            <a:r>
              <a:rPr lang="en-US" sz="1800" dirty="0"/>
              <a:t>Students dress up and compete in various events</a:t>
            </a:r>
          </a:p>
        </p:txBody>
      </p:sp>
    </p:spTree>
    <p:extLst>
      <p:ext uri="{BB962C8B-B14F-4D97-AF65-F5344CB8AC3E}">
        <p14:creationId xmlns:p14="http://schemas.microsoft.com/office/powerpoint/2010/main" val="206752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in front of a crowd&#10;&#10;Description automatically generated">
            <a:extLst>
              <a:ext uri="{FF2B5EF4-FFF2-40B4-BE49-F238E27FC236}">
                <a16:creationId xmlns:a16="http://schemas.microsoft.com/office/drawing/2014/main" id="{F952C92C-4F3B-4A9D-A7A7-6537BA2712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30F65-467F-491A-ABA7-0D5B1EFC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Extra-curricular activities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7EFDF-40C8-4446-8FD4-A0F9EA655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dirty="0" err="1"/>
              <a:t>Galla</a:t>
            </a:r>
            <a:r>
              <a:rPr lang="en-US" sz="1800" dirty="0"/>
              <a:t> Party</a:t>
            </a:r>
          </a:p>
          <a:p>
            <a:r>
              <a:rPr lang="en-US" sz="1800" dirty="0"/>
              <a:t>The graduating students have their own party and arrive in fancy clothing and in creative ways.</a:t>
            </a:r>
          </a:p>
        </p:txBody>
      </p:sp>
    </p:spTree>
    <p:extLst>
      <p:ext uri="{BB962C8B-B14F-4D97-AF65-F5344CB8AC3E}">
        <p14:creationId xmlns:p14="http://schemas.microsoft.com/office/powerpoint/2010/main" val="10920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standing on a stage&#10;&#10;Description automatically generated">
            <a:extLst>
              <a:ext uri="{FF2B5EF4-FFF2-40B4-BE49-F238E27FC236}">
                <a16:creationId xmlns:a16="http://schemas.microsoft.com/office/drawing/2014/main" id="{38D6CA91-8617-431F-8795-AE08BA143E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4" b="1066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30F65-467F-491A-ABA7-0D5B1EFC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Extra-curricular activities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7EFDF-40C8-4446-8FD4-A0F9EA655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dirty="0"/>
              <a:t>Musical</a:t>
            </a:r>
          </a:p>
          <a:p>
            <a:r>
              <a:rPr lang="en-US" sz="1800" dirty="0"/>
              <a:t>Every two years the school produces a musical involving students from all years</a:t>
            </a:r>
          </a:p>
        </p:txBody>
      </p:sp>
    </p:spTree>
    <p:extLst>
      <p:ext uri="{BB962C8B-B14F-4D97-AF65-F5344CB8AC3E}">
        <p14:creationId xmlns:p14="http://schemas.microsoft.com/office/powerpoint/2010/main" val="360119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B04EF-FB64-4687-B376-92A80B58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Denmark and you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3B121961-F4EA-4620-A6A1-F405B0F0E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6" b="2095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5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30C752-0105-4963-B963-365AC98B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Denmark and the Czech Republic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48988-FC5E-41CF-B63A-5924CDD61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474" y="1774372"/>
            <a:ext cx="4064409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Famous Danish astronomer Tychy Brahe lived in Prague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Plane route opened in 1946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Both EU member states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Danish companies Lego, Maersk, and Bang &amp; Olufsen have invested in the Czech Republic</a:t>
            </a:r>
          </a:p>
        </p:txBody>
      </p:sp>
      <p:pic>
        <p:nvPicPr>
          <p:cNvPr id="7" name="Picture Placeholder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31B05FF-8E3E-4089-AC82-15759E75A2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2" r="11532"/>
          <a:stretch>
            <a:fillRect/>
          </a:stretch>
        </p:blipFill>
        <p:spPr>
          <a:xfrm>
            <a:off x="6038101" y="1106836"/>
            <a:ext cx="5510771" cy="43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36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E50B85-5E61-4453-86D3-69F56903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Denmark and Malta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5755A-D7C4-4AF7-8BDA-FF608E335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474" y="1774372"/>
            <a:ext cx="4064409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Our women’s soccer teams competed in 2019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Famous author H.C. Andersen visited Malta in 1841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Danish writer Dan Turéll wrote many books and poems in Malta</a:t>
            </a:r>
          </a:p>
        </p:txBody>
      </p:sp>
      <p:pic>
        <p:nvPicPr>
          <p:cNvPr id="7" name="Picture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FAAC94-9E1C-443B-BF97-C07FD94EAB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" b="649"/>
          <a:stretch>
            <a:fillRect/>
          </a:stretch>
        </p:blipFill>
        <p:spPr>
          <a:xfrm>
            <a:off x="6038101" y="1106840"/>
            <a:ext cx="5510771" cy="43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5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BFA0CC-1767-438E-AE69-E444B36F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Denmark and Spain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4BD2993-4E86-48F5-8C3E-9DD448F21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474" y="1774372"/>
            <a:ext cx="4064409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Both our countries are constitutional monarchies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Spanish is one of the most popular second foreign languages in our high school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Both are members of EU, NATO, WHO and the UN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Queen Sofía is also ‘of Denmark’</a:t>
            </a:r>
          </a:p>
        </p:txBody>
      </p:sp>
      <p:pic>
        <p:nvPicPr>
          <p:cNvPr id="6" name="Pladsholder til billede 5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3332B353-49E3-45F0-8ED3-8B95E5A8D5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" b="649"/>
          <a:stretch>
            <a:fillRect/>
          </a:stretch>
        </p:blipFill>
        <p:spPr>
          <a:xfrm>
            <a:off x="6038101" y="1106840"/>
            <a:ext cx="5510771" cy="43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55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D23BD-C997-48AE-BDA6-9E1FC77E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3486"/>
          </a:xfrm>
        </p:spPr>
        <p:txBody>
          <a:bodyPr>
            <a:normAutofit/>
          </a:bodyPr>
          <a:lstStyle/>
          <a:p>
            <a:pPr algn="ctr"/>
            <a:br>
              <a:rPr lang="en-GB" b="1" dirty="0">
                <a:latin typeface="18thCentury" pitchFamily="2" charset="0"/>
              </a:rPr>
            </a:br>
            <a:br>
              <a:rPr lang="en-GB" b="1" dirty="0">
                <a:latin typeface="18thCentury" pitchFamily="2" charset="0"/>
              </a:rPr>
            </a:br>
            <a:r>
              <a:rPr lang="en-GB" sz="8800" b="1" dirty="0">
                <a:solidFill>
                  <a:srgbClr val="FF0000"/>
                </a:solidFill>
                <a:latin typeface="18thCentury" pitchFamily="2" charset="0"/>
              </a:rPr>
              <a:t>D</a:t>
            </a:r>
            <a:r>
              <a:rPr lang="en-GB" sz="8800" b="1" dirty="0">
                <a:solidFill>
                  <a:schemeClr val="bg1"/>
                </a:solidFill>
                <a:latin typeface="18thCentury" pitchFamily="2" charset="0"/>
              </a:rPr>
              <a:t>e</a:t>
            </a:r>
            <a:r>
              <a:rPr lang="en-GB" sz="8800" b="1" dirty="0">
                <a:solidFill>
                  <a:srgbClr val="FF0000"/>
                </a:solidFill>
                <a:latin typeface="18thCentury" pitchFamily="2" charset="0"/>
              </a:rPr>
              <a:t>n</a:t>
            </a:r>
            <a:r>
              <a:rPr lang="en-GB" sz="8800" b="1" dirty="0">
                <a:solidFill>
                  <a:schemeClr val="bg1"/>
                </a:solidFill>
                <a:latin typeface="18thCentury" pitchFamily="2" charset="0"/>
              </a:rPr>
              <a:t>m</a:t>
            </a:r>
            <a:r>
              <a:rPr lang="en-GB" sz="8800" b="1" dirty="0">
                <a:solidFill>
                  <a:srgbClr val="FF0000"/>
                </a:solidFill>
                <a:latin typeface="18thCentury" pitchFamily="2" charset="0"/>
              </a:rPr>
              <a:t>a</a:t>
            </a:r>
            <a:r>
              <a:rPr lang="en-GB" sz="8800" b="1" dirty="0">
                <a:solidFill>
                  <a:schemeClr val="bg1"/>
                </a:solidFill>
                <a:latin typeface="18thCentury" pitchFamily="2" charset="0"/>
              </a:rPr>
              <a:t>r</a:t>
            </a:r>
            <a:r>
              <a:rPr lang="en-GB" sz="8800" b="1" dirty="0">
                <a:solidFill>
                  <a:srgbClr val="FF0000"/>
                </a:solidFill>
                <a:latin typeface="18thCentury" pitchFamily="2" charset="0"/>
              </a:rPr>
              <a:t>k</a:t>
            </a:r>
            <a:endParaRPr lang="en-GB" b="1" dirty="0">
              <a:solidFill>
                <a:srgbClr val="FF0000"/>
              </a:solidFill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9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27FEA-DA63-43C4-B48D-F48D953B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General info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EE4702-6011-4E49-B2A0-7A241AE02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Constitutional monarchy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Population of 5,8 million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Capital is Copenhagen with a population of nearly 1,3 million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Denmark is a flat country; highest point is 174 meters above sea level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7</a:t>
            </a:r>
            <a:r>
              <a:rPr lang="en-US" sz="1800" baseline="30000"/>
              <a:t>th</a:t>
            </a:r>
            <a:r>
              <a:rPr lang="en-US" sz="1800"/>
              <a:t> longest coastline in Europe.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Member of the EU since 1973</a:t>
            </a:r>
          </a:p>
        </p:txBody>
      </p:sp>
      <p:pic>
        <p:nvPicPr>
          <p:cNvPr id="8" name="Picture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A6D79A3E-60D5-4243-9404-558DFDA2E1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2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874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0487B-85C4-48F2-847F-8FC973EC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Our history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FC84CE-67B1-4337-94AF-3A45330A6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Denmark has existed since the 8</a:t>
            </a:r>
            <a:r>
              <a:rPr lang="en-US" sz="1800" baseline="30000" dirty="0"/>
              <a:t>th</a:t>
            </a:r>
            <a:r>
              <a:rPr lang="en-US" sz="1800" dirty="0"/>
              <a:t> century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United with Norway and Sweden from 1397 to 1523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Oldest national flag in the world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Best known for the Vikings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Most famous author is H.C. Andersen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Lost Schleswig-Holstein to Germany in 1864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Placeholder 11" descr="A picture containing rug&#10;&#10;Description automatically generated">
            <a:extLst>
              <a:ext uri="{FF2B5EF4-FFF2-40B4-BE49-F238E27FC236}">
                <a16:creationId xmlns:a16="http://schemas.microsoft.com/office/drawing/2014/main" id="{4026AFDC-A604-490E-8D47-A5A9877E3F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r="10119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9467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view of a city&#10;&#10;Description automatically generated">
            <a:extLst>
              <a:ext uri="{FF2B5EF4-FFF2-40B4-BE49-F238E27FC236}">
                <a16:creationId xmlns:a16="http://schemas.microsoft.com/office/drawing/2014/main" id="{4E6AA1B4-C32E-4B4F-A278-BA817CD3F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3" b="315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1D019D-CDBE-45F3-860C-D3EC7AF2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Roskilde Cathedral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20E7D-CB98-4F7B-8F1F-5B1BBB4D8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Originally built in 1175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Burial place of many of our monarchs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UNESCO World Heritage Site since 1995</a:t>
            </a:r>
          </a:p>
        </p:txBody>
      </p:sp>
    </p:spTree>
    <p:extLst>
      <p:ext uri="{BB962C8B-B14F-4D97-AF65-F5344CB8AC3E}">
        <p14:creationId xmlns:p14="http://schemas.microsoft.com/office/powerpoint/2010/main" val="161887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grass, outdoor, building, game&#10;&#10;Description automatically generated">
            <a:extLst>
              <a:ext uri="{FF2B5EF4-FFF2-40B4-BE49-F238E27FC236}">
                <a16:creationId xmlns:a16="http://schemas.microsoft.com/office/drawing/2014/main" id="{71A6B900-E42C-43F1-9447-208545810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33F62-8525-42BC-AAF3-24A068FB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Trelleborg – Viking fortress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6624D-4194-4881-8E16-98926F063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Originally built c. 980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Excavated between 1934 and 1942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Believed to be the home of famous Danish king Harald Bluetooth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Applying for UNESCO World Heritage Site status</a:t>
            </a:r>
          </a:p>
        </p:txBody>
      </p:sp>
    </p:spTree>
    <p:extLst>
      <p:ext uri="{BB962C8B-B14F-4D97-AF65-F5344CB8AC3E}">
        <p14:creationId xmlns:p14="http://schemas.microsoft.com/office/powerpoint/2010/main" val="217213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D39DF-D759-4A62-AFBD-6C0E42EE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Rosenborg Castle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7405B-1275-491B-97C3-B586C00D1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951" y="3355130"/>
            <a:ext cx="2669407" cy="242733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Built between 1606 and 1624 by King Christian IV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Located in the middle of Copenhagen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Houses the Crown Jewels of Denmark</a:t>
            </a:r>
          </a:p>
        </p:txBody>
      </p:sp>
      <p:pic>
        <p:nvPicPr>
          <p:cNvPr id="6" name="Content Placeholder 5" descr="A large green field in front of a building&#10;&#10;Description automatically generated">
            <a:extLst>
              <a:ext uri="{FF2B5EF4-FFF2-40B4-BE49-F238E27FC236}">
                <a16:creationId xmlns:a16="http://schemas.microsoft.com/office/drawing/2014/main" id="{CF98E189-B5EE-4A5F-9F88-E6FE1E3C3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56" y="952500"/>
            <a:ext cx="6355214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1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Et billede, der indeholder cykel, udendørs, vej, rider&#10;&#10;Automatisk genereret beskrivelse">
            <a:extLst>
              <a:ext uri="{FF2B5EF4-FFF2-40B4-BE49-F238E27FC236}">
                <a16:creationId xmlns:a16="http://schemas.microsoft.com/office/drawing/2014/main" id="{7C7EA986-604F-440F-BC6E-2C99848586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2" r="9091" b="83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33A312-18E1-450F-805A-9C3D6C1A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Important cultural aspects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9937708-E4D6-4499-B26B-0680E0731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Danish history – Vikings, monarchy and democracy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Equality – in schools and society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Literature – H.C. Andersen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Music – psalms and popular songs mostly from the 19</a:t>
            </a:r>
            <a:r>
              <a:rPr lang="en-US" sz="1800" baseline="30000" dirty="0"/>
              <a:t>th</a:t>
            </a:r>
            <a:r>
              <a:rPr lang="en-US" sz="1800" dirty="0"/>
              <a:t> century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Bikes!</a:t>
            </a:r>
          </a:p>
        </p:txBody>
      </p:sp>
    </p:spTree>
    <p:extLst>
      <p:ext uri="{BB962C8B-B14F-4D97-AF65-F5344CB8AC3E}">
        <p14:creationId xmlns:p14="http://schemas.microsoft.com/office/powerpoint/2010/main" val="82581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C407B4-6520-49EB-9CF7-A4EEF58B6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11784"/>
            <a:ext cx="10905066" cy="523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6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423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18thCentury</vt:lpstr>
      <vt:lpstr>Arial</vt:lpstr>
      <vt:lpstr>Calibri</vt:lpstr>
      <vt:lpstr>Calibri Light</vt:lpstr>
      <vt:lpstr>Office-tema</vt:lpstr>
      <vt:lpstr>PowerPoint-præsentation</vt:lpstr>
      <vt:lpstr>  Denmark</vt:lpstr>
      <vt:lpstr>General info</vt:lpstr>
      <vt:lpstr>Our history</vt:lpstr>
      <vt:lpstr>Roskilde Cathedral</vt:lpstr>
      <vt:lpstr>Trelleborg – Viking fortress</vt:lpstr>
      <vt:lpstr>Rosenborg Castle</vt:lpstr>
      <vt:lpstr>Important cultural aspects</vt:lpstr>
      <vt:lpstr>PowerPoint-præsentation</vt:lpstr>
      <vt:lpstr>Our School</vt:lpstr>
      <vt:lpstr>Extra-curricular activities</vt:lpstr>
      <vt:lpstr>Extra-curricular activities</vt:lpstr>
      <vt:lpstr>Extra-curricular activities</vt:lpstr>
      <vt:lpstr>Denmark and you</vt:lpstr>
      <vt:lpstr>Denmark and the Czech Republic</vt:lpstr>
      <vt:lpstr>Denmark and Malta</vt:lpstr>
      <vt:lpstr>Denmark and Spain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Frederik Sorgenfrey (VORFS - Lærer - VB - VOR)</dc:creator>
  <cp:lastModifiedBy>Frederik Sorgenfrey (VORFS - Lærer - VB - VOR)</cp:lastModifiedBy>
  <cp:revision>2</cp:revision>
  <dcterms:created xsi:type="dcterms:W3CDTF">2020-02-03T00:33:28Z</dcterms:created>
  <dcterms:modified xsi:type="dcterms:W3CDTF">2020-02-03T00:37:47Z</dcterms:modified>
</cp:coreProperties>
</file>