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16"/>
  </p:notesMasterIdLst>
  <p:sldIdLst>
    <p:sldId id="256" r:id="rId2"/>
    <p:sldId id="257" r:id="rId3"/>
    <p:sldId id="300" r:id="rId4"/>
    <p:sldId id="301" r:id="rId5"/>
    <p:sldId id="280" r:id="rId6"/>
    <p:sldId id="304" r:id="rId7"/>
    <p:sldId id="303" r:id="rId8"/>
    <p:sldId id="305" r:id="rId9"/>
    <p:sldId id="306" r:id="rId10"/>
    <p:sldId id="308" r:id="rId11"/>
    <p:sldId id="309" r:id="rId12"/>
    <p:sldId id="307" r:id="rId13"/>
    <p:sldId id="302" r:id="rId14"/>
    <p:sldId id="310" r:id="rId15"/>
  </p:sldIdLst>
  <p:sldSz cx="9144000" cy="5143500" type="screen16x9"/>
  <p:notesSz cx="6858000" cy="9144000"/>
  <p:embeddedFontLst>
    <p:embeddedFont>
      <p:font typeface="Roboto Condensed Light" panose="020B0604020202020204" charset="0"/>
      <p:regular r:id="rId17"/>
      <p:italic r:id="rId18"/>
    </p:embeddedFont>
    <p:embeddedFont>
      <p:font typeface="Montserrat" panose="020B0604020202020204" charset="-18"/>
      <p:regular r:id="rId19"/>
      <p:bold r:id="rId20"/>
      <p:italic r:id="rId21"/>
      <p:boldItalic r:id="rId22"/>
    </p:embeddedFont>
    <p:embeddedFont>
      <p:font typeface="Franklin Gothic Medium" panose="020B0603020102020204" pitchFamily="34" charset="0"/>
      <p:regular r:id="rId23"/>
      <p:italic r:id="rId24"/>
    </p:embeddedFont>
    <p:embeddedFont>
      <p:font typeface="Lato" panose="020B0604020202020204" charset="0"/>
      <p:regular r:id="rId25"/>
      <p:bold r:id="rId26"/>
      <p:italic r:id="rId27"/>
      <p:boldItalic r:id="rId28"/>
    </p:embeddedFont>
    <p:embeddedFont>
      <p:font typeface="Prata" panose="020B0604020202020204" charset="0"/>
      <p:regular r:id="rId29"/>
    </p:embeddedFont>
    <p:embeddedFont>
      <p:font typeface="Bebas Neue" panose="020B0604020202020204" charset="-18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8AE8A2-8C34-417E-83EC-4B39ECB6E3E1}">
  <a:tblStyle styleId="{908AE8A2-8C34-417E-83EC-4B39ECB6E3E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9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7d262f92f362959_2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17d262f92f362959_20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0da179ee1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10da179ee1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0da179ee16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0da179ee16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06939" y="-1254789"/>
            <a:ext cx="12358044" cy="7652770"/>
            <a:chOff x="-1607242" y="-1292864"/>
            <a:chExt cx="12358044" cy="7652770"/>
          </a:xfrm>
        </p:grpSpPr>
        <p:sp>
          <p:nvSpPr>
            <p:cNvPr id="10" name="Google Shape;10;p2"/>
            <p:cNvSpPr/>
            <p:nvPr/>
          </p:nvSpPr>
          <p:spPr>
            <a:xfrm rot="-600032">
              <a:off x="-1444675" y="1383206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-600479">
              <a:off x="-716895" y="-75251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-600479">
              <a:off x="1424423" y="-1130089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600032">
              <a:off x="7807812" y="3766529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600032">
              <a:off x="5666330" y="4144130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600479">
              <a:off x="8535645" y="1630797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4700" y="938688"/>
            <a:ext cx="6294600" cy="23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424700" y="3307488"/>
            <a:ext cx="6294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720001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3"/>
          </p:nvPr>
        </p:nvSpPr>
        <p:spPr>
          <a:xfrm>
            <a:off x="2952001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ubTitle" idx="4"/>
          </p:nvPr>
        </p:nvSpPr>
        <p:spPr>
          <a:xfrm>
            <a:off x="5184000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5"/>
          </p:nvPr>
        </p:nvSpPr>
        <p:spPr>
          <a:xfrm>
            <a:off x="7416000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6"/>
          </p:nvPr>
        </p:nvSpPr>
        <p:spPr>
          <a:xfrm>
            <a:off x="720000" y="3204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7"/>
          </p:nvPr>
        </p:nvSpPr>
        <p:spPr>
          <a:xfrm>
            <a:off x="720000" y="43875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24" name="Google Shape;24;p2"/>
          <p:cNvCxnSpPr/>
          <p:nvPr/>
        </p:nvCxnSpPr>
        <p:spPr>
          <a:xfrm>
            <a:off x="720000" y="4387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25;p2"/>
          <p:cNvCxnSpPr/>
          <p:nvPr/>
        </p:nvCxnSpPr>
        <p:spPr>
          <a:xfrm>
            <a:off x="720000" y="4603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6;p2"/>
          <p:cNvCxnSpPr/>
          <p:nvPr/>
        </p:nvCxnSpPr>
        <p:spPr>
          <a:xfrm>
            <a:off x="720000" y="4171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7;p2"/>
          <p:cNvCxnSpPr/>
          <p:nvPr/>
        </p:nvCxnSpPr>
        <p:spPr>
          <a:xfrm>
            <a:off x="720000" y="536118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4"/>
          <p:cNvGrpSpPr/>
          <p:nvPr/>
        </p:nvGrpSpPr>
        <p:grpSpPr>
          <a:xfrm>
            <a:off x="-1606939" y="-2009966"/>
            <a:ext cx="12358044" cy="9163149"/>
            <a:chOff x="-1607242" y="-2048041"/>
            <a:chExt cx="12358044" cy="9163149"/>
          </a:xfrm>
        </p:grpSpPr>
        <p:sp>
          <p:nvSpPr>
            <p:cNvPr id="53" name="Google Shape;53;p4"/>
            <p:cNvSpPr/>
            <p:nvPr/>
          </p:nvSpPr>
          <p:spPr>
            <a:xfrm rot="-600032">
              <a:off x="-1444675" y="1383206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 rot="-600032">
              <a:off x="1383368" y="4899332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 rot="-600479">
              <a:off x="5707247" y="-188526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 rot="-600479">
              <a:off x="8535645" y="1630797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-600032">
              <a:off x="7120663" y="-127095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body" idx="1"/>
          </p:nvPr>
        </p:nvSpPr>
        <p:spPr>
          <a:xfrm>
            <a:off x="720000" y="2052000"/>
            <a:ext cx="7704000" cy="25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0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2"/>
          </p:nvPr>
        </p:nvSpPr>
        <p:spPr>
          <a:xfrm>
            <a:off x="720001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3"/>
          </p:nvPr>
        </p:nvSpPr>
        <p:spPr>
          <a:xfrm>
            <a:off x="2952001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4"/>
          </p:nvPr>
        </p:nvSpPr>
        <p:spPr>
          <a:xfrm>
            <a:off x="5184000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5"/>
          </p:nvPr>
        </p:nvSpPr>
        <p:spPr>
          <a:xfrm>
            <a:off x="7416000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4" name="Google Shape;64;p4"/>
          <p:cNvSpPr txBox="1">
            <a:spLocks noGrp="1"/>
          </p:cNvSpPr>
          <p:nvPr>
            <p:ph type="subTitle" idx="6"/>
          </p:nvPr>
        </p:nvSpPr>
        <p:spPr>
          <a:xfrm>
            <a:off x="720000" y="3204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subTitle" idx="7"/>
          </p:nvPr>
        </p:nvSpPr>
        <p:spPr>
          <a:xfrm>
            <a:off x="720000" y="18360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66" name="Google Shape;66;p4"/>
          <p:cNvCxnSpPr/>
          <p:nvPr/>
        </p:nvCxnSpPr>
        <p:spPr>
          <a:xfrm>
            <a:off x="720000" y="1836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4"/>
          <p:cNvCxnSpPr/>
          <p:nvPr/>
        </p:nvCxnSpPr>
        <p:spPr>
          <a:xfrm>
            <a:off x="720000" y="2052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4"/>
          <p:cNvCxnSpPr/>
          <p:nvPr/>
        </p:nvCxnSpPr>
        <p:spPr>
          <a:xfrm>
            <a:off x="720000" y="1620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4"/>
          <p:cNvCxnSpPr/>
          <p:nvPr/>
        </p:nvCxnSpPr>
        <p:spPr>
          <a:xfrm>
            <a:off x="720000" y="536118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oogle Shape;284;p17"/>
          <p:cNvGrpSpPr/>
          <p:nvPr/>
        </p:nvGrpSpPr>
        <p:grpSpPr>
          <a:xfrm>
            <a:off x="-1606939" y="-2009966"/>
            <a:ext cx="12358044" cy="9163149"/>
            <a:chOff x="-1607242" y="-2048041"/>
            <a:chExt cx="12358044" cy="9163149"/>
          </a:xfrm>
        </p:grpSpPr>
        <p:sp>
          <p:nvSpPr>
            <p:cNvPr id="285" name="Google Shape;285;p17"/>
            <p:cNvSpPr/>
            <p:nvPr/>
          </p:nvSpPr>
          <p:spPr>
            <a:xfrm rot="-600032">
              <a:off x="-1444675" y="1383206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7"/>
            <p:cNvSpPr/>
            <p:nvPr/>
          </p:nvSpPr>
          <p:spPr>
            <a:xfrm rot="-600479">
              <a:off x="3565715" y="-150765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7"/>
            <p:cNvSpPr/>
            <p:nvPr/>
          </p:nvSpPr>
          <p:spPr>
            <a:xfrm rot="-600032">
              <a:off x="3524849" y="4521731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7"/>
            <p:cNvSpPr/>
            <p:nvPr/>
          </p:nvSpPr>
          <p:spPr>
            <a:xfrm rot="-600032">
              <a:off x="1383368" y="4899332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7"/>
            <p:cNvSpPr/>
            <p:nvPr/>
          </p:nvSpPr>
          <p:spPr>
            <a:xfrm rot="-600479">
              <a:off x="5707247" y="-188526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7"/>
            <p:cNvSpPr/>
            <p:nvPr/>
          </p:nvSpPr>
          <p:spPr>
            <a:xfrm rot="-600479">
              <a:off x="8535645" y="1630797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7"/>
            <p:cNvSpPr/>
            <p:nvPr/>
          </p:nvSpPr>
          <p:spPr>
            <a:xfrm rot="-600032">
              <a:off x="7120663" y="-127095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Google Shape;292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body" idx="1"/>
          </p:nvPr>
        </p:nvSpPr>
        <p:spPr>
          <a:xfrm>
            <a:off x="720000" y="2052000"/>
            <a:ext cx="3660300" cy="25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subTitle" idx="2"/>
          </p:nvPr>
        </p:nvSpPr>
        <p:spPr>
          <a:xfrm>
            <a:off x="720001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3"/>
          </p:nvPr>
        </p:nvSpPr>
        <p:spPr>
          <a:xfrm>
            <a:off x="2952001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6" name="Google Shape;296;p17"/>
          <p:cNvSpPr txBox="1">
            <a:spLocks noGrp="1"/>
          </p:cNvSpPr>
          <p:nvPr>
            <p:ph type="subTitle" idx="4"/>
          </p:nvPr>
        </p:nvSpPr>
        <p:spPr>
          <a:xfrm>
            <a:off x="5184000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7" name="Google Shape;297;p17"/>
          <p:cNvSpPr txBox="1">
            <a:spLocks noGrp="1"/>
          </p:cNvSpPr>
          <p:nvPr>
            <p:ph type="subTitle" idx="5"/>
          </p:nvPr>
        </p:nvSpPr>
        <p:spPr>
          <a:xfrm>
            <a:off x="7416000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8" name="Google Shape;298;p17"/>
          <p:cNvSpPr txBox="1">
            <a:spLocks noGrp="1"/>
          </p:cNvSpPr>
          <p:nvPr>
            <p:ph type="subTitle" idx="6"/>
          </p:nvPr>
        </p:nvSpPr>
        <p:spPr>
          <a:xfrm>
            <a:off x="720000" y="3204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99" name="Google Shape;299;p17"/>
          <p:cNvSpPr txBox="1">
            <a:spLocks noGrp="1"/>
          </p:cNvSpPr>
          <p:nvPr>
            <p:ph type="subTitle" idx="7"/>
          </p:nvPr>
        </p:nvSpPr>
        <p:spPr>
          <a:xfrm>
            <a:off x="720000" y="18360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300" name="Google Shape;300;p17"/>
          <p:cNvCxnSpPr/>
          <p:nvPr/>
        </p:nvCxnSpPr>
        <p:spPr>
          <a:xfrm>
            <a:off x="720000" y="1836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p17"/>
          <p:cNvCxnSpPr/>
          <p:nvPr/>
        </p:nvCxnSpPr>
        <p:spPr>
          <a:xfrm>
            <a:off x="720000" y="2052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2" name="Google Shape;302;p17"/>
          <p:cNvCxnSpPr/>
          <p:nvPr/>
        </p:nvCxnSpPr>
        <p:spPr>
          <a:xfrm>
            <a:off x="720000" y="1620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3" name="Google Shape;303;p17"/>
          <p:cNvCxnSpPr/>
          <p:nvPr/>
        </p:nvCxnSpPr>
        <p:spPr>
          <a:xfrm>
            <a:off x="720000" y="536118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8"/>
          <p:cNvSpPr txBox="1">
            <a:spLocks noGrp="1"/>
          </p:cNvSpPr>
          <p:nvPr>
            <p:ph type="subTitle" idx="1"/>
          </p:nvPr>
        </p:nvSpPr>
        <p:spPr>
          <a:xfrm>
            <a:off x="720001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subTitle" idx="2"/>
          </p:nvPr>
        </p:nvSpPr>
        <p:spPr>
          <a:xfrm>
            <a:off x="2952001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3"/>
          </p:nvPr>
        </p:nvSpPr>
        <p:spPr>
          <a:xfrm>
            <a:off x="5184000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4"/>
          </p:nvPr>
        </p:nvSpPr>
        <p:spPr>
          <a:xfrm>
            <a:off x="7416000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5"/>
          </p:nvPr>
        </p:nvSpPr>
        <p:spPr>
          <a:xfrm>
            <a:off x="720000" y="3204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6"/>
          </p:nvPr>
        </p:nvSpPr>
        <p:spPr>
          <a:xfrm>
            <a:off x="720000" y="43875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311" name="Google Shape;311;p18"/>
          <p:cNvCxnSpPr/>
          <p:nvPr/>
        </p:nvCxnSpPr>
        <p:spPr>
          <a:xfrm>
            <a:off x="720000" y="4387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2" name="Google Shape;312;p18"/>
          <p:cNvCxnSpPr/>
          <p:nvPr/>
        </p:nvCxnSpPr>
        <p:spPr>
          <a:xfrm>
            <a:off x="720000" y="4603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3" name="Google Shape;313;p18"/>
          <p:cNvCxnSpPr/>
          <p:nvPr/>
        </p:nvCxnSpPr>
        <p:spPr>
          <a:xfrm>
            <a:off x="720000" y="4171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4" name="Google Shape;314;p18"/>
          <p:cNvCxnSpPr/>
          <p:nvPr/>
        </p:nvCxnSpPr>
        <p:spPr>
          <a:xfrm>
            <a:off x="720000" y="536118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5" name="Google Shape;315;p18"/>
          <p:cNvSpPr txBox="1">
            <a:spLocks noGrp="1"/>
          </p:cNvSpPr>
          <p:nvPr>
            <p:ph type="subTitle" idx="7"/>
          </p:nvPr>
        </p:nvSpPr>
        <p:spPr>
          <a:xfrm>
            <a:off x="1683000" y="2910150"/>
            <a:ext cx="57780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/>
          </p:nvPr>
        </p:nvSpPr>
        <p:spPr>
          <a:xfrm>
            <a:off x="1683000" y="1556550"/>
            <a:ext cx="57780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25"/>
          <p:cNvGrpSpPr/>
          <p:nvPr/>
        </p:nvGrpSpPr>
        <p:grpSpPr>
          <a:xfrm>
            <a:off x="-1606939" y="-1632356"/>
            <a:ext cx="12358044" cy="8407938"/>
            <a:chOff x="-1607242" y="-1670431"/>
            <a:chExt cx="12358044" cy="8407938"/>
          </a:xfrm>
        </p:grpSpPr>
        <p:sp>
          <p:nvSpPr>
            <p:cNvPr id="478" name="Google Shape;478;p25"/>
            <p:cNvSpPr/>
            <p:nvPr/>
          </p:nvSpPr>
          <p:spPr>
            <a:xfrm rot="-600032">
              <a:off x="-1444675" y="1383206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 rot="-600479">
              <a:off x="-716895" y="-75251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 rot="-600479">
              <a:off x="1424423" y="-1130089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 rot="-600479">
              <a:off x="3565715" y="-150765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 rot="-600032">
              <a:off x="7807812" y="3766529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 rot="-600032">
              <a:off x="5666330" y="4144130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 rot="-600032">
              <a:off x="3524849" y="4521731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 rot="-600479">
              <a:off x="8535645" y="1630797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6" name="Google Shape;486;p25"/>
          <p:cNvSpPr txBox="1">
            <a:spLocks noGrp="1"/>
          </p:cNvSpPr>
          <p:nvPr>
            <p:ph type="subTitle" idx="1"/>
          </p:nvPr>
        </p:nvSpPr>
        <p:spPr>
          <a:xfrm>
            <a:off x="720001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7" name="Google Shape;487;p25"/>
          <p:cNvSpPr txBox="1">
            <a:spLocks noGrp="1"/>
          </p:cNvSpPr>
          <p:nvPr>
            <p:ph type="subTitle" idx="2"/>
          </p:nvPr>
        </p:nvSpPr>
        <p:spPr>
          <a:xfrm>
            <a:off x="2952001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3"/>
          </p:nvPr>
        </p:nvSpPr>
        <p:spPr>
          <a:xfrm>
            <a:off x="5184000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4"/>
          </p:nvPr>
        </p:nvSpPr>
        <p:spPr>
          <a:xfrm>
            <a:off x="7416000" y="41715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5"/>
          </p:nvPr>
        </p:nvSpPr>
        <p:spPr>
          <a:xfrm>
            <a:off x="720000" y="3204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 txBox="1">
            <a:spLocks noGrp="1"/>
          </p:cNvSpPr>
          <p:nvPr>
            <p:ph type="subTitle" idx="6"/>
          </p:nvPr>
        </p:nvSpPr>
        <p:spPr>
          <a:xfrm>
            <a:off x="720000" y="43875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492" name="Google Shape;492;p25"/>
          <p:cNvCxnSpPr/>
          <p:nvPr/>
        </p:nvCxnSpPr>
        <p:spPr>
          <a:xfrm>
            <a:off x="720000" y="4387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3" name="Google Shape;493;p25"/>
          <p:cNvCxnSpPr/>
          <p:nvPr/>
        </p:nvCxnSpPr>
        <p:spPr>
          <a:xfrm>
            <a:off x="720000" y="4603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4" name="Google Shape;494;p25"/>
          <p:cNvCxnSpPr/>
          <p:nvPr/>
        </p:nvCxnSpPr>
        <p:spPr>
          <a:xfrm>
            <a:off x="720000" y="41715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5" name="Google Shape;495;p25"/>
          <p:cNvCxnSpPr/>
          <p:nvPr/>
        </p:nvCxnSpPr>
        <p:spPr>
          <a:xfrm>
            <a:off x="720000" y="536118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oogle Shape;497;p26"/>
          <p:cNvGrpSpPr/>
          <p:nvPr/>
        </p:nvGrpSpPr>
        <p:grpSpPr>
          <a:xfrm>
            <a:off x="-1606939" y="-1254789"/>
            <a:ext cx="12358044" cy="7652770"/>
            <a:chOff x="-1607242" y="-1292864"/>
            <a:chExt cx="12358044" cy="7652770"/>
          </a:xfrm>
        </p:grpSpPr>
        <p:sp>
          <p:nvSpPr>
            <p:cNvPr id="498" name="Google Shape;498;p26"/>
            <p:cNvSpPr/>
            <p:nvPr/>
          </p:nvSpPr>
          <p:spPr>
            <a:xfrm rot="-600032">
              <a:off x="-1444675" y="1383206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6"/>
            <p:cNvSpPr/>
            <p:nvPr/>
          </p:nvSpPr>
          <p:spPr>
            <a:xfrm rot="-600479">
              <a:off x="-716895" y="-752516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6"/>
            <p:cNvSpPr/>
            <p:nvPr/>
          </p:nvSpPr>
          <p:spPr>
            <a:xfrm rot="-600479">
              <a:off x="1424423" y="-1130089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6"/>
            <p:cNvSpPr/>
            <p:nvPr/>
          </p:nvSpPr>
          <p:spPr>
            <a:xfrm rot="-600479">
              <a:off x="-30334" y="3141211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6"/>
            <p:cNvSpPr/>
            <p:nvPr/>
          </p:nvSpPr>
          <p:spPr>
            <a:xfrm rot="-600032">
              <a:off x="7807812" y="3766529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6"/>
            <p:cNvSpPr/>
            <p:nvPr/>
          </p:nvSpPr>
          <p:spPr>
            <a:xfrm rot="-600032">
              <a:off x="5666330" y="4144130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6"/>
            <p:cNvSpPr/>
            <p:nvPr/>
          </p:nvSpPr>
          <p:spPr>
            <a:xfrm rot="-600479">
              <a:off x="8535645" y="1630797"/>
              <a:ext cx="2052602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6"/>
            <p:cNvSpPr/>
            <p:nvPr/>
          </p:nvSpPr>
          <p:spPr>
            <a:xfrm rot="-600032">
              <a:off x="7120663" y="-127095"/>
              <a:ext cx="2054116" cy="2053001"/>
            </a:xfrm>
            <a:custGeom>
              <a:avLst/>
              <a:gdLst/>
              <a:ahLst/>
              <a:cxnLst/>
              <a:rect l="l" t="t" r="r" b="b"/>
              <a:pathLst>
                <a:path w="205007" h="204795" extrusionOk="0">
                  <a:moveTo>
                    <a:pt x="140968" y="8877"/>
                  </a:moveTo>
                  <a:lnTo>
                    <a:pt x="140968" y="8877"/>
                  </a:lnTo>
                  <a:cubicBezTo>
                    <a:pt x="141708" y="11624"/>
                    <a:pt x="140545" y="14794"/>
                    <a:pt x="137798" y="16908"/>
                  </a:cubicBezTo>
                  <a:cubicBezTo>
                    <a:pt x="137270" y="13526"/>
                    <a:pt x="138538" y="10990"/>
                    <a:pt x="140968" y="8877"/>
                  </a:cubicBezTo>
                  <a:close/>
                  <a:moveTo>
                    <a:pt x="63510" y="8560"/>
                  </a:moveTo>
                  <a:cubicBezTo>
                    <a:pt x="66151" y="10779"/>
                    <a:pt x="67420" y="13421"/>
                    <a:pt x="67103" y="17225"/>
                  </a:cubicBezTo>
                  <a:cubicBezTo>
                    <a:pt x="64355" y="14794"/>
                    <a:pt x="63298" y="12152"/>
                    <a:pt x="63510" y="8560"/>
                  </a:cubicBezTo>
                  <a:close/>
                  <a:moveTo>
                    <a:pt x="126137" y="1444"/>
                  </a:moveTo>
                  <a:cubicBezTo>
                    <a:pt x="126313" y="1444"/>
                    <a:pt x="126498" y="1512"/>
                    <a:pt x="126702" y="1691"/>
                  </a:cubicBezTo>
                  <a:cubicBezTo>
                    <a:pt x="127231" y="2219"/>
                    <a:pt x="127231" y="3170"/>
                    <a:pt x="127759" y="3699"/>
                  </a:cubicBezTo>
                  <a:cubicBezTo>
                    <a:pt x="129450" y="6340"/>
                    <a:pt x="130084" y="9088"/>
                    <a:pt x="129555" y="12152"/>
                  </a:cubicBezTo>
                  <a:lnTo>
                    <a:pt x="129555" y="13103"/>
                  </a:lnTo>
                  <a:cubicBezTo>
                    <a:pt x="129555" y="13209"/>
                    <a:pt x="129767" y="13421"/>
                    <a:pt x="129872" y="13421"/>
                  </a:cubicBezTo>
                  <a:cubicBezTo>
                    <a:pt x="130084" y="13421"/>
                    <a:pt x="130295" y="13421"/>
                    <a:pt x="130401" y="13209"/>
                  </a:cubicBezTo>
                  <a:cubicBezTo>
                    <a:pt x="130506" y="12998"/>
                    <a:pt x="130506" y="12681"/>
                    <a:pt x="130612" y="12469"/>
                  </a:cubicBezTo>
                  <a:cubicBezTo>
                    <a:pt x="131352" y="9405"/>
                    <a:pt x="133148" y="7186"/>
                    <a:pt x="135790" y="5601"/>
                  </a:cubicBezTo>
                  <a:cubicBezTo>
                    <a:pt x="136741" y="4861"/>
                    <a:pt x="137798" y="4544"/>
                    <a:pt x="138538" y="3593"/>
                  </a:cubicBezTo>
                  <a:cubicBezTo>
                    <a:pt x="138739" y="3341"/>
                    <a:pt x="138941" y="3209"/>
                    <a:pt x="139143" y="3209"/>
                  </a:cubicBezTo>
                  <a:cubicBezTo>
                    <a:pt x="139364" y="3209"/>
                    <a:pt x="139585" y="3367"/>
                    <a:pt x="139806" y="3699"/>
                  </a:cubicBezTo>
                  <a:cubicBezTo>
                    <a:pt x="140017" y="4227"/>
                    <a:pt x="140440" y="4755"/>
                    <a:pt x="140651" y="5284"/>
                  </a:cubicBezTo>
                  <a:cubicBezTo>
                    <a:pt x="141496" y="6974"/>
                    <a:pt x="141496" y="7186"/>
                    <a:pt x="140017" y="8348"/>
                  </a:cubicBezTo>
                  <a:cubicBezTo>
                    <a:pt x="137270" y="10673"/>
                    <a:pt x="136741" y="13843"/>
                    <a:pt x="136953" y="17330"/>
                  </a:cubicBezTo>
                  <a:cubicBezTo>
                    <a:pt x="136953" y="17816"/>
                    <a:pt x="137180" y="18074"/>
                    <a:pt x="137487" y="18074"/>
                  </a:cubicBezTo>
                  <a:cubicBezTo>
                    <a:pt x="137647" y="18074"/>
                    <a:pt x="137828" y="18004"/>
                    <a:pt x="138009" y="17859"/>
                  </a:cubicBezTo>
                  <a:cubicBezTo>
                    <a:pt x="140651" y="15745"/>
                    <a:pt x="142236" y="13209"/>
                    <a:pt x="142236" y="9828"/>
                  </a:cubicBezTo>
                  <a:cubicBezTo>
                    <a:pt x="142236" y="9511"/>
                    <a:pt x="142130" y="9299"/>
                    <a:pt x="142130" y="8982"/>
                  </a:cubicBezTo>
                  <a:cubicBezTo>
                    <a:pt x="142130" y="7503"/>
                    <a:pt x="142130" y="7291"/>
                    <a:pt x="143610" y="6763"/>
                  </a:cubicBezTo>
                  <a:cubicBezTo>
                    <a:pt x="144033" y="6657"/>
                    <a:pt x="144350" y="6340"/>
                    <a:pt x="144772" y="6235"/>
                  </a:cubicBezTo>
                  <a:cubicBezTo>
                    <a:pt x="145301" y="6129"/>
                    <a:pt x="145723" y="5918"/>
                    <a:pt x="146463" y="5812"/>
                  </a:cubicBezTo>
                  <a:lnTo>
                    <a:pt x="146463" y="5812"/>
                  </a:lnTo>
                  <a:cubicBezTo>
                    <a:pt x="146357" y="7714"/>
                    <a:pt x="146991" y="9299"/>
                    <a:pt x="147308" y="10779"/>
                  </a:cubicBezTo>
                  <a:cubicBezTo>
                    <a:pt x="147837" y="13315"/>
                    <a:pt x="147414" y="15851"/>
                    <a:pt x="146146" y="18070"/>
                  </a:cubicBezTo>
                  <a:cubicBezTo>
                    <a:pt x="145935" y="18493"/>
                    <a:pt x="145723" y="18810"/>
                    <a:pt x="145406" y="19021"/>
                  </a:cubicBezTo>
                  <a:cubicBezTo>
                    <a:pt x="145301" y="19127"/>
                    <a:pt x="145301" y="19444"/>
                    <a:pt x="145406" y="19550"/>
                  </a:cubicBezTo>
                  <a:cubicBezTo>
                    <a:pt x="145540" y="19639"/>
                    <a:pt x="145655" y="19672"/>
                    <a:pt x="145760" y="19672"/>
                  </a:cubicBezTo>
                  <a:cubicBezTo>
                    <a:pt x="145902" y="19672"/>
                    <a:pt x="146024" y="19611"/>
                    <a:pt x="146146" y="19550"/>
                  </a:cubicBezTo>
                  <a:cubicBezTo>
                    <a:pt x="146357" y="19338"/>
                    <a:pt x="146674" y="18916"/>
                    <a:pt x="146991" y="18493"/>
                  </a:cubicBezTo>
                  <a:cubicBezTo>
                    <a:pt x="148788" y="16274"/>
                    <a:pt x="151007" y="14794"/>
                    <a:pt x="153755" y="14160"/>
                  </a:cubicBezTo>
                  <a:cubicBezTo>
                    <a:pt x="154706" y="14055"/>
                    <a:pt x="155657" y="13632"/>
                    <a:pt x="156502" y="13209"/>
                  </a:cubicBezTo>
                  <a:cubicBezTo>
                    <a:pt x="157242" y="15111"/>
                    <a:pt x="158510" y="16379"/>
                    <a:pt x="159672" y="17964"/>
                  </a:cubicBezTo>
                  <a:cubicBezTo>
                    <a:pt x="160940" y="19550"/>
                    <a:pt x="161786" y="21135"/>
                    <a:pt x="161680" y="23354"/>
                  </a:cubicBezTo>
                  <a:cubicBezTo>
                    <a:pt x="161574" y="25256"/>
                    <a:pt x="160518" y="26735"/>
                    <a:pt x="159672" y="28320"/>
                  </a:cubicBezTo>
                  <a:cubicBezTo>
                    <a:pt x="159461" y="28637"/>
                    <a:pt x="158933" y="28637"/>
                    <a:pt x="158510" y="28637"/>
                  </a:cubicBezTo>
                  <a:cubicBezTo>
                    <a:pt x="158315" y="28617"/>
                    <a:pt x="158125" y="28607"/>
                    <a:pt x="157938" y="28607"/>
                  </a:cubicBezTo>
                  <a:cubicBezTo>
                    <a:pt x="156194" y="28607"/>
                    <a:pt x="154753" y="29439"/>
                    <a:pt x="153226" y="30011"/>
                  </a:cubicBezTo>
                  <a:cubicBezTo>
                    <a:pt x="152064" y="30540"/>
                    <a:pt x="151218" y="31596"/>
                    <a:pt x="150479" y="32547"/>
                  </a:cubicBezTo>
                  <a:cubicBezTo>
                    <a:pt x="150162" y="32928"/>
                    <a:pt x="149845" y="33118"/>
                    <a:pt x="149436" y="33118"/>
                  </a:cubicBezTo>
                  <a:cubicBezTo>
                    <a:pt x="149164" y="33118"/>
                    <a:pt x="148851" y="33033"/>
                    <a:pt x="148471" y="32864"/>
                  </a:cubicBezTo>
                  <a:cubicBezTo>
                    <a:pt x="147722" y="32537"/>
                    <a:pt x="146931" y="32437"/>
                    <a:pt x="146126" y="32437"/>
                  </a:cubicBezTo>
                  <a:cubicBezTo>
                    <a:pt x="145115" y="32437"/>
                    <a:pt x="144082" y="32594"/>
                    <a:pt x="143082" y="32653"/>
                  </a:cubicBezTo>
                  <a:cubicBezTo>
                    <a:pt x="142938" y="32669"/>
                    <a:pt x="142806" y="32678"/>
                    <a:pt x="142685" y="32678"/>
                  </a:cubicBezTo>
                  <a:cubicBezTo>
                    <a:pt x="142007" y="32678"/>
                    <a:pt x="141676" y="32403"/>
                    <a:pt x="141496" y="31596"/>
                  </a:cubicBezTo>
                  <a:cubicBezTo>
                    <a:pt x="141002" y="28875"/>
                    <a:pt x="139819" y="27927"/>
                    <a:pt x="138224" y="27927"/>
                  </a:cubicBezTo>
                  <a:cubicBezTo>
                    <a:pt x="137094" y="27927"/>
                    <a:pt x="135757" y="28403"/>
                    <a:pt x="134311" y="29060"/>
                  </a:cubicBezTo>
                  <a:cubicBezTo>
                    <a:pt x="133571" y="29483"/>
                    <a:pt x="132726" y="30117"/>
                    <a:pt x="131880" y="30751"/>
                  </a:cubicBezTo>
                  <a:cubicBezTo>
                    <a:pt x="131563" y="29906"/>
                    <a:pt x="131457" y="28954"/>
                    <a:pt x="131352" y="28003"/>
                  </a:cubicBezTo>
                  <a:cubicBezTo>
                    <a:pt x="131035" y="26207"/>
                    <a:pt x="129872" y="24833"/>
                    <a:pt x="128499" y="23671"/>
                  </a:cubicBezTo>
                  <a:cubicBezTo>
                    <a:pt x="128146" y="23389"/>
                    <a:pt x="127888" y="23248"/>
                    <a:pt x="127536" y="23248"/>
                  </a:cubicBezTo>
                  <a:cubicBezTo>
                    <a:pt x="127360" y="23248"/>
                    <a:pt x="127160" y="23283"/>
                    <a:pt x="126914" y="23354"/>
                  </a:cubicBezTo>
                  <a:cubicBezTo>
                    <a:pt x="126174" y="23671"/>
                    <a:pt x="125223" y="23882"/>
                    <a:pt x="124589" y="24411"/>
                  </a:cubicBezTo>
                  <a:cubicBezTo>
                    <a:pt x="124193" y="24757"/>
                    <a:pt x="123866" y="24941"/>
                    <a:pt x="123566" y="24941"/>
                  </a:cubicBezTo>
                  <a:cubicBezTo>
                    <a:pt x="123225" y="24941"/>
                    <a:pt x="122918" y="24705"/>
                    <a:pt x="122581" y="24199"/>
                  </a:cubicBezTo>
                  <a:cubicBezTo>
                    <a:pt x="121841" y="23037"/>
                    <a:pt x="120785" y="22086"/>
                    <a:pt x="119728" y="21135"/>
                  </a:cubicBezTo>
                  <a:cubicBezTo>
                    <a:pt x="119516" y="21029"/>
                    <a:pt x="119411" y="20923"/>
                    <a:pt x="119199" y="20923"/>
                  </a:cubicBezTo>
                  <a:cubicBezTo>
                    <a:pt x="117086" y="20712"/>
                    <a:pt x="117297" y="19127"/>
                    <a:pt x="117403" y="17859"/>
                  </a:cubicBezTo>
                  <a:cubicBezTo>
                    <a:pt x="117720" y="15217"/>
                    <a:pt x="116558" y="13103"/>
                    <a:pt x="114761" y="11096"/>
                  </a:cubicBezTo>
                  <a:cubicBezTo>
                    <a:pt x="114127" y="10462"/>
                    <a:pt x="113916" y="9616"/>
                    <a:pt x="114233" y="8348"/>
                  </a:cubicBezTo>
                  <a:cubicBezTo>
                    <a:pt x="114761" y="6763"/>
                    <a:pt x="115289" y="5389"/>
                    <a:pt x="116558" y="4227"/>
                  </a:cubicBezTo>
                  <a:cubicBezTo>
                    <a:pt x="117403" y="3382"/>
                    <a:pt x="118248" y="2853"/>
                    <a:pt x="119411" y="2748"/>
                  </a:cubicBezTo>
                  <a:cubicBezTo>
                    <a:pt x="120951" y="2555"/>
                    <a:pt x="122403" y="2100"/>
                    <a:pt x="124007" y="2100"/>
                  </a:cubicBezTo>
                  <a:cubicBezTo>
                    <a:pt x="124164" y="2100"/>
                    <a:pt x="124323" y="2104"/>
                    <a:pt x="124483" y="2113"/>
                  </a:cubicBezTo>
                  <a:cubicBezTo>
                    <a:pt x="125124" y="2113"/>
                    <a:pt x="125583" y="1444"/>
                    <a:pt x="126137" y="1444"/>
                  </a:cubicBezTo>
                  <a:close/>
                  <a:moveTo>
                    <a:pt x="102416" y="9131"/>
                  </a:moveTo>
                  <a:cubicBezTo>
                    <a:pt x="102735" y="9131"/>
                    <a:pt x="103079" y="9184"/>
                    <a:pt x="103454" y="9299"/>
                  </a:cubicBezTo>
                  <a:cubicBezTo>
                    <a:pt x="104616" y="9616"/>
                    <a:pt x="105462" y="10356"/>
                    <a:pt x="105568" y="11624"/>
                  </a:cubicBezTo>
                  <a:cubicBezTo>
                    <a:pt x="105568" y="11941"/>
                    <a:pt x="105568" y="12152"/>
                    <a:pt x="105673" y="12469"/>
                  </a:cubicBezTo>
                  <a:cubicBezTo>
                    <a:pt x="105793" y="12769"/>
                    <a:pt x="105980" y="12966"/>
                    <a:pt x="106178" y="12966"/>
                  </a:cubicBezTo>
                  <a:cubicBezTo>
                    <a:pt x="106329" y="12966"/>
                    <a:pt x="106487" y="12850"/>
                    <a:pt x="106624" y="12575"/>
                  </a:cubicBezTo>
                  <a:cubicBezTo>
                    <a:pt x="107047" y="11624"/>
                    <a:pt x="107681" y="10990"/>
                    <a:pt x="108315" y="10356"/>
                  </a:cubicBezTo>
                  <a:cubicBezTo>
                    <a:pt x="109094" y="9577"/>
                    <a:pt x="109847" y="9206"/>
                    <a:pt x="110600" y="9206"/>
                  </a:cubicBezTo>
                  <a:cubicBezTo>
                    <a:pt x="111380" y="9206"/>
                    <a:pt x="112158" y="9604"/>
                    <a:pt x="112965" y="10356"/>
                  </a:cubicBezTo>
                  <a:cubicBezTo>
                    <a:pt x="114550" y="11730"/>
                    <a:pt x="115712" y="13315"/>
                    <a:pt x="116346" y="15428"/>
                  </a:cubicBezTo>
                  <a:cubicBezTo>
                    <a:pt x="116452" y="15851"/>
                    <a:pt x="116769" y="16274"/>
                    <a:pt x="116769" y="16802"/>
                  </a:cubicBezTo>
                  <a:cubicBezTo>
                    <a:pt x="116769" y="17647"/>
                    <a:pt x="116875" y="18810"/>
                    <a:pt x="116663" y="19550"/>
                  </a:cubicBezTo>
                  <a:cubicBezTo>
                    <a:pt x="116486" y="20126"/>
                    <a:pt x="116160" y="20293"/>
                    <a:pt x="115779" y="20293"/>
                  </a:cubicBezTo>
                  <a:cubicBezTo>
                    <a:pt x="115251" y="20293"/>
                    <a:pt x="114618" y="19972"/>
                    <a:pt x="114127" y="19972"/>
                  </a:cubicBezTo>
                  <a:cubicBezTo>
                    <a:pt x="111380" y="19972"/>
                    <a:pt x="106941" y="23248"/>
                    <a:pt x="106413" y="25890"/>
                  </a:cubicBezTo>
                  <a:cubicBezTo>
                    <a:pt x="106307" y="26841"/>
                    <a:pt x="106096" y="27581"/>
                    <a:pt x="106307" y="28532"/>
                  </a:cubicBezTo>
                  <a:cubicBezTo>
                    <a:pt x="106624" y="29589"/>
                    <a:pt x="106202" y="30540"/>
                    <a:pt x="105145" y="31068"/>
                  </a:cubicBezTo>
                  <a:cubicBezTo>
                    <a:pt x="104088" y="31596"/>
                    <a:pt x="103031" y="32230"/>
                    <a:pt x="102397" y="33393"/>
                  </a:cubicBezTo>
                  <a:cubicBezTo>
                    <a:pt x="101552" y="32336"/>
                    <a:pt x="100707" y="31596"/>
                    <a:pt x="99650" y="31068"/>
                  </a:cubicBezTo>
                  <a:cubicBezTo>
                    <a:pt x="98382" y="30540"/>
                    <a:pt x="98276" y="29589"/>
                    <a:pt x="98382" y="28532"/>
                  </a:cubicBezTo>
                  <a:cubicBezTo>
                    <a:pt x="98804" y="26207"/>
                    <a:pt x="97853" y="24305"/>
                    <a:pt x="96163" y="22825"/>
                  </a:cubicBezTo>
                  <a:cubicBezTo>
                    <a:pt x="94403" y="21251"/>
                    <a:pt x="92481" y="20001"/>
                    <a:pt x="90040" y="20001"/>
                  </a:cubicBezTo>
                  <a:cubicBezTo>
                    <a:pt x="89696" y="20001"/>
                    <a:pt x="89342" y="20026"/>
                    <a:pt x="88977" y="20078"/>
                  </a:cubicBezTo>
                  <a:cubicBezTo>
                    <a:pt x="88862" y="20094"/>
                    <a:pt x="88763" y="20103"/>
                    <a:pt x="88676" y="20103"/>
                  </a:cubicBezTo>
                  <a:cubicBezTo>
                    <a:pt x="88202" y="20103"/>
                    <a:pt x="88099" y="19841"/>
                    <a:pt x="87920" y="19127"/>
                  </a:cubicBezTo>
                  <a:cubicBezTo>
                    <a:pt x="87603" y="16379"/>
                    <a:pt x="88766" y="14160"/>
                    <a:pt x="90245" y="12047"/>
                  </a:cubicBezTo>
                  <a:cubicBezTo>
                    <a:pt x="90773" y="11413"/>
                    <a:pt x="91407" y="10673"/>
                    <a:pt x="92041" y="10145"/>
                  </a:cubicBezTo>
                  <a:cubicBezTo>
                    <a:pt x="92675" y="9563"/>
                    <a:pt x="93389" y="9273"/>
                    <a:pt x="94102" y="9273"/>
                  </a:cubicBezTo>
                  <a:cubicBezTo>
                    <a:pt x="94815" y="9273"/>
                    <a:pt x="95529" y="9563"/>
                    <a:pt x="96163" y="10145"/>
                  </a:cubicBezTo>
                  <a:cubicBezTo>
                    <a:pt x="96797" y="10779"/>
                    <a:pt x="97536" y="11518"/>
                    <a:pt x="98170" y="12258"/>
                  </a:cubicBezTo>
                  <a:cubicBezTo>
                    <a:pt x="98336" y="12506"/>
                    <a:pt x="98372" y="12884"/>
                    <a:pt x="98633" y="12884"/>
                  </a:cubicBezTo>
                  <a:cubicBezTo>
                    <a:pt x="98706" y="12884"/>
                    <a:pt x="98796" y="12855"/>
                    <a:pt x="98910" y="12786"/>
                  </a:cubicBezTo>
                  <a:cubicBezTo>
                    <a:pt x="99333" y="12681"/>
                    <a:pt x="99333" y="12258"/>
                    <a:pt x="99333" y="11941"/>
                  </a:cubicBezTo>
                  <a:cubicBezTo>
                    <a:pt x="99333" y="11096"/>
                    <a:pt x="99756" y="10567"/>
                    <a:pt x="100284" y="10039"/>
                  </a:cubicBezTo>
                  <a:cubicBezTo>
                    <a:pt x="100898" y="9501"/>
                    <a:pt x="101568" y="9131"/>
                    <a:pt x="102416" y="9131"/>
                  </a:cubicBezTo>
                  <a:close/>
                  <a:moveTo>
                    <a:pt x="78075" y="1369"/>
                  </a:moveTo>
                  <a:cubicBezTo>
                    <a:pt x="78149" y="1369"/>
                    <a:pt x="78226" y="1402"/>
                    <a:pt x="78304" y="1479"/>
                  </a:cubicBezTo>
                  <a:cubicBezTo>
                    <a:pt x="80206" y="2325"/>
                    <a:pt x="82214" y="2113"/>
                    <a:pt x="84010" y="2536"/>
                  </a:cubicBezTo>
                  <a:cubicBezTo>
                    <a:pt x="85701" y="2748"/>
                    <a:pt x="87180" y="3382"/>
                    <a:pt x="88554" y="4755"/>
                  </a:cubicBezTo>
                  <a:cubicBezTo>
                    <a:pt x="89928" y="6235"/>
                    <a:pt x="90139" y="8031"/>
                    <a:pt x="90668" y="9722"/>
                  </a:cubicBezTo>
                  <a:cubicBezTo>
                    <a:pt x="90773" y="10250"/>
                    <a:pt x="90351" y="10567"/>
                    <a:pt x="90139" y="10779"/>
                  </a:cubicBezTo>
                  <a:cubicBezTo>
                    <a:pt x="88554" y="12047"/>
                    <a:pt x="88026" y="14055"/>
                    <a:pt x="87180" y="15745"/>
                  </a:cubicBezTo>
                  <a:cubicBezTo>
                    <a:pt x="86652" y="16908"/>
                    <a:pt x="86969" y="18070"/>
                    <a:pt x="87075" y="19233"/>
                  </a:cubicBezTo>
                  <a:cubicBezTo>
                    <a:pt x="87075" y="20078"/>
                    <a:pt x="87075" y="20606"/>
                    <a:pt x="86018" y="21029"/>
                  </a:cubicBezTo>
                  <a:cubicBezTo>
                    <a:pt x="84327" y="21663"/>
                    <a:pt x="83059" y="23248"/>
                    <a:pt x="82002" y="24728"/>
                  </a:cubicBezTo>
                  <a:cubicBezTo>
                    <a:pt x="81604" y="25192"/>
                    <a:pt x="81289" y="25490"/>
                    <a:pt x="80927" y="25490"/>
                  </a:cubicBezTo>
                  <a:cubicBezTo>
                    <a:pt x="80712" y="25490"/>
                    <a:pt x="80481" y="25386"/>
                    <a:pt x="80206" y="25150"/>
                  </a:cubicBezTo>
                  <a:cubicBezTo>
                    <a:pt x="80100" y="24939"/>
                    <a:pt x="79783" y="24833"/>
                    <a:pt x="79572" y="24728"/>
                  </a:cubicBezTo>
                  <a:cubicBezTo>
                    <a:pt x="78594" y="24219"/>
                    <a:pt x="77804" y="23957"/>
                    <a:pt x="77117" y="23957"/>
                  </a:cubicBezTo>
                  <a:cubicBezTo>
                    <a:pt x="75948" y="23957"/>
                    <a:pt x="75075" y="24716"/>
                    <a:pt x="74077" y="26313"/>
                  </a:cubicBezTo>
                  <a:cubicBezTo>
                    <a:pt x="73232" y="27792"/>
                    <a:pt x="73232" y="29483"/>
                    <a:pt x="72809" y="31068"/>
                  </a:cubicBezTo>
                  <a:cubicBezTo>
                    <a:pt x="71858" y="30962"/>
                    <a:pt x="71329" y="30223"/>
                    <a:pt x="70695" y="29694"/>
                  </a:cubicBezTo>
                  <a:cubicBezTo>
                    <a:pt x="69400" y="28745"/>
                    <a:pt x="67894" y="28500"/>
                    <a:pt x="66406" y="28500"/>
                  </a:cubicBezTo>
                  <a:cubicBezTo>
                    <a:pt x="66073" y="28500"/>
                    <a:pt x="65741" y="28512"/>
                    <a:pt x="65412" y="28532"/>
                  </a:cubicBezTo>
                  <a:cubicBezTo>
                    <a:pt x="64883" y="28532"/>
                    <a:pt x="64461" y="28954"/>
                    <a:pt x="64249" y="29377"/>
                  </a:cubicBezTo>
                  <a:cubicBezTo>
                    <a:pt x="63827" y="30223"/>
                    <a:pt x="63298" y="31068"/>
                    <a:pt x="63193" y="32125"/>
                  </a:cubicBezTo>
                  <a:cubicBezTo>
                    <a:pt x="63008" y="32772"/>
                    <a:pt x="62742" y="33096"/>
                    <a:pt x="62112" y="33096"/>
                  </a:cubicBezTo>
                  <a:cubicBezTo>
                    <a:pt x="62022" y="33096"/>
                    <a:pt x="61925" y="33089"/>
                    <a:pt x="61819" y="33076"/>
                  </a:cubicBezTo>
                  <a:cubicBezTo>
                    <a:pt x="61121" y="32886"/>
                    <a:pt x="60348" y="32847"/>
                    <a:pt x="59567" y="32847"/>
                  </a:cubicBezTo>
                  <a:cubicBezTo>
                    <a:pt x="59046" y="32847"/>
                    <a:pt x="58522" y="32864"/>
                    <a:pt x="58015" y="32864"/>
                  </a:cubicBezTo>
                  <a:cubicBezTo>
                    <a:pt x="57592" y="32864"/>
                    <a:pt x="57064" y="32864"/>
                    <a:pt x="56641" y="33076"/>
                  </a:cubicBezTo>
                  <a:cubicBezTo>
                    <a:pt x="56231" y="33349"/>
                    <a:pt x="55866" y="33467"/>
                    <a:pt x="55534" y="33467"/>
                  </a:cubicBezTo>
                  <a:cubicBezTo>
                    <a:pt x="54838" y="33467"/>
                    <a:pt x="54288" y="32946"/>
                    <a:pt x="53788" y="32230"/>
                  </a:cubicBezTo>
                  <a:cubicBezTo>
                    <a:pt x="52097" y="30011"/>
                    <a:pt x="49561" y="29166"/>
                    <a:pt x="46813" y="29060"/>
                  </a:cubicBezTo>
                  <a:cubicBezTo>
                    <a:pt x="45439" y="29060"/>
                    <a:pt x="44805" y="28637"/>
                    <a:pt x="44277" y="27475"/>
                  </a:cubicBezTo>
                  <a:cubicBezTo>
                    <a:pt x="43960" y="26418"/>
                    <a:pt x="43220" y="25467"/>
                    <a:pt x="43220" y="24199"/>
                  </a:cubicBezTo>
                  <a:cubicBezTo>
                    <a:pt x="43115" y="22508"/>
                    <a:pt x="43432" y="20923"/>
                    <a:pt x="44488" y="19338"/>
                  </a:cubicBezTo>
                  <a:cubicBezTo>
                    <a:pt x="45757" y="17542"/>
                    <a:pt x="47447" y="16168"/>
                    <a:pt x="48081" y="14055"/>
                  </a:cubicBezTo>
                  <a:cubicBezTo>
                    <a:pt x="48161" y="13817"/>
                    <a:pt x="48359" y="13698"/>
                    <a:pt x="48542" y="13698"/>
                  </a:cubicBezTo>
                  <a:cubicBezTo>
                    <a:pt x="48603" y="13698"/>
                    <a:pt x="48663" y="13711"/>
                    <a:pt x="48715" y="13738"/>
                  </a:cubicBezTo>
                  <a:cubicBezTo>
                    <a:pt x="50195" y="14583"/>
                    <a:pt x="51886" y="14583"/>
                    <a:pt x="53365" y="15323"/>
                  </a:cubicBezTo>
                  <a:cubicBezTo>
                    <a:pt x="55267" y="16274"/>
                    <a:pt x="56641" y="17436"/>
                    <a:pt x="57909" y="19021"/>
                  </a:cubicBezTo>
                  <a:cubicBezTo>
                    <a:pt x="58091" y="19386"/>
                    <a:pt x="58353" y="19909"/>
                    <a:pt x="59169" y="19909"/>
                  </a:cubicBezTo>
                  <a:cubicBezTo>
                    <a:pt x="59298" y="19909"/>
                    <a:pt x="59441" y="19895"/>
                    <a:pt x="59600" y="19867"/>
                  </a:cubicBezTo>
                  <a:cubicBezTo>
                    <a:pt x="58015" y="17542"/>
                    <a:pt x="57381" y="15323"/>
                    <a:pt x="57381" y="12998"/>
                  </a:cubicBezTo>
                  <a:cubicBezTo>
                    <a:pt x="57381" y="10567"/>
                    <a:pt x="58543" y="8454"/>
                    <a:pt x="58226" y="6129"/>
                  </a:cubicBezTo>
                  <a:cubicBezTo>
                    <a:pt x="59177" y="6129"/>
                    <a:pt x="59811" y="6340"/>
                    <a:pt x="60551" y="6657"/>
                  </a:cubicBezTo>
                  <a:cubicBezTo>
                    <a:pt x="62876" y="7397"/>
                    <a:pt x="62876" y="7397"/>
                    <a:pt x="62770" y="9828"/>
                  </a:cubicBezTo>
                  <a:cubicBezTo>
                    <a:pt x="62664" y="13209"/>
                    <a:pt x="64355" y="15851"/>
                    <a:pt x="66891" y="17859"/>
                  </a:cubicBezTo>
                  <a:cubicBezTo>
                    <a:pt x="67072" y="18039"/>
                    <a:pt x="67252" y="18121"/>
                    <a:pt x="67416" y="18121"/>
                  </a:cubicBezTo>
                  <a:cubicBezTo>
                    <a:pt x="67731" y="18121"/>
                    <a:pt x="67984" y="17817"/>
                    <a:pt x="68054" y="17330"/>
                  </a:cubicBezTo>
                  <a:cubicBezTo>
                    <a:pt x="68265" y="14055"/>
                    <a:pt x="67631" y="10779"/>
                    <a:pt x="64989" y="8560"/>
                  </a:cubicBezTo>
                  <a:cubicBezTo>
                    <a:pt x="63404" y="7291"/>
                    <a:pt x="63404" y="6974"/>
                    <a:pt x="64355" y="5284"/>
                  </a:cubicBezTo>
                  <a:cubicBezTo>
                    <a:pt x="64778" y="4544"/>
                    <a:pt x="64989" y="3804"/>
                    <a:pt x="65623" y="3170"/>
                  </a:cubicBezTo>
                  <a:cubicBezTo>
                    <a:pt x="66997" y="4544"/>
                    <a:pt x="68688" y="5284"/>
                    <a:pt x="70167" y="6340"/>
                  </a:cubicBezTo>
                  <a:cubicBezTo>
                    <a:pt x="72280" y="7925"/>
                    <a:pt x="73866" y="9933"/>
                    <a:pt x="74288" y="12681"/>
                  </a:cubicBezTo>
                  <a:cubicBezTo>
                    <a:pt x="74288" y="12786"/>
                    <a:pt x="74394" y="13103"/>
                    <a:pt x="74394" y="13209"/>
                  </a:cubicBezTo>
                  <a:cubicBezTo>
                    <a:pt x="74500" y="13421"/>
                    <a:pt x="74605" y="13421"/>
                    <a:pt x="74817" y="13421"/>
                  </a:cubicBezTo>
                  <a:cubicBezTo>
                    <a:pt x="75028" y="13421"/>
                    <a:pt x="75134" y="13315"/>
                    <a:pt x="75134" y="13103"/>
                  </a:cubicBezTo>
                  <a:cubicBezTo>
                    <a:pt x="75134" y="12681"/>
                    <a:pt x="75134" y="12152"/>
                    <a:pt x="75028" y="11730"/>
                  </a:cubicBezTo>
                  <a:cubicBezTo>
                    <a:pt x="74500" y="8982"/>
                    <a:pt x="75134" y="6340"/>
                    <a:pt x="76613" y="3910"/>
                  </a:cubicBezTo>
                  <a:cubicBezTo>
                    <a:pt x="77036" y="3276"/>
                    <a:pt x="77458" y="2642"/>
                    <a:pt x="77564" y="2008"/>
                  </a:cubicBezTo>
                  <a:cubicBezTo>
                    <a:pt x="77644" y="1688"/>
                    <a:pt x="77845" y="1369"/>
                    <a:pt x="78075" y="1369"/>
                  </a:cubicBezTo>
                  <a:close/>
                  <a:moveTo>
                    <a:pt x="81685" y="27052"/>
                  </a:moveTo>
                  <a:lnTo>
                    <a:pt x="81685" y="27052"/>
                  </a:lnTo>
                  <a:cubicBezTo>
                    <a:pt x="83905" y="28954"/>
                    <a:pt x="84433" y="30962"/>
                    <a:pt x="84433" y="33181"/>
                  </a:cubicBezTo>
                  <a:cubicBezTo>
                    <a:pt x="84433" y="33393"/>
                    <a:pt x="84433" y="33815"/>
                    <a:pt x="84010" y="33921"/>
                  </a:cubicBezTo>
                  <a:cubicBezTo>
                    <a:pt x="83915" y="33993"/>
                    <a:pt x="83830" y="34021"/>
                    <a:pt x="83753" y="34021"/>
                  </a:cubicBezTo>
                  <a:cubicBezTo>
                    <a:pt x="83487" y="34021"/>
                    <a:pt x="83305" y="33686"/>
                    <a:pt x="83059" y="33604"/>
                  </a:cubicBezTo>
                  <a:cubicBezTo>
                    <a:pt x="82848" y="33287"/>
                    <a:pt x="82742" y="33076"/>
                    <a:pt x="82531" y="32759"/>
                  </a:cubicBezTo>
                  <a:cubicBezTo>
                    <a:pt x="81897" y="31068"/>
                    <a:pt x="81474" y="29377"/>
                    <a:pt x="81685" y="27052"/>
                  </a:cubicBezTo>
                  <a:close/>
                  <a:moveTo>
                    <a:pt x="122687" y="27475"/>
                  </a:moveTo>
                  <a:lnTo>
                    <a:pt x="122687" y="27475"/>
                  </a:lnTo>
                  <a:cubicBezTo>
                    <a:pt x="123638" y="29166"/>
                    <a:pt x="122581" y="32759"/>
                    <a:pt x="120785" y="34238"/>
                  </a:cubicBezTo>
                  <a:cubicBezTo>
                    <a:pt x="119833" y="32125"/>
                    <a:pt x="120573" y="29166"/>
                    <a:pt x="122687" y="27475"/>
                  </a:cubicBezTo>
                  <a:close/>
                  <a:moveTo>
                    <a:pt x="64038" y="34872"/>
                  </a:moveTo>
                  <a:lnTo>
                    <a:pt x="64038" y="34872"/>
                  </a:lnTo>
                  <a:cubicBezTo>
                    <a:pt x="65834" y="36563"/>
                    <a:pt x="67525" y="38148"/>
                    <a:pt x="67208" y="41001"/>
                  </a:cubicBezTo>
                  <a:cubicBezTo>
                    <a:pt x="67149" y="41006"/>
                    <a:pt x="67091" y="41009"/>
                    <a:pt x="67034" y="41009"/>
                  </a:cubicBezTo>
                  <a:cubicBezTo>
                    <a:pt x="65890" y="41009"/>
                    <a:pt x="65387" y="40020"/>
                    <a:pt x="64883" y="39416"/>
                  </a:cubicBezTo>
                  <a:cubicBezTo>
                    <a:pt x="64038" y="38042"/>
                    <a:pt x="63510" y="36563"/>
                    <a:pt x="64038" y="34872"/>
                  </a:cubicBezTo>
                  <a:close/>
                  <a:moveTo>
                    <a:pt x="140651" y="34978"/>
                  </a:moveTo>
                  <a:lnTo>
                    <a:pt x="140651" y="34978"/>
                  </a:lnTo>
                  <a:cubicBezTo>
                    <a:pt x="141496" y="37303"/>
                    <a:pt x="139911" y="40473"/>
                    <a:pt x="137481" y="41107"/>
                  </a:cubicBezTo>
                  <a:cubicBezTo>
                    <a:pt x="137375" y="38993"/>
                    <a:pt x="138749" y="36246"/>
                    <a:pt x="140651" y="34978"/>
                  </a:cubicBezTo>
                  <a:close/>
                  <a:moveTo>
                    <a:pt x="98276" y="31596"/>
                  </a:moveTo>
                  <a:cubicBezTo>
                    <a:pt x="99016" y="31596"/>
                    <a:pt x="99333" y="31808"/>
                    <a:pt x="99544" y="32125"/>
                  </a:cubicBezTo>
                  <a:cubicBezTo>
                    <a:pt x="101975" y="33287"/>
                    <a:pt x="101975" y="34238"/>
                    <a:pt x="100812" y="35823"/>
                  </a:cubicBezTo>
                  <a:cubicBezTo>
                    <a:pt x="99967" y="36986"/>
                    <a:pt x="99756" y="38359"/>
                    <a:pt x="99544" y="39733"/>
                  </a:cubicBezTo>
                  <a:cubicBezTo>
                    <a:pt x="99544" y="41107"/>
                    <a:pt x="99333" y="42375"/>
                    <a:pt x="99227" y="43749"/>
                  </a:cubicBezTo>
                  <a:cubicBezTo>
                    <a:pt x="98276" y="42692"/>
                    <a:pt x="97853" y="41318"/>
                    <a:pt x="98170" y="37831"/>
                  </a:cubicBezTo>
                  <a:cubicBezTo>
                    <a:pt x="98276" y="35718"/>
                    <a:pt x="98170" y="33710"/>
                    <a:pt x="98276" y="31596"/>
                  </a:cubicBezTo>
                  <a:close/>
                  <a:moveTo>
                    <a:pt x="106519" y="31596"/>
                  </a:moveTo>
                  <a:cubicBezTo>
                    <a:pt x="106096" y="35929"/>
                    <a:pt x="107575" y="40156"/>
                    <a:pt x="105568" y="44277"/>
                  </a:cubicBezTo>
                  <a:cubicBezTo>
                    <a:pt x="105462" y="42903"/>
                    <a:pt x="105145" y="41635"/>
                    <a:pt x="105145" y="40261"/>
                  </a:cubicBezTo>
                  <a:cubicBezTo>
                    <a:pt x="105039" y="38465"/>
                    <a:pt x="104616" y="36774"/>
                    <a:pt x="103560" y="35189"/>
                  </a:cubicBezTo>
                  <a:cubicBezTo>
                    <a:pt x="102820" y="33921"/>
                    <a:pt x="103031" y="33287"/>
                    <a:pt x="104088" y="32653"/>
                  </a:cubicBezTo>
                  <a:cubicBezTo>
                    <a:pt x="104722" y="32230"/>
                    <a:pt x="105251" y="31596"/>
                    <a:pt x="106519" y="31596"/>
                  </a:cubicBezTo>
                  <a:close/>
                  <a:moveTo>
                    <a:pt x="102397" y="34555"/>
                  </a:moveTo>
                  <a:cubicBezTo>
                    <a:pt x="104722" y="38359"/>
                    <a:pt x="104934" y="41847"/>
                    <a:pt x="104194" y="45545"/>
                  </a:cubicBezTo>
                  <a:cubicBezTo>
                    <a:pt x="104088" y="46602"/>
                    <a:pt x="103348" y="46602"/>
                    <a:pt x="102503" y="46602"/>
                  </a:cubicBezTo>
                  <a:cubicBezTo>
                    <a:pt x="102334" y="46602"/>
                    <a:pt x="102135" y="46617"/>
                    <a:pt x="101932" y="46617"/>
                  </a:cubicBezTo>
                  <a:cubicBezTo>
                    <a:pt x="101373" y="46617"/>
                    <a:pt x="100784" y="46503"/>
                    <a:pt x="100707" y="45651"/>
                  </a:cubicBezTo>
                  <a:cubicBezTo>
                    <a:pt x="99861" y="41847"/>
                    <a:pt x="99967" y="38148"/>
                    <a:pt x="102397" y="34555"/>
                  </a:cubicBezTo>
                  <a:close/>
                  <a:moveTo>
                    <a:pt x="73971" y="33921"/>
                  </a:moveTo>
                  <a:cubicBezTo>
                    <a:pt x="77987" y="37091"/>
                    <a:pt x="81791" y="44805"/>
                    <a:pt x="81157" y="50723"/>
                  </a:cubicBezTo>
                  <a:cubicBezTo>
                    <a:pt x="77775" y="48187"/>
                    <a:pt x="74288" y="42375"/>
                    <a:pt x="73971" y="33921"/>
                  </a:cubicBezTo>
                  <a:close/>
                  <a:moveTo>
                    <a:pt x="130612" y="33921"/>
                  </a:moveTo>
                  <a:cubicBezTo>
                    <a:pt x="131352" y="38571"/>
                    <a:pt x="128182" y="47447"/>
                    <a:pt x="123638" y="50829"/>
                  </a:cubicBezTo>
                  <a:cubicBezTo>
                    <a:pt x="123215" y="45017"/>
                    <a:pt x="126068" y="38465"/>
                    <a:pt x="130612" y="33921"/>
                  </a:cubicBezTo>
                  <a:close/>
                  <a:moveTo>
                    <a:pt x="107968" y="31148"/>
                  </a:moveTo>
                  <a:cubicBezTo>
                    <a:pt x="108045" y="31148"/>
                    <a:pt x="108126" y="31157"/>
                    <a:pt x="108209" y="31174"/>
                  </a:cubicBezTo>
                  <a:cubicBezTo>
                    <a:pt x="108843" y="31279"/>
                    <a:pt x="109689" y="31279"/>
                    <a:pt x="110217" y="31702"/>
                  </a:cubicBezTo>
                  <a:cubicBezTo>
                    <a:pt x="114550" y="34132"/>
                    <a:pt x="116558" y="39627"/>
                    <a:pt x="114655" y="43854"/>
                  </a:cubicBezTo>
                  <a:cubicBezTo>
                    <a:pt x="113176" y="47025"/>
                    <a:pt x="111063" y="49244"/>
                    <a:pt x="107681" y="50300"/>
                  </a:cubicBezTo>
                  <a:cubicBezTo>
                    <a:pt x="105673" y="50829"/>
                    <a:pt x="103982" y="51886"/>
                    <a:pt x="102397" y="53259"/>
                  </a:cubicBezTo>
                  <a:cubicBezTo>
                    <a:pt x="100495" y="51674"/>
                    <a:pt x="98382" y="50723"/>
                    <a:pt x="96163" y="50089"/>
                  </a:cubicBezTo>
                  <a:cubicBezTo>
                    <a:pt x="91830" y="48715"/>
                    <a:pt x="89083" y="43432"/>
                    <a:pt x="89294" y="40261"/>
                  </a:cubicBezTo>
                  <a:cubicBezTo>
                    <a:pt x="89400" y="36986"/>
                    <a:pt x="90879" y="34344"/>
                    <a:pt x="93521" y="32336"/>
                  </a:cubicBezTo>
                  <a:cubicBezTo>
                    <a:pt x="93944" y="32019"/>
                    <a:pt x="94472" y="31808"/>
                    <a:pt x="95000" y="31596"/>
                  </a:cubicBezTo>
                  <a:cubicBezTo>
                    <a:pt x="95696" y="31318"/>
                    <a:pt x="96185" y="31166"/>
                    <a:pt x="96529" y="31166"/>
                  </a:cubicBezTo>
                  <a:cubicBezTo>
                    <a:pt x="97230" y="31166"/>
                    <a:pt x="97325" y="31798"/>
                    <a:pt x="97325" y="33287"/>
                  </a:cubicBezTo>
                  <a:cubicBezTo>
                    <a:pt x="97325" y="35929"/>
                    <a:pt x="97114" y="38465"/>
                    <a:pt x="97219" y="41107"/>
                  </a:cubicBezTo>
                  <a:cubicBezTo>
                    <a:pt x="97536" y="43115"/>
                    <a:pt x="98276" y="45228"/>
                    <a:pt x="99861" y="46919"/>
                  </a:cubicBezTo>
                  <a:cubicBezTo>
                    <a:pt x="100263" y="47321"/>
                    <a:pt x="100666" y="47662"/>
                    <a:pt x="101208" y="47662"/>
                  </a:cubicBezTo>
                  <a:cubicBezTo>
                    <a:pt x="101378" y="47662"/>
                    <a:pt x="101562" y="47629"/>
                    <a:pt x="101763" y="47553"/>
                  </a:cubicBezTo>
                  <a:cubicBezTo>
                    <a:pt x="101834" y="47553"/>
                    <a:pt x="101951" y="47506"/>
                    <a:pt x="102084" y="47506"/>
                  </a:cubicBezTo>
                  <a:cubicBezTo>
                    <a:pt x="102151" y="47506"/>
                    <a:pt x="102221" y="47518"/>
                    <a:pt x="102292" y="47553"/>
                  </a:cubicBezTo>
                  <a:cubicBezTo>
                    <a:pt x="102624" y="47636"/>
                    <a:pt x="102930" y="47675"/>
                    <a:pt x="103213" y="47675"/>
                  </a:cubicBezTo>
                  <a:cubicBezTo>
                    <a:pt x="104730" y="47675"/>
                    <a:pt x="105578" y="46564"/>
                    <a:pt x="106202" y="45228"/>
                  </a:cubicBezTo>
                  <a:cubicBezTo>
                    <a:pt x="107787" y="42375"/>
                    <a:pt x="107787" y="39522"/>
                    <a:pt x="107364" y="36457"/>
                  </a:cubicBezTo>
                  <a:cubicBezTo>
                    <a:pt x="107258" y="34872"/>
                    <a:pt x="107364" y="33393"/>
                    <a:pt x="107258" y="32019"/>
                  </a:cubicBezTo>
                  <a:cubicBezTo>
                    <a:pt x="107258" y="31396"/>
                    <a:pt x="107558" y="31148"/>
                    <a:pt x="107968" y="31148"/>
                  </a:cubicBezTo>
                  <a:close/>
                  <a:moveTo>
                    <a:pt x="158275" y="29964"/>
                  </a:moveTo>
                  <a:cubicBezTo>
                    <a:pt x="158815" y="29964"/>
                    <a:pt x="159355" y="30011"/>
                    <a:pt x="159989" y="30011"/>
                  </a:cubicBezTo>
                  <a:cubicBezTo>
                    <a:pt x="160072" y="30006"/>
                    <a:pt x="160154" y="30004"/>
                    <a:pt x="160234" y="30004"/>
                  </a:cubicBezTo>
                  <a:cubicBezTo>
                    <a:pt x="161900" y="30004"/>
                    <a:pt x="163059" y="31035"/>
                    <a:pt x="163159" y="32547"/>
                  </a:cubicBezTo>
                  <a:cubicBezTo>
                    <a:pt x="163265" y="33393"/>
                    <a:pt x="163159" y="34344"/>
                    <a:pt x="163159" y="35401"/>
                  </a:cubicBezTo>
                  <a:cubicBezTo>
                    <a:pt x="163159" y="35823"/>
                    <a:pt x="162737" y="36246"/>
                    <a:pt x="163159" y="36457"/>
                  </a:cubicBezTo>
                  <a:cubicBezTo>
                    <a:pt x="163309" y="36547"/>
                    <a:pt x="163434" y="36586"/>
                    <a:pt x="163544" y="36586"/>
                  </a:cubicBezTo>
                  <a:cubicBezTo>
                    <a:pt x="163825" y="36586"/>
                    <a:pt x="164019" y="36337"/>
                    <a:pt x="164322" y="36035"/>
                  </a:cubicBezTo>
                  <a:cubicBezTo>
                    <a:pt x="164877" y="35603"/>
                    <a:pt x="165467" y="35387"/>
                    <a:pt x="166073" y="35387"/>
                  </a:cubicBezTo>
                  <a:cubicBezTo>
                    <a:pt x="166506" y="35387"/>
                    <a:pt x="166946" y="35497"/>
                    <a:pt x="167386" y="35718"/>
                  </a:cubicBezTo>
                  <a:cubicBezTo>
                    <a:pt x="169289" y="36457"/>
                    <a:pt x="170028" y="38571"/>
                    <a:pt x="168866" y="40473"/>
                  </a:cubicBezTo>
                  <a:cubicBezTo>
                    <a:pt x="168654" y="40684"/>
                    <a:pt x="168443" y="40790"/>
                    <a:pt x="168337" y="41001"/>
                  </a:cubicBezTo>
                  <a:cubicBezTo>
                    <a:pt x="168061" y="41461"/>
                    <a:pt x="168266" y="41761"/>
                    <a:pt x="168673" y="41761"/>
                  </a:cubicBezTo>
                  <a:cubicBezTo>
                    <a:pt x="168733" y="41761"/>
                    <a:pt x="168798" y="41755"/>
                    <a:pt x="168866" y="41741"/>
                  </a:cubicBezTo>
                  <a:cubicBezTo>
                    <a:pt x="169711" y="41530"/>
                    <a:pt x="170557" y="41530"/>
                    <a:pt x="171508" y="41530"/>
                  </a:cubicBezTo>
                  <a:cubicBezTo>
                    <a:pt x="172247" y="41530"/>
                    <a:pt x="172881" y="41741"/>
                    <a:pt x="173621" y="42164"/>
                  </a:cubicBezTo>
                  <a:cubicBezTo>
                    <a:pt x="174678" y="42692"/>
                    <a:pt x="174889" y="43432"/>
                    <a:pt x="174889" y="44700"/>
                  </a:cubicBezTo>
                  <a:cubicBezTo>
                    <a:pt x="174995" y="47025"/>
                    <a:pt x="174466" y="49244"/>
                    <a:pt x="173410" y="51357"/>
                  </a:cubicBezTo>
                  <a:cubicBezTo>
                    <a:pt x="172776" y="52731"/>
                    <a:pt x="171613" y="53365"/>
                    <a:pt x="170451" y="54527"/>
                  </a:cubicBezTo>
                  <a:cubicBezTo>
                    <a:pt x="168551" y="51527"/>
                    <a:pt x="165798" y="50609"/>
                    <a:pt x="162642" y="50609"/>
                  </a:cubicBezTo>
                  <a:cubicBezTo>
                    <a:pt x="162463" y="50609"/>
                    <a:pt x="162284" y="50612"/>
                    <a:pt x="162103" y="50617"/>
                  </a:cubicBezTo>
                  <a:cubicBezTo>
                    <a:pt x="160095" y="50617"/>
                    <a:pt x="158510" y="51357"/>
                    <a:pt x="157347" y="52942"/>
                  </a:cubicBezTo>
                  <a:cubicBezTo>
                    <a:pt x="156784" y="53788"/>
                    <a:pt x="156220" y="54163"/>
                    <a:pt x="155500" y="54163"/>
                  </a:cubicBezTo>
                  <a:cubicBezTo>
                    <a:pt x="155140" y="54163"/>
                    <a:pt x="154741" y="54069"/>
                    <a:pt x="154283" y="53893"/>
                  </a:cubicBezTo>
                  <a:cubicBezTo>
                    <a:pt x="153755" y="53682"/>
                    <a:pt x="153226" y="53629"/>
                    <a:pt x="152685" y="53629"/>
                  </a:cubicBezTo>
                  <a:cubicBezTo>
                    <a:pt x="152143" y="53629"/>
                    <a:pt x="151588" y="53682"/>
                    <a:pt x="151007" y="53682"/>
                  </a:cubicBezTo>
                  <a:cubicBezTo>
                    <a:pt x="151113" y="52308"/>
                    <a:pt x="151113" y="51146"/>
                    <a:pt x="150584" y="50089"/>
                  </a:cubicBezTo>
                  <a:cubicBezTo>
                    <a:pt x="150056" y="49032"/>
                    <a:pt x="150479" y="48187"/>
                    <a:pt x="151218" y="47553"/>
                  </a:cubicBezTo>
                  <a:cubicBezTo>
                    <a:pt x="153755" y="45862"/>
                    <a:pt x="154177" y="43326"/>
                    <a:pt x="153755" y="40579"/>
                  </a:cubicBezTo>
                  <a:cubicBezTo>
                    <a:pt x="153332" y="38042"/>
                    <a:pt x="152486" y="35823"/>
                    <a:pt x="150056" y="34449"/>
                  </a:cubicBezTo>
                  <a:cubicBezTo>
                    <a:pt x="151747" y="31596"/>
                    <a:pt x="154389" y="30540"/>
                    <a:pt x="157453" y="30011"/>
                  </a:cubicBezTo>
                  <a:cubicBezTo>
                    <a:pt x="157735" y="29976"/>
                    <a:pt x="158005" y="29964"/>
                    <a:pt x="158275" y="29964"/>
                  </a:cubicBezTo>
                  <a:close/>
                  <a:moveTo>
                    <a:pt x="45855" y="29975"/>
                  </a:moveTo>
                  <a:cubicBezTo>
                    <a:pt x="47917" y="29975"/>
                    <a:pt x="49678" y="30639"/>
                    <a:pt x="51357" y="31385"/>
                  </a:cubicBezTo>
                  <a:cubicBezTo>
                    <a:pt x="52520" y="31913"/>
                    <a:pt x="53259" y="33181"/>
                    <a:pt x="53999" y="34027"/>
                  </a:cubicBezTo>
                  <a:cubicBezTo>
                    <a:pt x="54316" y="34344"/>
                    <a:pt x="54210" y="34555"/>
                    <a:pt x="53788" y="34872"/>
                  </a:cubicBezTo>
                  <a:cubicBezTo>
                    <a:pt x="50934" y="36669"/>
                    <a:pt x="50300" y="39627"/>
                    <a:pt x="50300" y="42692"/>
                  </a:cubicBezTo>
                  <a:cubicBezTo>
                    <a:pt x="50300" y="44594"/>
                    <a:pt x="51146" y="46285"/>
                    <a:pt x="52731" y="47447"/>
                  </a:cubicBezTo>
                  <a:cubicBezTo>
                    <a:pt x="53788" y="48187"/>
                    <a:pt x="54316" y="49138"/>
                    <a:pt x="53788" y="50406"/>
                  </a:cubicBezTo>
                  <a:cubicBezTo>
                    <a:pt x="53365" y="51357"/>
                    <a:pt x="53471" y="52520"/>
                    <a:pt x="53365" y="53788"/>
                  </a:cubicBezTo>
                  <a:cubicBezTo>
                    <a:pt x="53041" y="53741"/>
                    <a:pt x="52726" y="53720"/>
                    <a:pt x="52419" y="53720"/>
                  </a:cubicBezTo>
                  <a:cubicBezTo>
                    <a:pt x="51324" y="53720"/>
                    <a:pt x="50316" y="53986"/>
                    <a:pt x="49244" y="54316"/>
                  </a:cubicBezTo>
                  <a:cubicBezTo>
                    <a:pt x="49115" y="54345"/>
                    <a:pt x="48994" y="54358"/>
                    <a:pt x="48880" y="54358"/>
                  </a:cubicBezTo>
                  <a:cubicBezTo>
                    <a:pt x="48154" y="54358"/>
                    <a:pt x="47721" y="53822"/>
                    <a:pt x="47447" y="53365"/>
                  </a:cubicBezTo>
                  <a:cubicBezTo>
                    <a:pt x="45929" y="51425"/>
                    <a:pt x="44142" y="50697"/>
                    <a:pt x="41977" y="50697"/>
                  </a:cubicBezTo>
                  <a:cubicBezTo>
                    <a:pt x="41430" y="50697"/>
                    <a:pt x="40859" y="50744"/>
                    <a:pt x="40262" y="50829"/>
                  </a:cubicBezTo>
                  <a:cubicBezTo>
                    <a:pt x="37725" y="51252"/>
                    <a:pt x="35612" y="52308"/>
                    <a:pt x="34238" y="54633"/>
                  </a:cubicBezTo>
                  <a:cubicBezTo>
                    <a:pt x="31174" y="52731"/>
                    <a:pt x="30011" y="50089"/>
                    <a:pt x="29800" y="46708"/>
                  </a:cubicBezTo>
                  <a:lnTo>
                    <a:pt x="29906" y="44594"/>
                  </a:lnTo>
                  <a:cubicBezTo>
                    <a:pt x="29906" y="42798"/>
                    <a:pt x="30962" y="41635"/>
                    <a:pt x="32759" y="41530"/>
                  </a:cubicBezTo>
                  <a:cubicBezTo>
                    <a:pt x="33234" y="41530"/>
                    <a:pt x="33710" y="41477"/>
                    <a:pt x="34172" y="41477"/>
                  </a:cubicBezTo>
                  <a:cubicBezTo>
                    <a:pt x="34634" y="41477"/>
                    <a:pt x="35084" y="41530"/>
                    <a:pt x="35506" y="41741"/>
                  </a:cubicBezTo>
                  <a:cubicBezTo>
                    <a:pt x="35638" y="41785"/>
                    <a:pt x="35787" y="41810"/>
                    <a:pt x="35925" y="41810"/>
                  </a:cubicBezTo>
                  <a:cubicBezTo>
                    <a:pt x="36119" y="41810"/>
                    <a:pt x="36290" y="41759"/>
                    <a:pt x="36352" y="41635"/>
                  </a:cubicBezTo>
                  <a:cubicBezTo>
                    <a:pt x="36457" y="41318"/>
                    <a:pt x="36352" y="40896"/>
                    <a:pt x="36035" y="40790"/>
                  </a:cubicBezTo>
                  <a:cubicBezTo>
                    <a:pt x="35718" y="40367"/>
                    <a:pt x="35401" y="39839"/>
                    <a:pt x="35295" y="39310"/>
                  </a:cubicBezTo>
                  <a:cubicBezTo>
                    <a:pt x="35189" y="38042"/>
                    <a:pt x="35401" y="36986"/>
                    <a:pt x="36563" y="36140"/>
                  </a:cubicBezTo>
                  <a:cubicBezTo>
                    <a:pt x="37242" y="35744"/>
                    <a:pt x="37891" y="35530"/>
                    <a:pt x="38526" y="35530"/>
                  </a:cubicBezTo>
                  <a:cubicBezTo>
                    <a:pt x="39076" y="35530"/>
                    <a:pt x="39616" y="35691"/>
                    <a:pt x="40156" y="36035"/>
                  </a:cubicBezTo>
                  <a:lnTo>
                    <a:pt x="40579" y="36457"/>
                  </a:lnTo>
                  <a:cubicBezTo>
                    <a:pt x="40701" y="36518"/>
                    <a:pt x="40893" y="36579"/>
                    <a:pt x="41095" y="36579"/>
                  </a:cubicBezTo>
                  <a:cubicBezTo>
                    <a:pt x="41243" y="36579"/>
                    <a:pt x="41396" y="36547"/>
                    <a:pt x="41530" y="36457"/>
                  </a:cubicBezTo>
                  <a:cubicBezTo>
                    <a:pt x="41741" y="36352"/>
                    <a:pt x="41635" y="36035"/>
                    <a:pt x="41635" y="35823"/>
                  </a:cubicBezTo>
                  <a:cubicBezTo>
                    <a:pt x="41318" y="34978"/>
                    <a:pt x="41530" y="34344"/>
                    <a:pt x="41530" y="33498"/>
                  </a:cubicBezTo>
                  <a:cubicBezTo>
                    <a:pt x="41530" y="31068"/>
                    <a:pt x="42586" y="30117"/>
                    <a:pt x="45017" y="30011"/>
                  </a:cubicBezTo>
                  <a:cubicBezTo>
                    <a:pt x="45302" y="29986"/>
                    <a:pt x="45581" y="29975"/>
                    <a:pt x="45855" y="29975"/>
                  </a:cubicBezTo>
                  <a:close/>
                  <a:moveTo>
                    <a:pt x="115261" y="20683"/>
                  </a:moveTo>
                  <a:cubicBezTo>
                    <a:pt x="115450" y="20683"/>
                    <a:pt x="115636" y="20692"/>
                    <a:pt x="115818" y="20712"/>
                  </a:cubicBezTo>
                  <a:cubicBezTo>
                    <a:pt x="118565" y="21135"/>
                    <a:pt x="120467" y="22825"/>
                    <a:pt x="122158" y="24833"/>
                  </a:cubicBezTo>
                  <a:cubicBezTo>
                    <a:pt x="122581" y="25784"/>
                    <a:pt x="122581" y="26418"/>
                    <a:pt x="121841" y="27052"/>
                  </a:cubicBezTo>
                  <a:cubicBezTo>
                    <a:pt x="120045" y="28637"/>
                    <a:pt x="119411" y="30751"/>
                    <a:pt x="119411" y="33076"/>
                  </a:cubicBezTo>
                  <a:cubicBezTo>
                    <a:pt x="119411" y="33604"/>
                    <a:pt x="119516" y="34238"/>
                    <a:pt x="119833" y="34661"/>
                  </a:cubicBezTo>
                  <a:cubicBezTo>
                    <a:pt x="120085" y="34976"/>
                    <a:pt x="120300" y="35178"/>
                    <a:pt x="120589" y="35178"/>
                  </a:cubicBezTo>
                  <a:cubicBezTo>
                    <a:pt x="120785" y="35178"/>
                    <a:pt x="121014" y="35085"/>
                    <a:pt x="121313" y="34872"/>
                  </a:cubicBezTo>
                  <a:cubicBezTo>
                    <a:pt x="121947" y="34238"/>
                    <a:pt x="122687" y="33710"/>
                    <a:pt x="123004" y="32653"/>
                  </a:cubicBezTo>
                  <a:cubicBezTo>
                    <a:pt x="123532" y="30751"/>
                    <a:pt x="124166" y="28954"/>
                    <a:pt x="123743" y="26841"/>
                  </a:cubicBezTo>
                  <a:cubicBezTo>
                    <a:pt x="123743" y="26630"/>
                    <a:pt x="123638" y="26418"/>
                    <a:pt x="123743" y="26313"/>
                  </a:cubicBezTo>
                  <a:cubicBezTo>
                    <a:pt x="124589" y="25256"/>
                    <a:pt x="125751" y="24833"/>
                    <a:pt x="126914" y="24411"/>
                  </a:cubicBezTo>
                  <a:cubicBezTo>
                    <a:pt x="127072" y="24371"/>
                    <a:pt x="127215" y="24354"/>
                    <a:pt x="127346" y="24354"/>
                  </a:cubicBezTo>
                  <a:cubicBezTo>
                    <a:pt x="127913" y="24354"/>
                    <a:pt x="128241" y="24681"/>
                    <a:pt x="128499" y="24939"/>
                  </a:cubicBezTo>
                  <a:cubicBezTo>
                    <a:pt x="130506" y="26841"/>
                    <a:pt x="130929" y="29060"/>
                    <a:pt x="130929" y="31596"/>
                  </a:cubicBezTo>
                  <a:cubicBezTo>
                    <a:pt x="130929" y="32230"/>
                    <a:pt x="130506" y="32653"/>
                    <a:pt x="130084" y="33076"/>
                  </a:cubicBezTo>
                  <a:cubicBezTo>
                    <a:pt x="127231" y="36246"/>
                    <a:pt x="125117" y="39733"/>
                    <a:pt x="123743" y="43749"/>
                  </a:cubicBezTo>
                  <a:cubicBezTo>
                    <a:pt x="123109" y="45757"/>
                    <a:pt x="123004" y="47870"/>
                    <a:pt x="122898" y="49983"/>
                  </a:cubicBezTo>
                  <a:cubicBezTo>
                    <a:pt x="122687" y="50829"/>
                    <a:pt x="122581" y="51146"/>
                    <a:pt x="121630" y="51357"/>
                  </a:cubicBezTo>
                  <a:cubicBezTo>
                    <a:pt x="118777" y="52097"/>
                    <a:pt x="115712" y="52625"/>
                    <a:pt x="113070" y="54210"/>
                  </a:cubicBezTo>
                  <a:cubicBezTo>
                    <a:pt x="112119" y="54739"/>
                    <a:pt x="111485" y="55584"/>
                    <a:pt x="110534" y="56324"/>
                  </a:cubicBezTo>
                  <a:cubicBezTo>
                    <a:pt x="109266" y="54422"/>
                    <a:pt x="107998" y="52837"/>
                    <a:pt x="105779" y="52203"/>
                  </a:cubicBezTo>
                  <a:cubicBezTo>
                    <a:pt x="106413" y="51252"/>
                    <a:pt x="107364" y="51252"/>
                    <a:pt x="108315" y="50829"/>
                  </a:cubicBezTo>
                  <a:cubicBezTo>
                    <a:pt x="112648" y="49244"/>
                    <a:pt x="115607" y="46285"/>
                    <a:pt x="116346" y="41635"/>
                  </a:cubicBezTo>
                  <a:cubicBezTo>
                    <a:pt x="116875" y="38571"/>
                    <a:pt x="116135" y="35718"/>
                    <a:pt x="113810" y="33181"/>
                  </a:cubicBezTo>
                  <a:cubicBezTo>
                    <a:pt x="112119" y="31174"/>
                    <a:pt x="110217" y="30011"/>
                    <a:pt x="107364" y="30011"/>
                  </a:cubicBezTo>
                  <a:cubicBezTo>
                    <a:pt x="107470" y="28426"/>
                    <a:pt x="106941" y="27052"/>
                    <a:pt x="107681" y="25679"/>
                  </a:cubicBezTo>
                  <a:cubicBezTo>
                    <a:pt x="108772" y="22902"/>
                    <a:pt x="112376" y="20683"/>
                    <a:pt x="115261" y="20683"/>
                  </a:cubicBezTo>
                  <a:close/>
                  <a:moveTo>
                    <a:pt x="90336" y="20843"/>
                  </a:moveTo>
                  <a:cubicBezTo>
                    <a:pt x="91979" y="20843"/>
                    <a:pt x="93367" y="21474"/>
                    <a:pt x="94683" y="22614"/>
                  </a:cubicBezTo>
                  <a:cubicBezTo>
                    <a:pt x="96797" y="24199"/>
                    <a:pt x="98276" y="26207"/>
                    <a:pt x="97642" y="29060"/>
                  </a:cubicBezTo>
                  <a:cubicBezTo>
                    <a:pt x="97642" y="29377"/>
                    <a:pt x="97642" y="29694"/>
                    <a:pt x="97748" y="30011"/>
                  </a:cubicBezTo>
                  <a:cubicBezTo>
                    <a:pt x="97642" y="30117"/>
                    <a:pt x="97642" y="30223"/>
                    <a:pt x="97431" y="30223"/>
                  </a:cubicBezTo>
                  <a:cubicBezTo>
                    <a:pt x="97384" y="30221"/>
                    <a:pt x="97338" y="30221"/>
                    <a:pt x="97291" y="30221"/>
                  </a:cubicBezTo>
                  <a:cubicBezTo>
                    <a:pt x="92805" y="30221"/>
                    <a:pt x="88870" y="35236"/>
                    <a:pt x="88766" y="39733"/>
                  </a:cubicBezTo>
                  <a:cubicBezTo>
                    <a:pt x="88660" y="44594"/>
                    <a:pt x="91619" y="49244"/>
                    <a:pt x="96585" y="50934"/>
                  </a:cubicBezTo>
                  <a:cubicBezTo>
                    <a:pt x="97219" y="51252"/>
                    <a:pt x="97959" y="51463"/>
                    <a:pt x="98699" y="51780"/>
                  </a:cubicBezTo>
                  <a:cubicBezTo>
                    <a:pt x="98910" y="51886"/>
                    <a:pt x="99016" y="52097"/>
                    <a:pt x="99439" y="52308"/>
                  </a:cubicBezTo>
                  <a:cubicBezTo>
                    <a:pt x="97325" y="53048"/>
                    <a:pt x="95740" y="54527"/>
                    <a:pt x="94683" y="56430"/>
                  </a:cubicBezTo>
                  <a:cubicBezTo>
                    <a:pt x="94472" y="56430"/>
                    <a:pt x="94155" y="56218"/>
                    <a:pt x="94049" y="56112"/>
                  </a:cubicBezTo>
                  <a:cubicBezTo>
                    <a:pt x="92570" y="54422"/>
                    <a:pt x="90773" y="53471"/>
                    <a:pt x="88660" y="52837"/>
                  </a:cubicBezTo>
                  <a:cubicBezTo>
                    <a:pt x="86969" y="52308"/>
                    <a:pt x="85067" y="51886"/>
                    <a:pt x="83376" y="51463"/>
                  </a:cubicBezTo>
                  <a:cubicBezTo>
                    <a:pt x="82531" y="51357"/>
                    <a:pt x="82425" y="51146"/>
                    <a:pt x="82319" y="50300"/>
                  </a:cubicBezTo>
                  <a:cubicBezTo>
                    <a:pt x="82002" y="48187"/>
                    <a:pt x="82002" y="46074"/>
                    <a:pt x="81368" y="43960"/>
                  </a:cubicBezTo>
                  <a:cubicBezTo>
                    <a:pt x="79995" y="40050"/>
                    <a:pt x="77881" y="36352"/>
                    <a:pt x="75028" y="33287"/>
                  </a:cubicBezTo>
                  <a:cubicBezTo>
                    <a:pt x="74288" y="32336"/>
                    <a:pt x="73971" y="31385"/>
                    <a:pt x="74288" y="30328"/>
                  </a:cubicBezTo>
                  <a:cubicBezTo>
                    <a:pt x="74605" y="28532"/>
                    <a:pt x="74922" y="26630"/>
                    <a:pt x="76507" y="25256"/>
                  </a:cubicBezTo>
                  <a:cubicBezTo>
                    <a:pt x="76960" y="24878"/>
                    <a:pt x="77359" y="24555"/>
                    <a:pt x="77858" y="24555"/>
                  </a:cubicBezTo>
                  <a:cubicBezTo>
                    <a:pt x="78058" y="24555"/>
                    <a:pt x="78274" y="24607"/>
                    <a:pt x="78515" y="24728"/>
                  </a:cubicBezTo>
                  <a:cubicBezTo>
                    <a:pt x="79044" y="24939"/>
                    <a:pt x="79572" y="25150"/>
                    <a:pt x="80100" y="25362"/>
                  </a:cubicBezTo>
                  <a:cubicBezTo>
                    <a:pt x="80946" y="25890"/>
                    <a:pt x="81368" y="26418"/>
                    <a:pt x="81263" y="27792"/>
                  </a:cubicBezTo>
                  <a:cubicBezTo>
                    <a:pt x="80840" y="30223"/>
                    <a:pt x="80946" y="32759"/>
                    <a:pt x="83059" y="34661"/>
                  </a:cubicBezTo>
                  <a:cubicBezTo>
                    <a:pt x="83508" y="35020"/>
                    <a:pt x="83918" y="35207"/>
                    <a:pt x="84258" y="35207"/>
                  </a:cubicBezTo>
                  <a:cubicBezTo>
                    <a:pt x="84719" y="35207"/>
                    <a:pt x="85051" y="34862"/>
                    <a:pt x="85173" y="34132"/>
                  </a:cubicBezTo>
                  <a:cubicBezTo>
                    <a:pt x="85595" y="31702"/>
                    <a:pt x="85067" y="29589"/>
                    <a:pt x="83588" y="27792"/>
                  </a:cubicBezTo>
                  <a:cubicBezTo>
                    <a:pt x="83376" y="27475"/>
                    <a:pt x="83271" y="27264"/>
                    <a:pt x="82953" y="27052"/>
                  </a:cubicBezTo>
                  <a:cubicBezTo>
                    <a:pt x="82214" y="26524"/>
                    <a:pt x="82319" y="25890"/>
                    <a:pt x="82848" y="25150"/>
                  </a:cubicBezTo>
                  <a:cubicBezTo>
                    <a:pt x="84433" y="22825"/>
                    <a:pt x="86335" y="21240"/>
                    <a:pt x="89294" y="20923"/>
                  </a:cubicBezTo>
                  <a:cubicBezTo>
                    <a:pt x="89653" y="20869"/>
                    <a:pt x="90000" y="20843"/>
                    <a:pt x="90336" y="20843"/>
                  </a:cubicBezTo>
                  <a:close/>
                  <a:moveTo>
                    <a:pt x="55056" y="49138"/>
                  </a:moveTo>
                  <a:cubicBezTo>
                    <a:pt x="57698" y="52097"/>
                    <a:pt x="60762" y="54210"/>
                    <a:pt x="62876" y="57169"/>
                  </a:cubicBezTo>
                  <a:cubicBezTo>
                    <a:pt x="63193" y="57592"/>
                    <a:pt x="63721" y="58120"/>
                    <a:pt x="63404" y="58754"/>
                  </a:cubicBezTo>
                  <a:cubicBezTo>
                    <a:pt x="62664" y="58226"/>
                    <a:pt x="61819" y="57698"/>
                    <a:pt x="61290" y="57169"/>
                  </a:cubicBezTo>
                  <a:cubicBezTo>
                    <a:pt x="59600" y="55584"/>
                    <a:pt x="57698" y="54316"/>
                    <a:pt x="55478" y="53893"/>
                  </a:cubicBezTo>
                  <a:cubicBezTo>
                    <a:pt x="54739" y="53788"/>
                    <a:pt x="54422" y="53154"/>
                    <a:pt x="54422" y="52308"/>
                  </a:cubicBezTo>
                  <a:cubicBezTo>
                    <a:pt x="54316" y="51252"/>
                    <a:pt x="54739" y="50512"/>
                    <a:pt x="55056" y="49138"/>
                  </a:cubicBezTo>
                  <a:close/>
                  <a:moveTo>
                    <a:pt x="99669" y="53192"/>
                  </a:moveTo>
                  <a:cubicBezTo>
                    <a:pt x="100447" y="53192"/>
                    <a:pt x="101181" y="53522"/>
                    <a:pt x="101869" y="54210"/>
                  </a:cubicBezTo>
                  <a:cubicBezTo>
                    <a:pt x="100390" y="55584"/>
                    <a:pt x="98910" y="57169"/>
                    <a:pt x="97853" y="58966"/>
                  </a:cubicBezTo>
                  <a:cubicBezTo>
                    <a:pt x="97748" y="59177"/>
                    <a:pt x="97642" y="59177"/>
                    <a:pt x="97325" y="59177"/>
                  </a:cubicBezTo>
                  <a:cubicBezTo>
                    <a:pt x="96585" y="59177"/>
                    <a:pt x="95106" y="57169"/>
                    <a:pt x="95529" y="56535"/>
                  </a:cubicBezTo>
                  <a:cubicBezTo>
                    <a:pt x="96057" y="55056"/>
                    <a:pt x="97114" y="54210"/>
                    <a:pt x="98382" y="53471"/>
                  </a:cubicBezTo>
                  <a:cubicBezTo>
                    <a:pt x="98824" y="53287"/>
                    <a:pt x="99253" y="53192"/>
                    <a:pt x="99669" y="53192"/>
                  </a:cubicBezTo>
                  <a:close/>
                  <a:moveTo>
                    <a:pt x="149528" y="49455"/>
                  </a:moveTo>
                  <a:cubicBezTo>
                    <a:pt x="150267" y="50300"/>
                    <a:pt x="150479" y="51252"/>
                    <a:pt x="150479" y="52203"/>
                  </a:cubicBezTo>
                  <a:cubicBezTo>
                    <a:pt x="150584" y="52942"/>
                    <a:pt x="150162" y="53788"/>
                    <a:pt x="149316" y="53893"/>
                  </a:cubicBezTo>
                  <a:cubicBezTo>
                    <a:pt x="145829" y="54422"/>
                    <a:pt x="143821" y="57064"/>
                    <a:pt x="141074" y="59177"/>
                  </a:cubicBezTo>
                  <a:cubicBezTo>
                    <a:pt x="141602" y="56641"/>
                    <a:pt x="143293" y="55267"/>
                    <a:pt x="144772" y="53893"/>
                  </a:cubicBezTo>
                  <a:cubicBezTo>
                    <a:pt x="146357" y="52414"/>
                    <a:pt x="147837" y="50934"/>
                    <a:pt x="149528" y="49455"/>
                  </a:cubicBezTo>
                  <a:close/>
                  <a:moveTo>
                    <a:pt x="105462" y="53180"/>
                  </a:moveTo>
                  <a:cubicBezTo>
                    <a:pt x="106175" y="53180"/>
                    <a:pt x="106836" y="53523"/>
                    <a:pt x="107575" y="54210"/>
                  </a:cubicBezTo>
                  <a:lnTo>
                    <a:pt x="108315" y="54950"/>
                  </a:lnTo>
                  <a:cubicBezTo>
                    <a:pt x="109900" y="56641"/>
                    <a:pt x="109794" y="57909"/>
                    <a:pt x="107787" y="59071"/>
                  </a:cubicBezTo>
                  <a:cubicBezTo>
                    <a:pt x="107597" y="59166"/>
                    <a:pt x="107449" y="59219"/>
                    <a:pt x="107335" y="59219"/>
                  </a:cubicBezTo>
                  <a:cubicBezTo>
                    <a:pt x="107195" y="59219"/>
                    <a:pt x="107105" y="59140"/>
                    <a:pt x="107047" y="58966"/>
                  </a:cubicBezTo>
                  <a:cubicBezTo>
                    <a:pt x="105990" y="57169"/>
                    <a:pt x="104616" y="55584"/>
                    <a:pt x="103031" y="54210"/>
                  </a:cubicBezTo>
                  <a:cubicBezTo>
                    <a:pt x="103982" y="53523"/>
                    <a:pt x="104749" y="53180"/>
                    <a:pt x="105462" y="53180"/>
                  </a:cubicBezTo>
                  <a:close/>
                  <a:moveTo>
                    <a:pt x="152468" y="54207"/>
                  </a:moveTo>
                  <a:cubicBezTo>
                    <a:pt x="152768" y="54207"/>
                    <a:pt x="153122" y="54246"/>
                    <a:pt x="153543" y="54316"/>
                  </a:cubicBezTo>
                  <a:cubicBezTo>
                    <a:pt x="154177" y="54422"/>
                    <a:pt x="154706" y="54527"/>
                    <a:pt x="155234" y="54844"/>
                  </a:cubicBezTo>
                  <a:cubicBezTo>
                    <a:pt x="155128" y="55056"/>
                    <a:pt x="155128" y="55373"/>
                    <a:pt x="155128" y="55373"/>
                  </a:cubicBezTo>
                  <a:cubicBezTo>
                    <a:pt x="152803" y="57592"/>
                    <a:pt x="150901" y="60234"/>
                    <a:pt x="148365" y="62242"/>
                  </a:cubicBezTo>
                  <a:cubicBezTo>
                    <a:pt x="147731" y="62770"/>
                    <a:pt x="146886" y="63404"/>
                    <a:pt x="145723" y="63404"/>
                  </a:cubicBezTo>
                  <a:cubicBezTo>
                    <a:pt x="146780" y="62242"/>
                    <a:pt x="147731" y="61185"/>
                    <a:pt x="148577" y="60022"/>
                  </a:cubicBezTo>
                  <a:cubicBezTo>
                    <a:pt x="149633" y="58754"/>
                    <a:pt x="150373" y="57486"/>
                    <a:pt x="150690" y="56007"/>
                  </a:cubicBezTo>
                  <a:cubicBezTo>
                    <a:pt x="151019" y="54690"/>
                    <a:pt x="151412" y="54207"/>
                    <a:pt x="152468" y="54207"/>
                  </a:cubicBezTo>
                  <a:close/>
                  <a:moveTo>
                    <a:pt x="52626" y="54158"/>
                  </a:moveTo>
                  <a:cubicBezTo>
                    <a:pt x="53424" y="54158"/>
                    <a:pt x="53805" y="54598"/>
                    <a:pt x="53893" y="55478"/>
                  </a:cubicBezTo>
                  <a:cubicBezTo>
                    <a:pt x="54739" y="59071"/>
                    <a:pt x="57381" y="61185"/>
                    <a:pt x="59494" y="63721"/>
                  </a:cubicBezTo>
                  <a:cubicBezTo>
                    <a:pt x="57381" y="63404"/>
                    <a:pt x="56007" y="61819"/>
                    <a:pt x="54527" y="60551"/>
                  </a:cubicBezTo>
                  <a:cubicBezTo>
                    <a:pt x="52837" y="58754"/>
                    <a:pt x="51252" y="56852"/>
                    <a:pt x="49244" y="55056"/>
                  </a:cubicBezTo>
                  <a:cubicBezTo>
                    <a:pt x="50195" y="54316"/>
                    <a:pt x="51146" y="54210"/>
                    <a:pt x="52097" y="54210"/>
                  </a:cubicBezTo>
                  <a:cubicBezTo>
                    <a:pt x="52291" y="54175"/>
                    <a:pt x="52467" y="54158"/>
                    <a:pt x="52626" y="54158"/>
                  </a:cubicBezTo>
                  <a:close/>
                  <a:moveTo>
                    <a:pt x="149633" y="54527"/>
                  </a:moveTo>
                  <a:cubicBezTo>
                    <a:pt x="149845" y="54739"/>
                    <a:pt x="149845" y="54844"/>
                    <a:pt x="150056" y="54844"/>
                  </a:cubicBezTo>
                  <a:cubicBezTo>
                    <a:pt x="149950" y="56852"/>
                    <a:pt x="148999" y="58437"/>
                    <a:pt x="147837" y="59811"/>
                  </a:cubicBezTo>
                  <a:cubicBezTo>
                    <a:pt x="146569" y="61290"/>
                    <a:pt x="145406" y="62664"/>
                    <a:pt x="143821" y="63510"/>
                  </a:cubicBezTo>
                  <a:cubicBezTo>
                    <a:pt x="143543" y="63664"/>
                    <a:pt x="143309" y="63728"/>
                    <a:pt x="143106" y="63728"/>
                  </a:cubicBezTo>
                  <a:cubicBezTo>
                    <a:pt x="142614" y="63728"/>
                    <a:pt x="142293" y="63355"/>
                    <a:pt x="141919" y="62981"/>
                  </a:cubicBezTo>
                  <a:cubicBezTo>
                    <a:pt x="141285" y="62453"/>
                    <a:pt x="140545" y="61925"/>
                    <a:pt x="141179" y="61079"/>
                  </a:cubicBezTo>
                  <a:cubicBezTo>
                    <a:pt x="143187" y="58120"/>
                    <a:pt x="145723" y="55795"/>
                    <a:pt x="149105" y="54739"/>
                  </a:cubicBezTo>
                  <a:cubicBezTo>
                    <a:pt x="149211" y="54739"/>
                    <a:pt x="149528" y="54527"/>
                    <a:pt x="149633" y="54527"/>
                  </a:cubicBezTo>
                  <a:close/>
                  <a:moveTo>
                    <a:pt x="54739" y="54739"/>
                  </a:moveTo>
                  <a:cubicBezTo>
                    <a:pt x="55795" y="54739"/>
                    <a:pt x="56641" y="54950"/>
                    <a:pt x="57486" y="55373"/>
                  </a:cubicBezTo>
                  <a:cubicBezTo>
                    <a:pt x="59811" y="56852"/>
                    <a:pt x="61925" y="58543"/>
                    <a:pt x="63510" y="60868"/>
                  </a:cubicBezTo>
                  <a:cubicBezTo>
                    <a:pt x="64038" y="61819"/>
                    <a:pt x="63510" y="62347"/>
                    <a:pt x="63193" y="62876"/>
                  </a:cubicBezTo>
                  <a:cubicBezTo>
                    <a:pt x="62812" y="63256"/>
                    <a:pt x="62432" y="63800"/>
                    <a:pt x="61895" y="63800"/>
                  </a:cubicBezTo>
                  <a:cubicBezTo>
                    <a:pt x="61685" y="63800"/>
                    <a:pt x="61452" y="63717"/>
                    <a:pt x="61185" y="63510"/>
                  </a:cubicBezTo>
                  <a:cubicBezTo>
                    <a:pt x="58015" y="61290"/>
                    <a:pt x="55478" y="58754"/>
                    <a:pt x="54739" y="54739"/>
                  </a:cubicBezTo>
                  <a:close/>
                  <a:moveTo>
                    <a:pt x="138432" y="29060"/>
                  </a:moveTo>
                  <a:cubicBezTo>
                    <a:pt x="139277" y="29060"/>
                    <a:pt x="139806" y="29377"/>
                    <a:pt x="140017" y="30117"/>
                  </a:cubicBezTo>
                  <a:cubicBezTo>
                    <a:pt x="140334" y="30751"/>
                    <a:pt x="140545" y="31279"/>
                    <a:pt x="140651" y="31808"/>
                  </a:cubicBezTo>
                  <a:cubicBezTo>
                    <a:pt x="140968" y="32864"/>
                    <a:pt x="140862" y="33604"/>
                    <a:pt x="139911" y="34344"/>
                  </a:cubicBezTo>
                  <a:cubicBezTo>
                    <a:pt x="138009" y="36035"/>
                    <a:pt x="136318" y="38148"/>
                    <a:pt x="136424" y="41107"/>
                  </a:cubicBezTo>
                  <a:cubicBezTo>
                    <a:pt x="136424" y="41820"/>
                    <a:pt x="136662" y="42177"/>
                    <a:pt x="137227" y="42177"/>
                  </a:cubicBezTo>
                  <a:cubicBezTo>
                    <a:pt x="137415" y="42177"/>
                    <a:pt x="137639" y="42137"/>
                    <a:pt x="137904" y="42058"/>
                  </a:cubicBezTo>
                  <a:cubicBezTo>
                    <a:pt x="138749" y="41741"/>
                    <a:pt x="139277" y="41213"/>
                    <a:pt x="139806" y="40684"/>
                  </a:cubicBezTo>
                  <a:cubicBezTo>
                    <a:pt x="140968" y="39205"/>
                    <a:pt x="141919" y="37514"/>
                    <a:pt x="141708" y="35506"/>
                  </a:cubicBezTo>
                  <a:cubicBezTo>
                    <a:pt x="141708" y="34661"/>
                    <a:pt x="141919" y="33921"/>
                    <a:pt x="142976" y="33815"/>
                  </a:cubicBezTo>
                  <a:cubicBezTo>
                    <a:pt x="143580" y="33767"/>
                    <a:pt x="144184" y="33735"/>
                    <a:pt x="144783" y="33735"/>
                  </a:cubicBezTo>
                  <a:cubicBezTo>
                    <a:pt x="146804" y="33735"/>
                    <a:pt x="148767" y="34096"/>
                    <a:pt x="150479" y="35401"/>
                  </a:cubicBezTo>
                  <a:cubicBezTo>
                    <a:pt x="153015" y="37303"/>
                    <a:pt x="154283" y="42692"/>
                    <a:pt x="152275" y="45545"/>
                  </a:cubicBezTo>
                  <a:cubicBezTo>
                    <a:pt x="151641" y="46496"/>
                    <a:pt x="150479" y="46813"/>
                    <a:pt x="150056" y="47976"/>
                  </a:cubicBezTo>
                  <a:cubicBezTo>
                    <a:pt x="148307" y="46301"/>
                    <a:pt x="146126" y="45570"/>
                    <a:pt x="143932" y="45570"/>
                  </a:cubicBezTo>
                  <a:cubicBezTo>
                    <a:pt x="139896" y="45570"/>
                    <a:pt x="135817" y="48046"/>
                    <a:pt x="134311" y="51674"/>
                  </a:cubicBezTo>
                  <a:cubicBezTo>
                    <a:pt x="132937" y="55267"/>
                    <a:pt x="132937" y="58754"/>
                    <a:pt x="134628" y="62242"/>
                  </a:cubicBezTo>
                  <a:cubicBezTo>
                    <a:pt x="135050" y="62876"/>
                    <a:pt x="135367" y="63510"/>
                    <a:pt x="135367" y="64461"/>
                  </a:cubicBezTo>
                  <a:cubicBezTo>
                    <a:pt x="134334" y="63944"/>
                    <a:pt x="133270" y="63770"/>
                    <a:pt x="132157" y="63770"/>
                  </a:cubicBezTo>
                  <a:cubicBezTo>
                    <a:pt x="131222" y="63770"/>
                    <a:pt x="130252" y="63893"/>
                    <a:pt x="129238" y="64038"/>
                  </a:cubicBezTo>
                  <a:cubicBezTo>
                    <a:pt x="129450" y="59177"/>
                    <a:pt x="126702" y="55584"/>
                    <a:pt x="124166" y="51780"/>
                  </a:cubicBezTo>
                  <a:cubicBezTo>
                    <a:pt x="125223" y="50512"/>
                    <a:pt x="126385" y="49138"/>
                    <a:pt x="127442" y="47659"/>
                  </a:cubicBezTo>
                  <a:cubicBezTo>
                    <a:pt x="129450" y="45017"/>
                    <a:pt x="130295" y="42058"/>
                    <a:pt x="131035" y="38993"/>
                  </a:cubicBezTo>
                  <a:cubicBezTo>
                    <a:pt x="131457" y="37303"/>
                    <a:pt x="131669" y="35506"/>
                    <a:pt x="131563" y="33710"/>
                  </a:cubicBezTo>
                  <a:cubicBezTo>
                    <a:pt x="131563" y="32864"/>
                    <a:pt x="131880" y="32336"/>
                    <a:pt x="132409" y="31808"/>
                  </a:cubicBezTo>
                  <a:cubicBezTo>
                    <a:pt x="134099" y="30223"/>
                    <a:pt x="135896" y="29060"/>
                    <a:pt x="138432" y="29060"/>
                  </a:cubicBezTo>
                  <a:close/>
                  <a:moveTo>
                    <a:pt x="66616" y="29160"/>
                  </a:moveTo>
                  <a:cubicBezTo>
                    <a:pt x="67178" y="29160"/>
                    <a:pt x="67857" y="29312"/>
                    <a:pt x="68688" y="29589"/>
                  </a:cubicBezTo>
                  <a:cubicBezTo>
                    <a:pt x="70061" y="30011"/>
                    <a:pt x="71118" y="30751"/>
                    <a:pt x="72175" y="31702"/>
                  </a:cubicBezTo>
                  <a:cubicBezTo>
                    <a:pt x="72809" y="32230"/>
                    <a:pt x="73020" y="32864"/>
                    <a:pt x="73232" y="33815"/>
                  </a:cubicBezTo>
                  <a:cubicBezTo>
                    <a:pt x="73443" y="38042"/>
                    <a:pt x="74394" y="42164"/>
                    <a:pt x="76190" y="45968"/>
                  </a:cubicBezTo>
                  <a:cubicBezTo>
                    <a:pt x="77141" y="47976"/>
                    <a:pt x="78621" y="49561"/>
                    <a:pt x="79995" y="51146"/>
                  </a:cubicBezTo>
                  <a:cubicBezTo>
                    <a:pt x="80523" y="51780"/>
                    <a:pt x="80523" y="52097"/>
                    <a:pt x="79995" y="52837"/>
                  </a:cubicBezTo>
                  <a:cubicBezTo>
                    <a:pt x="78621" y="54844"/>
                    <a:pt x="77247" y="57064"/>
                    <a:pt x="76402" y="59388"/>
                  </a:cubicBezTo>
                  <a:cubicBezTo>
                    <a:pt x="75662" y="60868"/>
                    <a:pt x="75662" y="62453"/>
                    <a:pt x="75662" y="64144"/>
                  </a:cubicBezTo>
                  <a:cubicBezTo>
                    <a:pt x="74711" y="64008"/>
                    <a:pt x="73799" y="63911"/>
                    <a:pt x="72909" y="63911"/>
                  </a:cubicBezTo>
                  <a:cubicBezTo>
                    <a:pt x="71722" y="63911"/>
                    <a:pt x="70575" y="64083"/>
                    <a:pt x="69427" y="64566"/>
                  </a:cubicBezTo>
                  <a:cubicBezTo>
                    <a:pt x="69322" y="63615"/>
                    <a:pt x="69850" y="62981"/>
                    <a:pt x="70167" y="62242"/>
                  </a:cubicBezTo>
                  <a:cubicBezTo>
                    <a:pt x="71858" y="58754"/>
                    <a:pt x="71963" y="55267"/>
                    <a:pt x="70484" y="51674"/>
                  </a:cubicBezTo>
                  <a:cubicBezTo>
                    <a:pt x="69110" y="48187"/>
                    <a:pt x="65200" y="45651"/>
                    <a:pt x="61396" y="45545"/>
                  </a:cubicBezTo>
                  <a:cubicBezTo>
                    <a:pt x="61159" y="45537"/>
                    <a:pt x="60933" y="45532"/>
                    <a:pt x="60716" y="45532"/>
                  </a:cubicBezTo>
                  <a:cubicBezTo>
                    <a:pt x="58228" y="45532"/>
                    <a:pt x="56991" y="46112"/>
                    <a:pt x="54950" y="47764"/>
                  </a:cubicBezTo>
                  <a:cubicBezTo>
                    <a:pt x="53893" y="46813"/>
                    <a:pt x="52520" y="45968"/>
                    <a:pt x="51886" y="44383"/>
                  </a:cubicBezTo>
                  <a:cubicBezTo>
                    <a:pt x="50829" y="41635"/>
                    <a:pt x="51780" y="37514"/>
                    <a:pt x="53999" y="35506"/>
                  </a:cubicBezTo>
                  <a:cubicBezTo>
                    <a:pt x="55724" y="34081"/>
                    <a:pt x="57555" y="33615"/>
                    <a:pt x="59492" y="33615"/>
                  </a:cubicBezTo>
                  <a:cubicBezTo>
                    <a:pt x="60285" y="33615"/>
                    <a:pt x="61096" y="33693"/>
                    <a:pt x="61925" y="33815"/>
                  </a:cubicBezTo>
                  <a:cubicBezTo>
                    <a:pt x="62981" y="33921"/>
                    <a:pt x="63193" y="34766"/>
                    <a:pt x="63193" y="35506"/>
                  </a:cubicBezTo>
                  <a:cubicBezTo>
                    <a:pt x="62876" y="37514"/>
                    <a:pt x="63721" y="39205"/>
                    <a:pt x="64989" y="40684"/>
                  </a:cubicBezTo>
                  <a:cubicBezTo>
                    <a:pt x="65412" y="41213"/>
                    <a:pt x="65940" y="41635"/>
                    <a:pt x="66468" y="41847"/>
                  </a:cubicBezTo>
                  <a:cubicBezTo>
                    <a:pt x="66864" y="42027"/>
                    <a:pt x="67174" y="42121"/>
                    <a:pt x="67415" y="42121"/>
                  </a:cubicBezTo>
                  <a:cubicBezTo>
                    <a:pt x="67882" y="42121"/>
                    <a:pt x="68090" y="41768"/>
                    <a:pt x="68159" y="41001"/>
                  </a:cubicBezTo>
                  <a:cubicBezTo>
                    <a:pt x="68265" y="38042"/>
                    <a:pt x="66680" y="36035"/>
                    <a:pt x="64778" y="34344"/>
                  </a:cubicBezTo>
                  <a:cubicBezTo>
                    <a:pt x="63932" y="33710"/>
                    <a:pt x="63827" y="33181"/>
                    <a:pt x="64038" y="32230"/>
                  </a:cubicBezTo>
                  <a:cubicBezTo>
                    <a:pt x="64562" y="30058"/>
                    <a:pt x="65246" y="29160"/>
                    <a:pt x="66616" y="29160"/>
                  </a:cubicBezTo>
                  <a:close/>
                  <a:moveTo>
                    <a:pt x="94980" y="58431"/>
                  </a:moveTo>
                  <a:cubicBezTo>
                    <a:pt x="95317" y="58431"/>
                    <a:pt x="95476" y="58728"/>
                    <a:pt x="95634" y="58966"/>
                  </a:cubicBezTo>
                  <a:cubicBezTo>
                    <a:pt x="97008" y="60234"/>
                    <a:pt x="97114" y="60234"/>
                    <a:pt x="96057" y="61819"/>
                  </a:cubicBezTo>
                  <a:cubicBezTo>
                    <a:pt x="95423" y="62876"/>
                    <a:pt x="94895" y="63932"/>
                    <a:pt x="94155" y="65095"/>
                  </a:cubicBezTo>
                  <a:cubicBezTo>
                    <a:pt x="93626" y="62876"/>
                    <a:pt x="93626" y="60656"/>
                    <a:pt x="94578" y="58543"/>
                  </a:cubicBezTo>
                  <a:cubicBezTo>
                    <a:pt x="94736" y="58464"/>
                    <a:pt x="94868" y="58431"/>
                    <a:pt x="94980" y="58431"/>
                  </a:cubicBezTo>
                  <a:close/>
                  <a:moveTo>
                    <a:pt x="110006" y="58437"/>
                  </a:moveTo>
                  <a:cubicBezTo>
                    <a:pt x="110957" y="60551"/>
                    <a:pt x="111274" y="62770"/>
                    <a:pt x="110429" y="65517"/>
                  </a:cubicBezTo>
                  <a:cubicBezTo>
                    <a:pt x="109794" y="63721"/>
                    <a:pt x="109160" y="62347"/>
                    <a:pt x="108315" y="61185"/>
                  </a:cubicBezTo>
                  <a:cubicBezTo>
                    <a:pt x="107787" y="60339"/>
                    <a:pt x="107892" y="59811"/>
                    <a:pt x="108738" y="59283"/>
                  </a:cubicBezTo>
                  <a:cubicBezTo>
                    <a:pt x="109160" y="59071"/>
                    <a:pt x="109372" y="58543"/>
                    <a:pt x="110006" y="58437"/>
                  </a:cubicBezTo>
                  <a:close/>
                  <a:moveTo>
                    <a:pt x="195436" y="63396"/>
                  </a:moveTo>
                  <a:cubicBezTo>
                    <a:pt x="195595" y="63396"/>
                    <a:pt x="195756" y="63399"/>
                    <a:pt x="195918" y="63404"/>
                  </a:cubicBezTo>
                  <a:cubicBezTo>
                    <a:pt x="194308" y="65608"/>
                    <a:pt x="191882" y="66928"/>
                    <a:pt x="189567" y="66928"/>
                  </a:cubicBezTo>
                  <a:cubicBezTo>
                    <a:pt x="188995" y="66928"/>
                    <a:pt x="188431" y="66847"/>
                    <a:pt x="187887" y="66680"/>
                  </a:cubicBezTo>
                  <a:cubicBezTo>
                    <a:pt x="189896" y="64370"/>
                    <a:pt x="192382" y="63396"/>
                    <a:pt x="195436" y="63396"/>
                  </a:cubicBezTo>
                  <a:close/>
                  <a:moveTo>
                    <a:pt x="10792" y="63502"/>
                  </a:moveTo>
                  <a:cubicBezTo>
                    <a:pt x="12883" y="63502"/>
                    <a:pt x="15115" y="64715"/>
                    <a:pt x="16908" y="66997"/>
                  </a:cubicBezTo>
                  <a:cubicBezTo>
                    <a:pt x="16455" y="67057"/>
                    <a:pt x="16013" y="67087"/>
                    <a:pt x="15581" y="67087"/>
                  </a:cubicBezTo>
                  <a:cubicBezTo>
                    <a:pt x="12993" y="67087"/>
                    <a:pt x="10794" y="66000"/>
                    <a:pt x="8982" y="63827"/>
                  </a:cubicBezTo>
                  <a:cubicBezTo>
                    <a:pt x="9563" y="63609"/>
                    <a:pt x="10171" y="63502"/>
                    <a:pt x="10792" y="63502"/>
                  </a:cubicBezTo>
                  <a:close/>
                  <a:moveTo>
                    <a:pt x="168626" y="63825"/>
                  </a:moveTo>
                  <a:cubicBezTo>
                    <a:pt x="168984" y="63825"/>
                    <a:pt x="169348" y="63860"/>
                    <a:pt x="169711" y="63932"/>
                  </a:cubicBezTo>
                  <a:cubicBezTo>
                    <a:pt x="169053" y="65719"/>
                    <a:pt x="166553" y="67171"/>
                    <a:pt x="164447" y="67171"/>
                  </a:cubicBezTo>
                  <a:cubicBezTo>
                    <a:pt x="164186" y="67171"/>
                    <a:pt x="163932" y="67149"/>
                    <a:pt x="163688" y="67103"/>
                  </a:cubicBezTo>
                  <a:cubicBezTo>
                    <a:pt x="164326" y="65189"/>
                    <a:pt x="166379" y="63825"/>
                    <a:pt x="168626" y="63825"/>
                  </a:cubicBezTo>
                  <a:close/>
                  <a:moveTo>
                    <a:pt x="36399" y="63892"/>
                  </a:moveTo>
                  <a:cubicBezTo>
                    <a:pt x="38295" y="63892"/>
                    <a:pt x="40318" y="65174"/>
                    <a:pt x="41213" y="67208"/>
                  </a:cubicBezTo>
                  <a:cubicBezTo>
                    <a:pt x="40977" y="67234"/>
                    <a:pt x="40750" y="67247"/>
                    <a:pt x="40531" y="67247"/>
                  </a:cubicBezTo>
                  <a:cubicBezTo>
                    <a:pt x="38095" y="67247"/>
                    <a:pt x="36609" y="65704"/>
                    <a:pt x="34766" y="64249"/>
                  </a:cubicBezTo>
                  <a:cubicBezTo>
                    <a:pt x="35277" y="64006"/>
                    <a:pt x="35832" y="63892"/>
                    <a:pt x="36399" y="63892"/>
                  </a:cubicBezTo>
                  <a:close/>
                  <a:moveTo>
                    <a:pt x="72566" y="64486"/>
                  </a:moveTo>
                  <a:cubicBezTo>
                    <a:pt x="73021" y="64486"/>
                    <a:pt x="73466" y="64526"/>
                    <a:pt x="73866" y="64566"/>
                  </a:cubicBezTo>
                  <a:cubicBezTo>
                    <a:pt x="75451" y="64778"/>
                    <a:pt x="75556" y="65095"/>
                    <a:pt x="75556" y="66680"/>
                  </a:cubicBezTo>
                  <a:lnTo>
                    <a:pt x="75556" y="67631"/>
                  </a:lnTo>
                  <a:cubicBezTo>
                    <a:pt x="75556" y="68046"/>
                    <a:pt x="75295" y="68331"/>
                    <a:pt x="75029" y="68331"/>
                  </a:cubicBezTo>
                  <a:cubicBezTo>
                    <a:pt x="74957" y="68331"/>
                    <a:pt x="74884" y="68310"/>
                    <a:pt x="74817" y="68265"/>
                  </a:cubicBezTo>
                  <a:cubicBezTo>
                    <a:pt x="73020" y="67948"/>
                    <a:pt x="71329" y="67737"/>
                    <a:pt x="69533" y="67737"/>
                  </a:cubicBezTo>
                  <a:cubicBezTo>
                    <a:pt x="69402" y="67774"/>
                    <a:pt x="69291" y="67792"/>
                    <a:pt x="69198" y="67792"/>
                  </a:cubicBezTo>
                  <a:cubicBezTo>
                    <a:pt x="68769" y="67792"/>
                    <a:pt x="68744" y="67413"/>
                    <a:pt x="69005" y="66891"/>
                  </a:cubicBezTo>
                  <a:cubicBezTo>
                    <a:pt x="69216" y="66046"/>
                    <a:pt x="69744" y="65412"/>
                    <a:pt x="70378" y="64989"/>
                  </a:cubicBezTo>
                  <a:cubicBezTo>
                    <a:pt x="71036" y="64595"/>
                    <a:pt x="71816" y="64486"/>
                    <a:pt x="72566" y="64486"/>
                  </a:cubicBezTo>
                  <a:close/>
                  <a:moveTo>
                    <a:pt x="132452" y="64614"/>
                  </a:moveTo>
                  <a:cubicBezTo>
                    <a:pt x="133121" y="64614"/>
                    <a:pt x="133805" y="64736"/>
                    <a:pt x="134522" y="65095"/>
                  </a:cubicBezTo>
                  <a:cubicBezTo>
                    <a:pt x="135156" y="65517"/>
                    <a:pt x="135684" y="65940"/>
                    <a:pt x="135896" y="66574"/>
                  </a:cubicBezTo>
                  <a:cubicBezTo>
                    <a:pt x="136318" y="67631"/>
                    <a:pt x="136213" y="68054"/>
                    <a:pt x="134945" y="68054"/>
                  </a:cubicBezTo>
                  <a:cubicBezTo>
                    <a:pt x="133677" y="68054"/>
                    <a:pt x="132303" y="68159"/>
                    <a:pt x="131035" y="68265"/>
                  </a:cubicBezTo>
                  <a:cubicBezTo>
                    <a:pt x="130514" y="68357"/>
                    <a:pt x="130126" y="68422"/>
                    <a:pt x="129844" y="68422"/>
                  </a:cubicBezTo>
                  <a:cubicBezTo>
                    <a:pt x="129151" y="68422"/>
                    <a:pt x="129088" y="68031"/>
                    <a:pt x="129238" y="66680"/>
                  </a:cubicBezTo>
                  <a:cubicBezTo>
                    <a:pt x="129238" y="65306"/>
                    <a:pt x="129450" y="64883"/>
                    <a:pt x="130929" y="64778"/>
                  </a:cubicBezTo>
                  <a:cubicBezTo>
                    <a:pt x="131434" y="64686"/>
                    <a:pt x="131939" y="64614"/>
                    <a:pt x="132452" y="64614"/>
                  </a:cubicBezTo>
                  <a:close/>
                  <a:moveTo>
                    <a:pt x="76402" y="65834"/>
                  </a:moveTo>
                  <a:cubicBezTo>
                    <a:pt x="78727" y="66891"/>
                    <a:pt x="80629" y="68159"/>
                    <a:pt x="81897" y="70378"/>
                  </a:cubicBezTo>
                  <a:cubicBezTo>
                    <a:pt x="80100" y="69850"/>
                    <a:pt x="78515" y="69322"/>
                    <a:pt x="76930" y="68793"/>
                  </a:cubicBezTo>
                  <a:cubicBezTo>
                    <a:pt x="76507" y="68688"/>
                    <a:pt x="76402" y="68476"/>
                    <a:pt x="76402" y="68159"/>
                  </a:cubicBezTo>
                  <a:lnTo>
                    <a:pt x="76402" y="65834"/>
                  </a:lnTo>
                  <a:close/>
                  <a:moveTo>
                    <a:pt x="60762" y="46179"/>
                  </a:moveTo>
                  <a:cubicBezTo>
                    <a:pt x="64989" y="46179"/>
                    <a:pt x="68371" y="48715"/>
                    <a:pt x="69850" y="52731"/>
                  </a:cubicBezTo>
                  <a:cubicBezTo>
                    <a:pt x="70907" y="55690"/>
                    <a:pt x="70801" y="58649"/>
                    <a:pt x="69322" y="61396"/>
                  </a:cubicBezTo>
                  <a:cubicBezTo>
                    <a:pt x="68371" y="62981"/>
                    <a:pt x="67842" y="64672"/>
                    <a:pt x="67631" y="66574"/>
                  </a:cubicBezTo>
                  <a:cubicBezTo>
                    <a:pt x="67525" y="67208"/>
                    <a:pt x="67314" y="67525"/>
                    <a:pt x="66680" y="67525"/>
                  </a:cubicBezTo>
                  <a:cubicBezTo>
                    <a:pt x="64672" y="67631"/>
                    <a:pt x="62981" y="68265"/>
                    <a:pt x="61290" y="69216"/>
                  </a:cubicBezTo>
                  <a:cubicBezTo>
                    <a:pt x="59651" y="70036"/>
                    <a:pt x="58056" y="70415"/>
                    <a:pt x="56485" y="70415"/>
                  </a:cubicBezTo>
                  <a:cubicBezTo>
                    <a:pt x="54612" y="70415"/>
                    <a:pt x="52773" y="69876"/>
                    <a:pt x="50934" y="68899"/>
                  </a:cubicBezTo>
                  <a:cubicBezTo>
                    <a:pt x="47553" y="67103"/>
                    <a:pt x="45122" y="62242"/>
                    <a:pt x="46708" y="57803"/>
                  </a:cubicBezTo>
                  <a:cubicBezTo>
                    <a:pt x="46919" y="57275"/>
                    <a:pt x="47236" y="56747"/>
                    <a:pt x="47553" y="56430"/>
                  </a:cubicBezTo>
                  <a:cubicBezTo>
                    <a:pt x="47888" y="55872"/>
                    <a:pt x="48075" y="55608"/>
                    <a:pt x="48317" y="55608"/>
                  </a:cubicBezTo>
                  <a:cubicBezTo>
                    <a:pt x="48534" y="55608"/>
                    <a:pt x="48795" y="55819"/>
                    <a:pt x="49244" y="56218"/>
                  </a:cubicBezTo>
                  <a:cubicBezTo>
                    <a:pt x="51569" y="58226"/>
                    <a:pt x="53154" y="60656"/>
                    <a:pt x="55373" y="62453"/>
                  </a:cubicBezTo>
                  <a:cubicBezTo>
                    <a:pt x="57064" y="63932"/>
                    <a:pt x="58966" y="64778"/>
                    <a:pt x="61185" y="64883"/>
                  </a:cubicBezTo>
                  <a:cubicBezTo>
                    <a:pt x="62876" y="64883"/>
                    <a:pt x="64883" y="62981"/>
                    <a:pt x="64883" y="61290"/>
                  </a:cubicBezTo>
                  <a:cubicBezTo>
                    <a:pt x="64883" y="58860"/>
                    <a:pt x="63932" y="57064"/>
                    <a:pt x="62453" y="55161"/>
                  </a:cubicBezTo>
                  <a:cubicBezTo>
                    <a:pt x="60762" y="53259"/>
                    <a:pt x="58649" y="51674"/>
                    <a:pt x="56958" y="49772"/>
                  </a:cubicBezTo>
                  <a:cubicBezTo>
                    <a:pt x="55373" y="48081"/>
                    <a:pt x="55373" y="47764"/>
                    <a:pt x="57486" y="46919"/>
                  </a:cubicBezTo>
                  <a:cubicBezTo>
                    <a:pt x="58543" y="46391"/>
                    <a:pt x="59705" y="46179"/>
                    <a:pt x="60762" y="46179"/>
                  </a:cubicBezTo>
                  <a:close/>
                  <a:moveTo>
                    <a:pt x="144062" y="46295"/>
                  </a:moveTo>
                  <a:cubicBezTo>
                    <a:pt x="144973" y="46295"/>
                    <a:pt x="145890" y="46425"/>
                    <a:pt x="146780" y="46708"/>
                  </a:cubicBezTo>
                  <a:cubicBezTo>
                    <a:pt x="146886" y="46708"/>
                    <a:pt x="146991" y="46919"/>
                    <a:pt x="147203" y="46919"/>
                  </a:cubicBezTo>
                  <a:cubicBezTo>
                    <a:pt x="149316" y="47764"/>
                    <a:pt x="149422" y="48293"/>
                    <a:pt x="147837" y="49878"/>
                  </a:cubicBezTo>
                  <a:cubicBezTo>
                    <a:pt x="146146" y="51780"/>
                    <a:pt x="143821" y="53365"/>
                    <a:pt x="142236" y="55373"/>
                  </a:cubicBezTo>
                  <a:cubicBezTo>
                    <a:pt x="140862" y="57064"/>
                    <a:pt x="139911" y="59071"/>
                    <a:pt x="139911" y="61396"/>
                  </a:cubicBezTo>
                  <a:cubicBezTo>
                    <a:pt x="139911" y="62941"/>
                    <a:pt x="141818" y="64887"/>
                    <a:pt x="143383" y="64887"/>
                  </a:cubicBezTo>
                  <a:cubicBezTo>
                    <a:pt x="143423" y="64887"/>
                    <a:pt x="143464" y="64886"/>
                    <a:pt x="143504" y="64883"/>
                  </a:cubicBezTo>
                  <a:cubicBezTo>
                    <a:pt x="145618" y="64883"/>
                    <a:pt x="147414" y="64144"/>
                    <a:pt x="148999" y="62770"/>
                  </a:cubicBezTo>
                  <a:cubicBezTo>
                    <a:pt x="150373" y="61502"/>
                    <a:pt x="151747" y="60339"/>
                    <a:pt x="152803" y="58860"/>
                  </a:cubicBezTo>
                  <a:cubicBezTo>
                    <a:pt x="153755" y="57698"/>
                    <a:pt x="155128" y="56641"/>
                    <a:pt x="156291" y="55584"/>
                  </a:cubicBezTo>
                  <a:cubicBezTo>
                    <a:pt x="157242" y="56112"/>
                    <a:pt x="157770" y="56958"/>
                    <a:pt x="157981" y="58015"/>
                  </a:cubicBezTo>
                  <a:cubicBezTo>
                    <a:pt x="159567" y="62981"/>
                    <a:pt x="156502" y="68265"/>
                    <a:pt x="152275" y="69744"/>
                  </a:cubicBezTo>
                  <a:cubicBezTo>
                    <a:pt x="150827" y="70258"/>
                    <a:pt x="149462" y="70524"/>
                    <a:pt x="148124" y="70524"/>
                  </a:cubicBezTo>
                  <a:cubicBezTo>
                    <a:pt x="146435" y="70524"/>
                    <a:pt x="144791" y="70100"/>
                    <a:pt x="143082" y="69216"/>
                  </a:cubicBezTo>
                  <a:cubicBezTo>
                    <a:pt x="141496" y="68476"/>
                    <a:pt x="139806" y="67737"/>
                    <a:pt x="138009" y="67631"/>
                  </a:cubicBezTo>
                  <a:cubicBezTo>
                    <a:pt x="137375" y="67631"/>
                    <a:pt x="137164" y="67314"/>
                    <a:pt x="137164" y="66680"/>
                  </a:cubicBezTo>
                  <a:cubicBezTo>
                    <a:pt x="136953" y="64672"/>
                    <a:pt x="136318" y="62981"/>
                    <a:pt x="135367" y="61290"/>
                  </a:cubicBezTo>
                  <a:cubicBezTo>
                    <a:pt x="133571" y="57698"/>
                    <a:pt x="133994" y="54316"/>
                    <a:pt x="135684" y="50934"/>
                  </a:cubicBezTo>
                  <a:cubicBezTo>
                    <a:pt x="137112" y="48248"/>
                    <a:pt x="140540" y="46295"/>
                    <a:pt x="144062" y="46295"/>
                  </a:cubicBezTo>
                  <a:close/>
                  <a:moveTo>
                    <a:pt x="127865" y="65940"/>
                  </a:moveTo>
                  <a:cubicBezTo>
                    <a:pt x="128287" y="66151"/>
                    <a:pt x="128287" y="66574"/>
                    <a:pt x="128287" y="66891"/>
                  </a:cubicBezTo>
                  <a:cubicBezTo>
                    <a:pt x="128393" y="68688"/>
                    <a:pt x="128393" y="68688"/>
                    <a:pt x="126597" y="69322"/>
                  </a:cubicBezTo>
                  <a:cubicBezTo>
                    <a:pt x="125328" y="69533"/>
                    <a:pt x="124166" y="69850"/>
                    <a:pt x="122687" y="70695"/>
                  </a:cubicBezTo>
                  <a:cubicBezTo>
                    <a:pt x="123955" y="68054"/>
                    <a:pt x="125857" y="66891"/>
                    <a:pt x="127865" y="65940"/>
                  </a:cubicBezTo>
                  <a:close/>
                  <a:moveTo>
                    <a:pt x="97536" y="61290"/>
                  </a:moveTo>
                  <a:cubicBezTo>
                    <a:pt x="99333" y="63510"/>
                    <a:pt x="100178" y="66363"/>
                    <a:pt x="100390" y="69216"/>
                  </a:cubicBezTo>
                  <a:cubicBezTo>
                    <a:pt x="100390" y="70167"/>
                    <a:pt x="100178" y="70801"/>
                    <a:pt x="99333" y="71329"/>
                  </a:cubicBezTo>
                  <a:cubicBezTo>
                    <a:pt x="99144" y="71437"/>
                    <a:pt x="98956" y="71483"/>
                    <a:pt x="98771" y="71483"/>
                  </a:cubicBezTo>
                  <a:cubicBezTo>
                    <a:pt x="98230" y="71483"/>
                    <a:pt x="97719" y="71089"/>
                    <a:pt x="97325" y="70695"/>
                  </a:cubicBezTo>
                  <a:lnTo>
                    <a:pt x="96163" y="69533"/>
                  </a:lnTo>
                  <a:cubicBezTo>
                    <a:pt x="95106" y="68159"/>
                    <a:pt x="94261" y="66997"/>
                    <a:pt x="95423" y="65306"/>
                  </a:cubicBezTo>
                  <a:cubicBezTo>
                    <a:pt x="96057" y="63932"/>
                    <a:pt x="96585" y="62664"/>
                    <a:pt x="97536" y="61290"/>
                  </a:cubicBezTo>
                  <a:close/>
                  <a:moveTo>
                    <a:pt x="107364" y="61079"/>
                  </a:moveTo>
                  <a:cubicBezTo>
                    <a:pt x="108738" y="62664"/>
                    <a:pt x="109372" y="64461"/>
                    <a:pt x="110006" y="66151"/>
                  </a:cubicBezTo>
                  <a:cubicBezTo>
                    <a:pt x="110217" y="66891"/>
                    <a:pt x="109900" y="67525"/>
                    <a:pt x="109689" y="68054"/>
                  </a:cubicBezTo>
                  <a:cubicBezTo>
                    <a:pt x="109160" y="69110"/>
                    <a:pt x="108209" y="69850"/>
                    <a:pt x="107364" y="70801"/>
                  </a:cubicBezTo>
                  <a:cubicBezTo>
                    <a:pt x="106987" y="71178"/>
                    <a:pt x="106609" y="71502"/>
                    <a:pt x="106155" y="71502"/>
                  </a:cubicBezTo>
                  <a:cubicBezTo>
                    <a:pt x="105973" y="71502"/>
                    <a:pt x="105779" y="71450"/>
                    <a:pt x="105568" y="71329"/>
                  </a:cubicBezTo>
                  <a:cubicBezTo>
                    <a:pt x="104722" y="70907"/>
                    <a:pt x="104511" y="70273"/>
                    <a:pt x="104511" y="69533"/>
                  </a:cubicBezTo>
                  <a:cubicBezTo>
                    <a:pt x="104616" y="67420"/>
                    <a:pt x="104828" y="65412"/>
                    <a:pt x="105885" y="63404"/>
                  </a:cubicBezTo>
                  <a:cubicBezTo>
                    <a:pt x="106307" y="62664"/>
                    <a:pt x="106836" y="61925"/>
                    <a:pt x="107364" y="61079"/>
                  </a:cubicBezTo>
                  <a:close/>
                  <a:moveTo>
                    <a:pt x="83405" y="52295"/>
                  </a:moveTo>
                  <a:cubicBezTo>
                    <a:pt x="83463" y="52295"/>
                    <a:pt x="83524" y="52299"/>
                    <a:pt x="83588" y="52308"/>
                  </a:cubicBezTo>
                  <a:cubicBezTo>
                    <a:pt x="87075" y="53154"/>
                    <a:pt x="90773" y="53471"/>
                    <a:pt x="93415" y="56324"/>
                  </a:cubicBezTo>
                  <a:cubicBezTo>
                    <a:pt x="93838" y="57064"/>
                    <a:pt x="94049" y="57592"/>
                    <a:pt x="93838" y="58437"/>
                  </a:cubicBezTo>
                  <a:cubicBezTo>
                    <a:pt x="92781" y="61079"/>
                    <a:pt x="92781" y="63721"/>
                    <a:pt x="93626" y="66363"/>
                  </a:cubicBezTo>
                  <a:cubicBezTo>
                    <a:pt x="93838" y="66574"/>
                    <a:pt x="93838" y="66997"/>
                    <a:pt x="93838" y="67208"/>
                  </a:cubicBezTo>
                  <a:cubicBezTo>
                    <a:pt x="93204" y="69533"/>
                    <a:pt x="92887" y="71858"/>
                    <a:pt x="92464" y="74394"/>
                  </a:cubicBezTo>
                  <a:cubicBezTo>
                    <a:pt x="90985" y="73232"/>
                    <a:pt x="90351" y="71858"/>
                    <a:pt x="89928" y="70273"/>
                  </a:cubicBezTo>
                  <a:cubicBezTo>
                    <a:pt x="88871" y="66468"/>
                    <a:pt x="87180" y="62876"/>
                    <a:pt x="85595" y="59177"/>
                  </a:cubicBezTo>
                  <a:cubicBezTo>
                    <a:pt x="84644" y="57169"/>
                    <a:pt x="83799" y="55373"/>
                    <a:pt x="82848" y="53365"/>
                  </a:cubicBezTo>
                  <a:cubicBezTo>
                    <a:pt x="82558" y="52786"/>
                    <a:pt x="82798" y="52295"/>
                    <a:pt x="83405" y="52295"/>
                  </a:cubicBezTo>
                  <a:close/>
                  <a:moveTo>
                    <a:pt x="121434" y="52354"/>
                  </a:moveTo>
                  <a:cubicBezTo>
                    <a:pt x="122242" y="52354"/>
                    <a:pt x="122359" y="52771"/>
                    <a:pt x="121841" y="53893"/>
                  </a:cubicBezTo>
                  <a:cubicBezTo>
                    <a:pt x="120996" y="55795"/>
                    <a:pt x="120045" y="57486"/>
                    <a:pt x="119305" y="59177"/>
                  </a:cubicBezTo>
                  <a:cubicBezTo>
                    <a:pt x="117614" y="62981"/>
                    <a:pt x="115712" y="66785"/>
                    <a:pt x="114655" y="70907"/>
                  </a:cubicBezTo>
                  <a:cubicBezTo>
                    <a:pt x="114233" y="72280"/>
                    <a:pt x="113493" y="73337"/>
                    <a:pt x="112331" y="74500"/>
                  </a:cubicBezTo>
                  <a:cubicBezTo>
                    <a:pt x="112014" y="71858"/>
                    <a:pt x="111591" y="69639"/>
                    <a:pt x="111063" y="67420"/>
                  </a:cubicBezTo>
                  <a:cubicBezTo>
                    <a:pt x="110957" y="66997"/>
                    <a:pt x="111063" y="66468"/>
                    <a:pt x="111168" y="66046"/>
                  </a:cubicBezTo>
                  <a:cubicBezTo>
                    <a:pt x="112014" y="63721"/>
                    <a:pt x="112014" y="61185"/>
                    <a:pt x="111063" y="58754"/>
                  </a:cubicBezTo>
                  <a:cubicBezTo>
                    <a:pt x="110746" y="57698"/>
                    <a:pt x="110851" y="56958"/>
                    <a:pt x="111802" y="56112"/>
                  </a:cubicBezTo>
                  <a:cubicBezTo>
                    <a:pt x="112859" y="55267"/>
                    <a:pt x="114021" y="54316"/>
                    <a:pt x="115501" y="53893"/>
                  </a:cubicBezTo>
                  <a:cubicBezTo>
                    <a:pt x="117192" y="53365"/>
                    <a:pt x="118882" y="52837"/>
                    <a:pt x="120785" y="52414"/>
                  </a:cubicBezTo>
                  <a:cubicBezTo>
                    <a:pt x="121036" y="52375"/>
                    <a:pt x="121252" y="52354"/>
                    <a:pt x="121434" y="52354"/>
                  </a:cubicBezTo>
                  <a:close/>
                  <a:moveTo>
                    <a:pt x="67321" y="68702"/>
                  </a:moveTo>
                  <a:cubicBezTo>
                    <a:pt x="67780" y="68702"/>
                    <a:pt x="67948" y="68946"/>
                    <a:pt x="67948" y="69639"/>
                  </a:cubicBezTo>
                  <a:cubicBezTo>
                    <a:pt x="67948" y="71224"/>
                    <a:pt x="68054" y="72809"/>
                    <a:pt x="68476" y="74288"/>
                  </a:cubicBezTo>
                  <a:cubicBezTo>
                    <a:pt x="68582" y="75134"/>
                    <a:pt x="68476" y="75556"/>
                    <a:pt x="67525" y="75556"/>
                  </a:cubicBezTo>
                  <a:cubicBezTo>
                    <a:pt x="67340" y="75564"/>
                    <a:pt x="67166" y="75569"/>
                    <a:pt x="67003" y="75569"/>
                  </a:cubicBezTo>
                  <a:cubicBezTo>
                    <a:pt x="65017" y="75569"/>
                    <a:pt x="64566" y="74925"/>
                    <a:pt x="64566" y="72386"/>
                  </a:cubicBezTo>
                  <a:cubicBezTo>
                    <a:pt x="64566" y="70590"/>
                    <a:pt x="65412" y="69216"/>
                    <a:pt x="66680" y="68793"/>
                  </a:cubicBezTo>
                  <a:cubicBezTo>
                    <a:pt x="66938" y="68736"/>
                    <a:pt x="67150" y="68702"/>
                    <a:pt x="67321" y="68702"/>
                  </a:cubicBezTo>
                  <a:close/>
                  <a:moveTo>
                    <a:pt x="80946" y="53259"/>
                  </a:moveTo>
                  <a:cubicBezTo>
                    <a:pt x="81685" y="53259"/>
                    <a:pt x="81791" y="53893"/>
                    <a:pt x="81897" y="54316"/>
                  </a:cubicBezTo>
                  <a:lnTo>
                    <a:pt x="83905" y="59811"/>
                  </a:lnTo>
                  <a:cubicBezTo>
                    <a:pt x="85278" y="63827"/>
                    <a:pt x="86758" y="67737"/>
                    <a:pt x="88871" y="71435"/>
                  </a:cubicBezTo>
                  <a:cubicBezTo>
                    <a:pt x="89717" y="72809"/>
                    <a:pt x="89717" y="74077"/>
                    <a:pt x="89717" y="75662"/>
                  </a:cubicBezTo>
                  <a:cubicBezTo>
                    <a:pt x="88343" y="74711"/>
                    <a:pt x="87075" y="73866"/>
                    <a:pt x="85807" y="72915"/>
                  </a:cubicBezTo>
                  <a:cubicBezTo>
                    <a:pt x="84433" y="71963"/>
                    <a:pt x="83165" y="70907"/>
                    <a:pt x="82319" y="69322"/>
                  </a:cubicBezTo>
                  <a:cubicBezTo>
                    <a:pt x="81368" y="67525"/>
                    <a:pt x="79678" y="66363"/>
                    <a:pt x="77775" y="65412"/>
                  </a:cubicBezTo>
                  <a:cubicBezTo>
                    <a:pt x="76719" y="64883"/>
                    <a:pt x="76296" y="64355"/>
                    <a:pt x="76296" y="63087"/>
                  </a:cubicBezTo>
                  <a:cubicBezTo>
                    <a:pt x="76296" y="61713"/>
                    <a:pt x="76613" y="60339"/>
                    <a:pt x="77247" y="59177"/>
                  </a:cubicBezTo>
                  <a:cubicBezTo>
                    <a:pt x="78198" y="57486"/>
                    <a:pt x="79149" y="55901"/>
                    <a:pt x="79995" y="54316"/>
                  </a:cubicBezTo>
                  <a:cubicBezTo>
                    <a:pt x="80312" y="53788"/>
                    <a:pt x="80417" y="53259"/>
                    <a:pt x="80946" y="53259"/>
                  </a:cubicBezTo>
                  <a:close/>
                  <a:moveTo>
                    <a:pt x="123628" y="53205"/>
                  </a:moveTo>
                  <a:cubicBezTo>
                    <a:pt x="123896" y="53205"/>
                    <a:pt x="124181" y="53548"/>
                    <a:pt x="124589" y="54210"/>
                  </a:cubicBezTo>
                  <a:cubicBezTo>
                    <a:pt x="125751" y="55901"/>
                    <a:pt x="126702" y="57698"/>
                    <a:pt x="127653" y="59600"/>
                  </a:cubicBezTo>
                  <a:cubicBezTo>
                    <a:pt x="127970" y="60234"/>
                    <a:pt x="128182" y="61185"/>
                    <a:pt x="128287" y="61925"/>
                  </a:cubicBezTo>
                  <a:cubicBezTo>
                    <a:pt x="128499" y="64249"/>
                    <a:pt x="128393" y="64461"/>
                    <a:pt x="126385" y="65623"/>
                  </a:cubicBezTo>
                  <a:cubicBezTo>
                    <a:pt x="124800" y="66574"/>
                    <a:pt x="123215" y="67631"/>
                    <a:pt x="122475" y="69322"/>
                  </a:cubicBezTo>
                  <a:cubicBezTo>
                    <a:pt x="121630" y="70907"/>
                    <a:pt x="120467" y="71858"/>
                    <a:pt x="118988" y="72809"/>
                  </a:cubicBezTo>
                  <a:cubicBezTo>
                    <a:pt x="117720" y="73760"/>
                    <a:pt x="116346" y="74605"/>
                    <a:pt x="114972" y="75662"/>
                  </a:cubicBezTo>
                  <a:cubicBezTo>
                    <a:pt x="114972" y="73971"/>
                    <a:pt x="115078" y="72703"/>
                    <a:pt x="115712" y="71435"/>
                  </a:cubicBezTo>
                  <a:cubicBezTo>
                    <a:pt x="117826" y="67737"/>
                    <a:pt x="119411" y="63721"/>
                    <a:pt x="120890" y="59705"/>
                  </a:cubicBezTo>
                  <a:cubicBezTo>
                    <a:pt x="121524" y="58015"/>
                    <a:pt x="122053" y="56112"/>
                    <a:pt x="122687" y="54422"/>
                  </a:cubicBezTo>
                  <a:cubicBezTo>
                    <a:pt x="123070" y="53601"/>
                    <a:pt x="123339" y="53205"/>
                    <a:pt x="123628" y="53205"/>
                  </a:cubicBezTo>
                  <a:close/>
                  <a:moveTo>
                    <a:pt x="136953" y="68688"/>
                  </a:moveTo>
                  <a:cubicBezTo>
                    <a:pt x="139277" y="69216"/>
                    <a:pt x="140017" y="70061"/>
                    <a:pt x="140123" y="71858"/>
                  </a:cubicBezTo>
                  <a:lnTo>
                    <a:pt x="140123" y="73020"/>
                  </a:lnTo>
                  <a:cubicBezTo>
                    <a:pt x="140040" y="74929"/>
                    <a:pt x="139435" y="75730"/>
                    <a:pt x="138105" y="75730"/>
                  </a:cubicBezTo>
                  <a:cubicBezTo>
                    <a:pt x="137741" y="75730"/>
                    <a:pt x="137323" y="75670"/>
                    <a:pt x="136847" y="75556"/>
                  </a:cubicBezTo>
                  <a:cubicBezTo>
                    <a:pt x="136318" y="75451"/>
                    <a:pt x="136213" y="75134"/>
                    <a:pt x="136318" y="74817"/>
                  </a:cubicBezTo>
                  <a:cubicBezTo>
                    <a:pt x="136847" y="72809"/>
                    <a:pt x="136953" y="70801"/>
                    <a:pt x="136953" y="68688"/>
                  </a:cubicBezTo>
                  <a:close/>
                  <a:moveTo>
                    <a:pt x="76719" y="69639"/>
                  </a:moveTo>
                  <a:lnTo>
                    <a:pt x="76719" y="69639"/>
                  </a:lnTo>
                  <a:cubicBezTo>
                    <a:pt x="78727" y="70061"/>
                    <a:pt x="80312" y="70695"/>
                    <a:pt x="81897" y="71329"/>
                  </a:cubicBezTo>
                  <a:cubicBezTo>
                    <a:pt x="82531" y="71646"/>
                    <a:pt x="82953" y="72175"/>
                    <a:pt x="83271" y="72809"/>
                  </a:cubicBezTo>
                  <a:cubicBezTo>
                    <a:pt x="83588" y="73971"/>
                    <a:pt x="83588" y="75345"/>
                    <a:pt x="83588" y="76507"/>
                  </a:cubicBezTo>
                  <a:cubicBezTo>
                    <a:pt x="83588" y="77141"/>
                    <a:pt x="83482" y="77775"/>
                    <a:pt x="82848" y="78093"/>
                  </a:cubicBezTo>
                  <a:cubicBezTo>
                    <a:pt x="82580" y="78159"/>
                    <a:pt x="82323" y="78195"/>
                    <a:pt x="82080" y="78195"/>
                  </a:cubicBezTo>
                  <a:cubicBezTo>
                    <a:pt x="81555" y="78195"/>
                    <a:pt x="81095" y="78031"/>
                    <a:pt x="80734" y="77670"/>
                  </a:cubicBezTo>
                  <a:cubicBezTo>
                    <a:pt x="79255" y="76085"/>
                    <a:pt x="77881" y="74394"/>
                    <a:pt x="77353" y="72280"/>
                  </a:cubicBezTo>
                  <a:cubicBezTo>
                    <a:pt x="77141" y="71435"/>
                    <a:pt x="77036" y="70695"/>
                    <a:pt x="76719" y="69639"/>
                  </a:cubicBezTo>
                  <a:close/>
                  <a:moveTo>
                    <a:pt x="127970" y="69744"/>
                  </a:moveTo>
                  <a:cubicBezTo>
                    <a:pt x="127653" y="72809"/>
                    <a:pt x="126385" y="75134"/>
                    <a:pt x="124589" y="77247"/>
                  </a:cubicBezTo>
                  <a:cubicBezTo>
                    <a:pt x="124166" y="77670"/>
                    <a:pt x="123743" y="78198"/>
                    <a:pt x="123215" y="78304"/>
                  </a:cubicBezTo>
                  <a:cubicBezTo>
                    <a:pt x="122989" y="78372"/>
                    <a:pt x="122772" y="78406"/>
                    <a:pt x="122571" y="78406"/>
                  </a:cubicBezTo>
                  <a:cubicBezTo>
                    <a:pt x="121835" y="78406"/>
                    <a:pt x="121313" y="77949"/>
                    <a:pt x="121313" y="77036"/>
                  </a:cubicBezTo>
                  <a:cubicBezTo>
                    <a:pt x="121102" y="76190"/>
                    <a:pt x="121313" y="75451"/>
                    <a:pt x="121313" y="74711"/>
                  </a:cubicBezTo>
                  <a:cubicBezTo>
                    <a:pt x="121102" y="72915"/>
                    <a:pt x="121841" y="71752"/>
                    <a:pt x="123638" y="71118"/>
                  </a:cubicBezTo>
                  <a:cubicBezTo>
                    <a:pt x="125117" y="70590"/>
                    <a:pt x="126385" y="70061"/>
                    <a:pt x="127970" y="69744"/>
                  </a:cubicBezTo>
                  <a:close/>
                  <a:moveTo>
                    <a:pt x="114021" y="74500"/>
                  </a:moveTo>
                  <a:cubicBezTo>
                    <a:pt x="114127" y="76402"/>
                    <a:pt x="113599" y="77670"/>
                    <a:pt x="112331" y="78621"/>
                  </a:cubicBezTo>
                  <a:cubicBezTo>
                    <a:pt x="112014" y="76507"/>
                    <a:pt x="112119" y="76085"/>
                    <a:pt x="114021" y="74500"/>
                  </a:cubicBezTo>
                  <a:close/>
                  <a:moveTo>
                    <a:pt x="90879" y="74394"/>
                  </a:moveTo>
                  <a:lnTo>
                    <a:pt x="90879" y="74394"/>
                  </a:lnTo>
                  <a:cubicBezTo>
                    <a:pt x="92464" y="75662"/>
                    <a:pt x="92887" y="77036"/>
                    <a:pt x="92570" y="78727"/>
                  </a:cubicBezTo>
                  <a:cubicBezTo>
                    <a:pt x="91302" y="77670"/>
                    <a:pt x="90562" y="76507"/>
                    <a:pt x="90879" y="74394"/>
                  </a:cubicBezTo>
                  <a:close/>
                  <a:moveTo>
                    <a:pt x="41798" y="51070"/>
                  </a:moveTo>
                  <a:cubicBezTo>
                    <a:pt x="43130" y="51070"/>
                    <a:pt x="44440" y="51397"/>
                    <a:pt x="45545" y="52097"/>
                  </a:cubicBezTo>
                  <a:cubicBezTo>
                    <a:pt x="46496" y="52520"/>
                    <a:pt x="46919" y="53788"/>
                    <a:pt x="47976" y="54422"/>
                  </a:cubicBezTo>
                  <a:cubicBezTo>
                    <a:pt x="46074" y="56430"/>
                    <a:pt x="45439" y="58649"/>
                    <a:pt x="45651" y="61185"/>
                  </a:cubicBezTo>
                  <a:cubicBezTo>
                    <a:pt x="45968" y="64989"/>
                    <a:pt x="47659" y="67948"/>
                    <a:pt x="51146" y="69744"/>
                  </a:cubicBezTo>
                  <a:cubicBezTo>
                    <a:pt x="53020" y="70762"/>
                    <a:pt x="54894" y="71264"/>
                    <a:pt x="56769" y="71264"/>
                  </a:cubicBezTo>
                  <a:cubicBezTo>
                    <a:pt x="58593" y="71264"/>
                    <a:pt x="60417" y="70788"/>
                    <a:pt x="62242" y="69850"/>
                  </a:cubicBezTo>
                  <a:cubicBezTo>
                    <a:pt x="62770" y="69639"/>
                    <a:pt x="63404" y="69322"/>
                    <a:pt x="63932" y="69110"/>
                  </a:cubicBezTo>
                  <a:cubicBezTo>
                    <a:pt x="64038" y="69110"/>
                    <a:pt x="64355" y="69110"/>
                    <a:pt x="64672" y="69005"/>
                  </a:cubicBezTo>
                  <a:lnTo>
                    <a:pt x="64672" y="69005"/>
                  </a:lnTo>
                  <a:cubicBezTo>
                    <a:pt x="63721" y="71118"/>
                    <a:pt x="63932" y="73020"/>
                    <a:pt x="64144" y="75028"/>
                  </a:cubicBezTo>
                  <a:lnTo>
                    <a:pt x="63932" y="75345"/>
                  </a:lnTo>
                  <a:cubicBezTo>
                    <a:pt x="59494" y="75345"/>
                    <a:pt x="56112" y="77775"/>
                    <a:pt x="52837" y="79889"/>
                  </a:cubicBezTo>
                  <a:cubicBezTo>
                    <a:pt x="52479" y="80128"/>
                    <a:pt x="52222" y="80333"/>
                    <a:pt x="51952" y="80333"/>
                  </a:cubicBezTo>
                  <a:cubicBezTo>
                    <a:pt x="51743" y="80333"/>
                    <a:pt x="51527" y="80211"/>
                    <a:pt x="51252" y="79889"/>
                  </a:cubicBezTo>
                  <a:cubicBezTo>
                    <a:pt x="46496" y="75134"/>
                    <a:pt x="40473" y="73337"/>
                    <a:pt x="33921" y="72915"/>
                  </a:cubicBezTo>
                  <a:cubicBezTo>
                    <a:pt x="32970" y="72915"/>
                    <a:pt x="32230" y="72492"/>
                    <a:pt x="31702" y="71858"/>
                  </a:cubicBezTo>
                  <a:cubicBezTo>
                    <a:pt x="30328" y="70167"/>
                    <a:pt x="29166" y="68476"/>
                    <a:pt x="29271" y="66046"/>
                  </a:cubicBezTo>
                  <a:cubicBezTo>
                    <a:pt x="29271" y="65306"/>
                    <a:pt x="29589" y="64883"/>
                    <a:pt x="30223" y="64566"/>
                  </a:cubicBezTo>
                  <a:cubicBezTo>
                    <a:pt x="30857" y="64355"/>
                    <a:pt x="31596" y="64038"/>
                    <a:pt x="32230" y="63932"/>
                  </a:cubicBezTo>
                  <a:cubicBezTo>
                    <a:pt x="32455" y="63882"/>
                    <a:pt x="32656" y="63856"/>
                    <a:pt x="32842" y="63856"/>
                  </a:cubicBezTo>
                  <a:cubicBezTo>
                    <a:pt x="33443" y="63856"/>
                    <a:pt x="33884" y="64132"/>
                    <a:pt x="34449" y="64778"/>
                  </a:cubicBezTo>
                  <a:cubicBezTo>
                    <a:pt x="35939" y="66565"/>
                    <a:pt x="37895" y="68073"/>
                    <a:pt x="40581" y="68073"/>
                  </a:cubicBezTo>
                  <a:cubicBezTo>
                    <a:pt x="40753" y="68073"/>
                    <a:pt x="40928" y="68066"/>
                    <a:pt x="41107" y="68054"/>
                  </a:cubicBezTo>
                  <a:cubicBezTo>
                    <a:pt x="42164" y="67948"/>
                    <a:pt x="42375" y="67525"/>
                    <a:pt x="42164" y="66574"/>
                  </a:cubicBezTo>
                  <a:cubicBezTo>
                    <a:pt x="42058" y="66046"/>
                    <a:pt x="41635" y="65517"/>
                    <a:pt x="41213" y="65095"/>
                  </a:cubicBezTo>
                  <a:cubicBezTo>
                    <a:pt x="39733" y="63721"/>
                    <a:pt x="37937" y="62770"/>
                    <a:pt x="35823" y="62770"/>
                  </a:cubicBezTo>
                  <a:cubicBezTo>
                    <a:pt x="34238" y="62770"/>
                    <a:pt x="33921" y="62453"/>
                    <a:pt x="33815" y="60868"/>
                  </a:cubicBezTo>
                  <a:cubicBezTo>
                    <a:pt x="33710" y="58543"/>
                    <a:pt x="33710" y="56324"/>
                    <a:pt x="35295" y="54210"/>
                  </a:cubicBezTo>
                  <a:cubicBezTo>
                    <a:pt x="36741" y="52214"/>
                    <a:pt x="39307" y="51070"/>
                    <a:pt x="41798" y="51070"/>
                  </a:cubicBezTo>
                  <a:close/>
                  <a:moveTo>
                    <a:pt x="162842" y="51252"/>
                  </a:moveTo>
                  <a:cubicBezTo>
                    <a:pt x="166435" y="51357"/>
                    <a:pt x="169183" y="52942"/>
                    <a:pt x="170557" y="56430"/>
                  </a:cubicBezTo>
                  <a:cubicBezTo>
                    <a:pt x="171296" y="58226"/>
                    <a:pt x="171085" y="60234"/>
                    <a:pt x="170662" y="62242"/>
                  </a:cubicBezTo>
                  <a:cubicBezTo>
                    <a:pt x="170580" y="62817"/>
                    <a:pt x="170178" y="62881"/>
                    <a:pt x="169656" y="62881"/>
                  </a:cubicBezTo>
                  <a:cubicBezTo>
                    <a:pt x="169506" y="62881"/>
                    <a:pt x="169347" y="62876"/>
                    <a:pt x="169183" y="62876"/>
                  </a:cubicBezTo>
                  <a:cubicBezTo>
                    <a:pt x="169075" y="62870"/>
                    <a:pt x="168969" y="62868"/>
                    <a:pt x="168863" y="62868"/>
                  </a:cubicBezTo>
                  <a:cubicBezTo>
                    <a:pt x="166898" y="62868"/>
                    <a:pt x="165303" y="63786"/>
                    <a:pt x="163899" y="64989"/>
                  </a:cubicBezTo>
                  <a:cubicBezTo>
                    <a:pt x="163582" y="65306"/>
                    <a:pt x="163265" y="65623"/>
                    <a:pt x="163054" y="66046"/>
                  </a:cubicBezTo>
                  <a:cubicBezTo>
                    <a:pt x="162631" y="66574"/>
                    <a:pt x="162208" y="67208"/>
                    <a:pt x="162631" y="67737"/>
                  </a:cubicBezTo>
                  <a:cubicBezTo>
                    <a:pt x="162842" y="68106"/>
                    <a:pt x="163107" y="68186"/>
                    <a:pt x="163384" y="68186"/>
                  </a:cubicBezTo>
                  <a:cubicBezTo>
                    <a:pt x="163592" y="68186"/>
                    <a:pt x="163808" y="68141"/>
                    <a:pt x="164014" y="68141"/>
                  </a:cubicBezTo>
                  <a:cubicBezTo>
                    <a:pt x="164082" y="68141"/>
                    <a:pt x="164150" y="68146"/>
                    <a:pt x="164216" y="68159"/>
                  </a:cubicBezTo>
                  <a:cubicBezTo>
                    <a:pt x="166858" y="68159"/>
                    <a:pt x="168866" y="66680"/>
                    <a:pt x="170240" y="64883"/>
                  </a:cubicBezTo>
                  <a:cubicBezTo>
                    <a:pt x="170897" y="64153"/>
                    <a:pt x="171403" y="63928"/>
                    <a:pt x="172001" y="63928"/>
                  </a:cubicBezTo>
                  <a:cubicBezTo>
                    <a:pt x="172269" y="63928"/>
                    <a:pt x="172555" y="63973"/>
                    <a:pt x="172881" y="64038"/>
                  </a:cubicBezTo>
                  <a:cubicBezTo>
                    <a:pt x="175312" y="64672"/>
                    <a:pt x="175946" y="65729"/>
                    <a:pt x="175312" y="68159"/>
                  </a:cubicBezTo>
                  <a:cubicBezTo>
                    <a:pt x="174889" y="69639"/>
                    <a:pt x="174149" y="70801"/>
                    <a:pt x="173198" y="71858"/>
                  </a:cubicBezTo>
                  <a:cubicBezTo>
                    <a:pt x="172670" y="72492"/>
                    <a:pt x="171825" y="72915"/>
                    <a:pt x="170979" y="72915"/>
                  </a:cubicBezTo>
                  <a:cubicBezTo>
                    <a:pt x="166541" y="73020"/>
                    <a:pt x="162525" y="74077"/>
                    <a:pt x="158510" y="76085"/>
                  </a:cubicBezTo>
                  <a:cubicBezTo>
                    <a:pt x="156819" y="77036"/>
                    <a:pt x="155340" y="78304"/>
                    <a:pt x="153860" y="79678"/>
                  </a:cubicBezTo>
                  <a:cubicBezTo>
                    <a:pt x="153543" y="79889"/>
                    <a:pt x="153226" y="80206"/>
                    <a:pt x="153015" y="80417"/>
                  </a:cubicBezTo>
                  <a:cubicBezTo>
                    <a:pt x="149352" y="78338"/>
                    <a:pt x="146152" y="75517"/>
                    <a:pt x="141591" y="75517"/>
                  </a:cubicBezTo>
                  <a:cubicBezTo>
                    <a:pt x="141284" y="75517"/>
                    <a:pt x="140971" y="75530"/>
                    <a:pt x="140651" y="75556"/>
                  </a:cubicBezTo>
                  <a:cubicBezTo>
                    <a:pt x="140651" y="73443"/>
                    <a:pt x="141179" y="71329"/>
                    <a:pt x="140123" y="69216"/>
                  </a:cubicBezTo>
                  <a:cubicBezTo>
                    <a:pt x="140202" y="69208"/>
                    <a:pt x="140280" y="69204"/>
                    <a:pt x="140357" y="69204"/>
                  </a:cubicBezTo>
                  <a:cubicBezTo>
                    <a:pt x="141306" y="69204"/>
                    <a:pt x="142080" y="69776"/>
                    <a:pt x="142765" y="70167"/>
                  </a:cubicBezTo>
                  <a:cubicBezTo>
                    <a:pt x="144575" y="70963"/>
                    <a:pt x="146385" y="71413"/>
                    <a:pt x="148262" y="71413"/>
                  </a:cubicBezTo>
                  <a:cubicBezTo>
                    <a:pt x="149126" y="71413"/>
                    <a:pt x="150003" y="71318"/>
                    <a:pt x="150901" y="71118"/>
                  </a:cubicBezTo>
                  <a:cubicBezTo>
                    <a:pt x="154811" y="70167"/>
                    <a:pt x="157559" y="67631"/>
                    <a:pt x="158616" y="63827"/>
                  </a:cubicBezTo>
                  <a:cubicBezTo>
                    <a:pt x="159567" y="60656"/>
                    <a:pt x="159461" y="57381"/>
                    <a:pt x="156819" y="54739"/>
                  </a:cubicBezTo>
                  <a:cubicBezTo>
                    <a:pt x="157981" y="53788"/>
                    <a:pt x="158510" y="52308"/>
                    <a:pt x="160095" y="51780"/>
                  </a:cubicBezTo>
                  <a:cubicBezTo>
                    <a:pt x="161046" y="51463"/>
                    <a:pt x="161997" y="51252"/>
                    <a:pt x="162842" y="51252"/>
                  </a:cubicBezTo>
                  <a:close/>
                  <a:moveTo>
                    <a:pt x="171085" y="73866"/>
                  </a:moveTo>
                  <a:lnTo>
                    <a:pt x="171085" y="73866"/>
                  </a:lnTo>
                  <a:cubicBezTo>
                    <a:pt x="166305" y="78646"/>
                    <a:pt x="160444" y="80994"/>
                    <a:pt x="155331" y="80994"/>
                  </a:cubicBezTo>
                  <a:cubicBezTo>
                    <a:pt x="154906" y="80994"/>
                    <a:pt x="154486" y="80978"/>
                    <a:pt x="154072" y="80946"/>
                  </a:cubicBezTo>
                  <a:cubicBezTo>
                    <a:pt x="155868" y="77353"/>
                    <a:pt x="163054" y="74394"/>
                    <a:pt x="171085" y="73866"/>
                  </a:cubicBezTo>
                  <a:close/>
                  <a:moveTo>
                    <a:pt x="33815" y="73866"/>
                  </a:moveTo>
                  <a:cubicBezTo>
                    <a:pt x="40473" y="74077"/>
                    <a:pt x="46074" y="76085"/>
                    <a:pt x="50829" y="80840"/>
                  </a:cubicBezTo>
                  <a:cubicBezTo>
                    <a:pt x="50237" y="80947"/>
                    <a:pt x="49611" y="80997"/>
                    <a:pt x="48962" y="80997"/>
                  </a:cubicBezTo>
                  <a:cubicBezTo>
                    <a:pt x="43820" y="80997"/>
                    <a:pt x="37193" y="77806"/>
                    <a:pt x="33815" y="73866"/>
                  </a:cubicBezTo>
                  <a:close/>
                  <a:moveTo>
                    <a:pt x="136896" y="76349"/>
                  </a:moveTo>
                  <a:cubicBezTo>
                    <a:pt x="137042" y="76349"/>
                    <a:pt x="137201" y="76367"/>
                    <a:pt x="137375" y="76402"/>
                  </a:cubicBezTo>
                  <a:cubicBezTo>
                    <a:pt x="137587" y="76455"/>
                    <a:pt x="137824" y="76455"/>
                    <a:pt x="138075" y="76455"/>
                  </a:cubicBezTo>
                  <a:cubicBezTo>
                    <a:pt x="138326" y="76455"/>
                    <a:pt x="138590" y="76455"/>
                    <a:pt x="138855" y="76507"/>
                  </a:cubicBezTo>
                  <a:cubicBezTo>
                    <a:pt x="137904" y="78832"/>
                    <a:pt x="136424" y="80734"/>
                    <a:pt x="134205" y="81791"/>
                  </a:cubicBezTo>
                  <a:cubicBezTo>
                    <a:pt x="134733" y="80417"/>
                    <a:pt x="135262" y="79149"/>
                    <a:pt x="135579" y="77775"/>
                  </a:cubicBezTo>
                  <a:cubicBezTo>
                    <a:pt x="135755" y="76804"/>
                    <a:pt x="136153" y="76349"/>
                    <a:pt x="136896" y="76349"/>
                  </a:cubicBezTo>
                  <a:close/>
                  <a:moveTo>
                    <a:pt x="67894" y="76359"/>
                  </a:moveTo>
                  <a:cubicBezTo>
                    <a:pt x="68775" y="76359"/>
                    <a:pt x="68936" y="76817"/>
                    <a:pt x="69322" y="78515"/>
                  </a:cubicBezTo>
                  <a:cubicBezTo>
                    <a:pt x="69639" y="79572"/>
                    <a:pt x="70061" y="80629"/>
                    <a:pt x="70695" y="82002"/>
                  </a:cubicBezTo>
                  <a:cubicBezTo>
                    <a:pt x="68159" y="80734"/>
                    <a:pt x="66891" y="78832"/>
                    <a:pt x="65940" y="76930"/>
                  </a:cubicBezTo>
                  <a:cubicBezTo>
                    <a:pt x="66046" y="76507"/>
                    <a:pt x="66363" y="76507"/>
                    <a:pt x="66574" y="76507"/>
                  </a:cubicBezTo>
                  <a:cubicBezTo>
                    <a:pt x="67144" y="76422"/>
                    <a:pt x="67568" y="76359"/>
                    <a:pt x="67894" y="76359"/>
                  </a:cubicBezTo>
                  <a:close/>
                  <a:moveTo>
                    <a:pt x="135156" y="76613"/>
                  </a:moveTo>
                  <a:lnTo>
                    <a:pt x="135156" y="76613"/>
                  </a:lnTo>
                  <a:cubicBezTo>
                    <a:pt x="134733" y="78515"/>
                    <a:pt x="134205" y="80100"/>
                    <a:pt x="133571" y="81685"/>
                  </a:cubicBezTo>
                  <a:cubicBezTo>
                    <a:pt x="133043" y="82531"/>
                    <a:pt x="132514" y="82953"/>
                    <a:pt x="131669" y="83271"/>
                  </a:cubicBezTo>
                  <a:cubicBezTo>
                    <a:pt x="130932" y="83471"/>
                    <a:pt x="130152" y="83545"/>
                    <a:pt x="129358" y="83545"/>
                  </a:cubicBezTo>
                  <a:cubicBezTo>
                    <a:pt x="128899" y="83545"/>
                    <a:pt x="128434" y="83521"/>
                    <a:pt x="127970" y="83482"/>
                  </a:cubicBezTo>
                  <a:cubicBezTo>
                    <a:pt x="127336" y="83482"/>
                    <a:pt x="126808" y="83271"/>
                    <a:pt x="126597" y="82531"/>
                  </a:cubicBezTo>
                  <a:cubicBezTo>
                    <a:pt x="126280" y="81791"/>
                    <a:pt x="126385" y="81157"/>
                    <a:pt x="126914" y="80629"/>
                  </a:cubicBezTo>
                  <a:cubicBezTo>
                    <a:pt x="129238" y="78515"/>
                    <a:pt x="131669" y="76930"/>
                    <a:pt x="135156" y="76613"/>
                  </a:cubicBezTo>
                  <a:close/>
                  <a:moveTo>
                    <a:pt x="69639" y="76719"/>
                  </a:moveTo>
                  <a:cubicBezTo>
                    <a:pt x="72915" y="77036"/>
                    <a:pt x="75451" y="78621"/>
                    <a:pt x="77564" y="80417"/>
                  </a:cubicBezTo>
                  <a:cubicBezTo>
                    <a:pt x="78198" y="81157"/>
                    <a:pt x="78515" y="81791"/>
                    <a:pt x="78198" y="82742"/>
                  </a:cubicBezTo>
                  <a:cubicBezTo>
                    <a:pt x="77881" y="83482"/>
                    <a:pt x="77141" y="83588"/>
                    <a:pt x="76507" y="83588"/>
                  </a:cubicBezTo>
                  <a:lnTo>
                    <a:pt x="74817" y="83588"/>
                  </a:lnTo>
                  <a:cubicBezTo>
                    <a:pt x="73020" y="83482"/>
                    <a:pt x="71752" y="83059"/>
                    <a:pt x="71118" y="81157"/>
                  </a:cubicBezTo>
                  <a:cubicBezTo>
                    <a:pt x="70695" y="79783"/>
                    <a:pt x="70167" y="78304"/>
                    <a:pt x="69639" y="76719"/>
                  </a:cubicBezTo>
                  <a:close/>
                  <a:moveTo>
                    <a:pt x="28802" y="81605"/>
                  </a:moveTo>
                  <a:cubicBezTo>
                    <a:pt x="30814" y="81605"/>
                    <a:pt x="33097" y="82552"/>
                    <a:pt x="34027" y="83905"/>
                  </a:cubicBezTo>
                  <a:cubicBezTo>
                    <a:pt x="33481" y="84208"/>
                    <a:pt x="32866" y="84354"/>
                    <a:pt x="32218" y="84354"/>
                  </a:cubicBezTo>
                  <a:cubicBezTo>
                    <a:pt x="30609" y="84354"/>
                    <a:pt x="28801" y="83449"/>
                    <a:pt x="27369" y="81791"/>
                  </a:cubicBezTo>
                  <a:cubicBezTo>
                    <a:pt x="27813" y="81664"/>
                    <a:pt x="28299" y="81605"/>
                    <a:pt x="28802" y="81605"/>
                  </a:cubicBezTo>
                  <a:close/>
                  <a:moveTo>
                    <a:pt x="175798" y="81658"/>
                  </a:moveTo>
                  <a:cubicBezTo>
                    <a:pt x="176331" y="81658"/>
                    <a:pt x="176819" y="81734"/>
                    <a:pt x="177214" y="81897"/>
                  </a:cubicBezTo>
                  <a:cubicBezTo>
                    <a:pt x="176139" y="83509"/>
                    <a:pt x="174339" y="84396"/>
                    <a:pt x="172544" y="84396"/>
                  </a:cubicBezTo>
                  <a:cubicBezTo>
                    <a:pt x="171868" y="84396"/>
                    <a:pt x="171192" y="84270"/>
                    <a:pt x="170557" y="84010"/>
                  </a:cubicBezTo>
                  <a:cubicBezTo>
                    <a:pt x="171463" y="82609"/>
                    <a:pt x="173912" y="81658"/>
                    <a:pt x="175798" y="81658"/>
                  </a:cubicBezTo>
                  <a:close/>
                  <a:moveTo>
                    <a:pt x="110957" y="79044"/>
                  </a:moveTo>
                  <a:lnTo>
                    <a:pt x="110957" y="79044"/>
                  </a:lnTo>
                  <a:cubicBezTo>
                    <a:pt x="110851" y="82319"/>
                    <a:pt x="108315" y="84433"/>
                    <a:pt x="107153" y="87286"/>
                  </a:cubicBezTo>
                  <a:cubicBezTo>
                    <a:pt x="106413" y="85595"/>
                    <a:pt x="106624" y="84961"/>
                    <a:pt x="108104" y="82636"/>
                  </a:cubicBezTo>
                  <a:cubicBezTo>
                    <a:pt x="108843" y="81368"/>
                    <a:pt x="109689" y="79995"/>
                    <a:pt x="110957" y="79044"/>
                  </a:cubicBezTo>
                  <a:close/>
                  <a:moveTo>
                    <a:pt x="93626" y="78515"/>
                  </a:moveTo>
                  <a:lnTo>
                    <a:pt x="93626" y="78515"/>
                  </a:lnTo>
                  <a:cubicBezTo>
                    <a:pt x="95740" y="81263"/>
                    <a:pt x="98065" y="83799"/>
                    <a:pt x="97748" y="87497"/>
                  </a:cubicBezTo>
                  <a:cubicBezTo>
                    <a:pt x="97219" y="86546"/>
                    <a:pt x="96585" y="85701"/>
                    <a:pt x="96163" y="84856"/>
                  </a:cubicBezTo>
                  <a:cubicBezTo>
                    <a:pt x="95634" y="83799"/>
                    <a:pt x="95106" y="82848"/>
                    <a:pt x="94472" y="81791"/>
                  </a:cubicBezTo>
                  <a:cubicBezTo>
                    <a:pt x="93838" y="80840"/>
                    <a:pt x="93521" y="79783"/>
                    <a:pt x="93626" y="78515"/>
                  </a:cubicBezTo>
                  <a:close/>
                  <a:moveTo>
                    <a:pt x="91830" y="79466"/>
                  </a:moveTo>
                  <a:cubicBezTo>
                    <a:pt x="92570" y="80100"/>
                    <a:pt x="93098" y="80734"/>
                    <a:pt x="93204" y="81685"/>
                  </a:cubicBezTo>
                  <a:cubicBezTo>
                    <a:pt x="93626" y="83905"/>
                    <a:pt x="94683" y="86018"/>
                    <a:pt x="95000" y="88343"/>
                  </a:cubicBezTo>
                  <a:cubicBezTo>
                    <a:pt x="92992" y="87075"/>
                    <a:pt x="91830" y="83905"/>
                    <a:pt x="91830" y="79466"/>
                  </a:cubicBezTo>
                  <a:close/>
                  <a:moveTo>
                    <a:pt x="113070" y="79783"/>
                  </a:moveTo>
                  <a:lnTo>
                    <a:pt x="113070" y="79783"/>
                  </a:lnTo>
                  <a:cubicBezTo>
                    <a:pt x="112648" y="83059"/>
                    <a:pt x="112542" y="86229"/>
                    <a:pt x="109794" y="88871"/>
                  </a:cubicBezTo>
                  <a:cubicBezTo>
                    <a:pt x="110217" y="86335"/>
                    <a:pt x="111063" y="84433"/>
                    <a:pt x="111485" y="82319"/>
                  </a:cubicBezTo>
                  <a:cubicBezTo>
                    <a:pt x="111485" y="81368"/>
                    <a:pt x="111802" y="80312"/>
                    <a:pt x="113070" y="79783"/>
                  </a:cubicBezTo>
                  <a:close/>
                  <a:moveTo>
                    <a:pt x="64119" y="76481"/>
                  </a:moveTo>
                  <a:cubicBezTo>
                    <a:pt x="64592" y="76481"/>
                    <a:pt x="64918" y="76716"/>
                    <a:pt x="65095" y="77247"/>
                  </a:cubicBezTo>
                  <a:cubicBezTo>
                    <a:pt x="66363" y="79889"/>
                    <a:pt x="68159" y="81897"/>
                    <a:pt x="70801" y="83271"/>
                  </a:cubicBezTo>
                  <a:cubicBezTo>
                    <a:pt x="71646" y="83588"/>
                    <a:pt x="71752" y="84433"/>
                    <a:pt x="72069" y="84961"/>
                  </a:cubicBezTo>
                  <a:cubicBezTo>
                    <a:pt x="73126" y="86335"/>
                    <a:pt x="74394" y="87920"/>
                    <a:pt x="75556" y="89717"/>
                  </a:cubicBezTo>
                  <a:cubicBezTo>
                    <a:pt x="75284" y="89733"/>
                    <a:pt x="75020" y="89741"/>
                    <a:pt x="74762" y="89741"/>
                  </a:cubicBezTo>
                  <a:cubicBezTo>
                    <a:pt x="73314" y="89741"/>
                    <a:pt x="72073" y="89467"/>
                    <a:pt x="70907" y="88660"/>
                  </a:cubicBezTo>
                  <a:cubicBezTo>
                    <a:pt x="69850" y="87920"/>
                    <a:pt x="68793" y="87392"/>
                    <a:pt x="67737" y="87075"/>
                  </a:cubicBezTo>
                  <a:cubicBezTo>
                    <a:pt x="63721" y="85278"/>
                    <a:pt x="59494" y="83588"/>
                    <a:pt x="55267" y="82319"/>
                  </a:cubicBezTo>
                  <a:cubicBezTo>
                    <a:pt x="55056" y="82319"/>
                    <a:pt x="54844" y="82108"/>
                    <a:pt x="54739" y="82108"/>
                  </a:cubicBezTo>
                  <a:cubicBezTo>
                    <a:pt x="54210" y="81897"/>
                    <a:pt x="53365" y="81897"/>
                    <a:pt x="53365" y="81051"/>
                  </a:cubicBezTo>
                  <a:cubicBezTo>
                    <a:pt x="53365" y="80417"/>
                    <a:pt x="54210" y="80312"/>
                    <a:pt x="54527" y="79995"/>
                  </a:cubicBezTo>
                  <a:cubicBezTo>
                    <a:pt x="56007" y="79149"/>
                    <a:pt x="57592" y="78304"/>
                    <a:pt x="59177" y="77353"/>
                  </a:cubicBezTo>
                  <a:cubicBezTo>
                    <a:pt x="60656" y="76613"/>
                    <a:pt x="62242" y="76507"/>
                    <a:pt x="63827" y="76507"/>
                  </a:cubicBezTo>
                  <a:cubicBezTo>
                    <a:pt x="63930" y="76490"/>
                    <a:pt x="64027" y="76481"/>
                    <a:pt x="64119" y="76481"/>
                  </a:cubicBezTo>
                  <a:close/>
                  <a:moveTo>
                    <a:pt x="141391" y="76402"/>
                  </a:moveTo>
                  <a:cubicBezTo>
                    <a:pt x="142976" y="76402"/>
                    <a:pt x="144350" y="76613"/>
                    <a:pt x="145723" y="77247"/>
                  </a:cubicBezTo>
                  <a:cubicBezTo>
                    <a:pt x="147414" y="78198"/>
                    <a:pt x="148999" y="79044"/>
                    <a:pt x="150584" y="80100"/>
                  </a:cubicBezTo>
                  <a:cubicBezTo>
                    <a:pt x="151747" y="80840"/>
                    <a:pt x="151747" y="81368"/>
                    <a:pt x="150479" y="81897"/>
                  </a:cubicBezTo>
                  <a:cubicBezTo>
                    <a:pt x="148048" y="82848"/>
                    <a:pt x="145723" y="83482"/>
                    <a:pt x="143293" y="84433"/>
                  </a:cubicBezTo>
                  <a:cubicBezTo>
                    <a:pt x="139911" y="85912"/>
                    <a:pt x="136318" y="86969"/>
                    <a:pt x="133148" y="89083"/>
                  </a:cubicBezTo>
                  <a:cubicBezTo>
                    <a:pt x="132236" y="89580"/>
                    <a:pt x="131194" y="89752"/>
                    <a:pt x="130123" y="89752"/>
                  </a:cubicBezTo>
                  <a:cubicBezTo>
                    <a:pt x="129830" y="89752"/>
                    <a:pt x="129534" y="89739"/>
                    <a:pt x="129238" y="89717"/>
                  </a:cubicBezTo>
                  <a:cubicBezTo>
                    <a:pt x="130295" y="88237"/>
                    <a:pt x="131140" y="86969"/>
                    <a:pt x="132092" y="85595"/>
                  </a:cubicBezTo>
                  <a:cubicBezTo>
                    <a:pt x="133043" y="84327"/>
                    <a:pt x="133994" y="83059"/>
                    <a:pt x="135367" y="82319"/>
                  </a:cubicBezTo>
                  <a:cubicBezTo>
                    <a:pt x="137375" y="81263"/>
                    <a:pt x="138538" y="79572"/>
                    <a:pt x="139489" y="77564"/>
                  </a:cubicBezTo>
                  <a:cubicBezTo>
                    <a:pt x="139911" y="76613"/>
                    <a:pt x="140440" y="76402"/>
                    <a:pt x="141391" y="76402"/>
                  </a:cubicBezTo>
                  <a:close/>
                  <a:moveTo>
                    <a:pt x="95212" y="84961"/>
                  </a:moveTo>
                  <a:lnTo>
                    <a:pt x="95212" y="84961"/>
                  </a:lnTo>
                  <a:cubicBezTo>
                    <a:pt x="96585" y="86229"/>
                    <a:pt x="96902" y="87920"/>
                    <a:pt x="97853" y="89294"/>
                  </a:cubicBezTo>
                  <a:cubicBezTo>
                    <a:pt x="98276" y="89822"/>
                    <a:pt x="98170" y="90245"/>
                    <a:pt x="97536" y="90456"/>
                  </a:cubicBezTo>
                  <a:cubicBezTo>
                    <a:pt x="97360" y="90532"/>
                    <a:pt x="97213" y="90565"/>
                    <a:pt x="97088" y="90565"/>
                  </a:cubicBezTo>
                  <a:cubicBezTo>
                    <a:pt x="96690" y="90565"/>
                    <a:pt x="96510" y="90224"/>
                    <a:pt x="96268" y="89822"/>
                  </a:cubicBezTo>
                  <a:cubicBezTo>
                    <a:pt x="96057" y="88766"/>
                    <a:pt x="95634" y="87814"/>
                    <a:pt x="95317" y="86758"/>
                  </a:cubicBezTo>
                  <a:cubicBezTo>
                    <a:pt x="95423" y="86229"/>
                    <a:pt x="95106" y="85701"/>
                    <a:pt x="95212" y="84961"/>
                  </a:cubicBezTo>
                  <a:close/>
                  <a:moveTo>
                    <a:pt x="109372" y="85067"/>
                  </a:moveTo>
                  <a:lnTo>
                    <a:pt x="109372" y="85067"/>
                  </a:lnTo>
                  <a:cubicBezTo>
                    <a:pt x="109477" y="87075"/>
                    <a:pt x="108632" y="88448"/>
                    <a:pt x="108209" y="90034"/>
                  </a:cubicBezTo>
                  <a:cubicBezTo>
                    <a:pt x="108138" y="90393"/>
                    <a:pt x="107871" y="90605"/>
                    <a:pt x="107574" y="90605"/>
                  </a:cubicBezTo>
                  <a:cubicBezTo>
                    <a:pt x="107435" y="90605"/>
                    <a:pt x="107288" y="90558"/>
                    <a:pt x="107153" y="90456"/>
                  </a:cubicBezTo>
                  <a:cubicBezTo>
                    <a:pt x="106730" y="90245"/>
                    <a:pt x="106624" y="89717"/>
                    <a:pt x="106836" y="89294"/>
                  </a:cubicBezTo>
                  <a:cubicBezTo>
                    <a:pt x="107787" y="87920"/>
                    <a:pt x="108209" y="86335"/>
                    <a:pt x="109372" y="85067"/>
                  </a:cubicBezTo>
                  <a:close/>
                  <a:moveTo>
                    <a:pt x="23274" y="43002"/>
                  </a:moveTo>
                  <a:cubicBezTo>
                    <a:pt x="23370" y="43002"/>
                    <a:pt x="23467" y="43004"/>
                    <a:pt x="23565" y="43009"/>
                  </a:cubicBezTo>
                  <a:cubicBezTo>
                    <a:pt x="25679" y="43009"/>
                    <a:pt x="27052" y="44277"/>
                    <a:pt x="28849" y="45122"/>
                  </a:cubicBezTo>
                  <a:cubicBezTo>
                    <a:pt x="29377" y="45439"/>
                    <a:pt x="29166" y="45968"/>
                    <a:pt x="29166" y="46391"/>
                  </a:cubicBezTo>
                  <a:cubicBezTo>
                    <a:pt x="28954" y="48293"/>
                    <a:pt x="29906" y="49878"/>
                    <a:pt x="30540" y="51674"/>
                  </a:cubicBezTo>
                  <a:cubicBezTo>
                    <a:pt x="30962" y="52837"/>
                    <a:pt x="32125" y="53576"/>
                    <a:pt x="33076" y="54422"/>
                  </a:cubicBezTo>
                  <a:cubicBezTo>
                    <a:pt x="33710" y="54950"/>
                    <a:pt x="33921" y="55478"/>
                    <a:pt x="33604" y="56430"/>
                  </a:cubicBezTo>
                  <a:cubicBezTo>
                    <a:pt x="32759" y="58120"/>
                    <a:pt x="33076" y="59917"/>
                    <a:pt x="33287" y="61819"/>
                  </a:cubicBezTo>
                  <a:cubicBezTo>
                    <a:pt x="33393" y="62876"/>
                    <a:pt x="33287" y="63298"/>
                    <a:pt x="32230" y="63298"/>
                  </a:cubicBezTo>
                  <a:cubicBezTo>
                    <a:pt x="32019" y="63298"/>
                    <a:pt x="31702" y="63404"/>
                    <a:pt x="31491" y="63404"/>
                  </a:cubicBezTo>
                  <a:cubicBezTo>
                    <a:pt x="28532" y="64461"/>
                    <a:pt x="28003" y="65517"/>
                    <a:pt x="28849" y="68371"/>
                  </a:cubicBezTo>
                  <a:cubicBezTo>
                    <a:pt x="29060" y="69322"/>
                    <a:pt x="29377" y="70273"/>
                    <a:pt x="30011" y="70907"/>
                  </a:cubicBezTo>
                  <a:cubicBezTo>
                    <a:pt x="30540" y="71435"/>
                    <a:pt x="30751" y="72069"/>
                    <a:pt x="31279" y="72915"/>
                  </a:cubicBezTo>
                  <a:cubicBezTo>
                    <a:pt x="30223" y="73020"/>
                    <a:pt x="29377" y="73337"/>
                    <a:pt x="28426" y="73443"/>
                  </a:cubicBezTo>
                  <a:cubicBezTo>
                    <a:pt x="26524" y="73866"/>
                    <a:pt x="25256" y="75028"/>
                    <a:pt x="24093" y="76296"/>
                  </a:cubicBezTo>
                  <a:cubicBezTo>
                    <a:pt x="23671" y="76719"/>
                    <a:pt x="23671" y="77247"/>
                    <a:pt x="23882" y="77775"/>
                  </a:cubicBezTo>
                  <a:cubicBezTo>
                    <a:pt x="24199" y="78727"/>
                    <a:pt x="24411" y="79678"/>
                    <a:pt x="25045" y="80417"/>
                  </a:cubicBezTo>
                  <a:cubicBezTo>
                    <a:pt x="25573" y="81051"/>
                    <a:pt x="25573" y="81474"/>
                    <a:pt x="24833" y="82108"/>
                  </a:cubicBezTo>
                  <a:cubicBezTo>
                    <a:pt x="23248" y="83482"/>
                    <a:pt x="21346" y="84644"/>
                    <a:pt x="20818" y="86758"/>
                  </a:cubicBezTo>
                  <a:cubicBezTo>
                    <a:pt x="20712" y="87180"/>
                    <a:pt x="20501" y="87180"/>
                    <a:pt x="20078" y="87180"/>
                  </a:cubicBezTo>
                  <a:lnTo>
                    <a:pt x="19127" y="87180"/>
                  </a:lnTo>
                  <a:cubicBezTo>
                    <a:pt x="18696" y="87123"/>
                    <a:pt x="18276" y="87095"/>
                    <a:pt x="17864" y="87095"/>
                  </a:cubicBezTo>
                  <a:cubicBezTo>
                    <a:pt x="15247" y="87095"/>
                    <a:pt x="13013" y="88236"/>
                    <a:pt x="11096" y="90245"/>
                  </a:cubicBezTo>
                  <a:cubicBezTo>
                    <a:pt x="10647" y="90469"/>
                    <a:pt x="10252" y="90693"/>
                    <a:pt x="9760" y="90693"/>
                  </a:cubicBezTo>
                  <a:cubicBezTo>
                    <a:pt x="9556" y="90693"/>
                    <a:pt x="9336" y="90655"/>
                    <a:pt x="9088" y="90562"/>
                  </a:cubicBezTo>
                  <a:cubicBezTo>
                    <a:pt x="7820" y="90034"/>
                    <a:pt x="6340" y="90034"/>
                    <a:pt x="5284" y="88977"/>
                  </a:cubicBezTo>
                  <a:cubicBezTo>
                    <a:pt x="4016" y="87814"/>
                    <a:pt x="2748" y="86546"/>
                    <a:pt x="2642" y="84539"/>
                  </a:cubicBezTo>
                  <a:cubicBezTo>
                    <a:pt x="2536" y="83059"/>
                    <a:pt x="2219" y="81580"/>
                    <a:pt x="2113" y="80206"/>
                  </a:cubicBezTo>
                  <a:lnTo>
                    <a:pt x="2113" y="79678"/>
                  </a:lnTo>
                  <a:cubicBezTo>
                    <a:pt x="2219" y="79044"/>
                    <a:pt x="1057" y="78515"/>
                    <a:pt x="1691" y="77775"/>
                  </a:cubicBezTo>
                  <a:cubicBezTo>
                    <a:pt x="2113" y="77458"/>
                    <a:pt x="3065" y="77247"/>
                    <a:pt x="3593" y="76930"/>
                  </a:cubicBezTo>
                  <a:cubicBezTo>
                    <a:pt x="5689" y="75560"/>
                    <a:pt x="7907" y="74804"/>
                    <a:pt x="10249" y="74804"/>
                  </a:cubicBezTo>
                  <a:cubicBezTo>
                    <a:pt x="10977" y="74804"/>
                    <a:pt x="11717" y="74878"/>
                    <a:pt x="12469" y="75028"/>
                  </a:cubicBezTo>
                  <a:lnTo>
                    <a:pt x="12998" y="75028"/>
                  </a:lnTo>
                  <a:cubicBezTo>
                    <a:pt x="13209" y="75028"/>
                    <a:pt x="13526" y="75028"/>
                    <a:pt x="13632" y="74605"/>
                  </a:cubicBezTo>
                  <a:cubicBezTo>
                    <a:pt x="13738" y="74288"/>
                    <a:pt x="13315" y="74077"/>
                    <a:pt x="13103" y="74077"/>
                  </a:cubicBezTo>
                  <a:cubicBezTo>
                    <a:pt x="10567" y="73866"/>
                    <a:pt x="8771" y="72280"/>
                    <a:pt x="6974" y="70590"/>
                  </a:cubicBezTo>
                  <a:cubicBezTo>
                    <a:pt x="6340" y="70061"/>
                    <a:pt x="6129" y="69216"/>
                    <a:pt x="5706" y="68582"/>
                  </a:cubicBezTo>
                  <a:cubicBezTo>
                    <a:pt x="5072" y="67525"/>
                    <a:pt x="4227" y="66468"/>
                    <a:pt x="3276" y="65517"/>
                  </a:cubicBezTo>
                  <a:cubicBezTo>
                    <a:pt x="4016" y="64883"/>
                    <a:pt x="4650" y="64461"/>
                    <a:pt x="5389" y="64249"/>
                  </a:cubicBezTo>
                  <a:cubicBezTo>
                    <a:pt x="6220" y="63834"/>
                    <a:pt x="6708" y="63600"/>
                    <a:pt x="7117" y="63600"/>
                  </a:cubicBezTo>
                  <a:cubicBezTo>
                    <a:pt x="7645" y="63600"/>
                    <a:pt x="8043" y="63990"/>
                    <a:pt x="8877" y="64883"/>
                  </a:cubicBezTo>
                  <a:cubicBezTo>
                    <a:pt x="10932" y="67219"/>
                    <a:pt x="13566" y="67985"/>
                    <a:pt x="16413" y="67985"/>
                  </a:cubicBezTo>
                  <a:cubicBezTo>
                    <a:pt x="16786" y="67985"/>
                    <a:pt x="17162" y="67972"/>
                    <a:pt x="17542" y="67948"/>
                  </a:cubicBezTo>
                  <a:cubicBezTo>
                    <a:pt x="18387" y="67737"/>
                    <a:pt x="18598" y="67420"/>
                    <a:pt x="18070" y="66680"/>
                  </a:cubicBezTo>
                  <a:cubicBezTo>
                    <a:pt x="16070" y="64380"/>
                    <a:pt x="13786" y="62647"/>
                    <a:pt x="10501" y="62647"/>
                  </a:cubicBezTo>
                  <a:cubicBezTo>
                    <a:pt x="10315" y="62647"/>
                    <a:pt x="10126" y="62653"/>
                    <a:pt x="9933" y="62664"/>
                  </a:cubicBezTo>
                  <a:cubicBezTo>
                    <a:pt x="9498" y="62683"/>
                    <a:pt x="9141" y="62699"/>
                    <a:pt x="8843" y="62699"/>
                  </a:cubicBezTo>
                  <a:cubicBezTo>
                    <a:pt x="7479" y="62699"/>
                    <a:pt x="7370" y="62372"/>
                    <a:pt x="6763" y="60551"/>
                  </a:cubicBezTo>
                  <a:cubicBezTo>
                    <a:pt x="6446" y="59811"/>
                    <a:pt x="6235" y="59071"/>
                    <a:pt x="6340" y="58226"/>
                  </a:cubicBezTo>
                  <a:cubicBezTo>
                    <a:pt x="8031" y="58226"/>
                    <a:pt x="9828" y="57592"/>
                    <a:pt x="11518" y="57486"/>
                  </a:cubicBezTo>
                  <a:cubicBezTo>
                    <a:pt x="12273" y="57365"/>
                    <a:pt x="13019" y="57296"/>
                    <a:pt x="13754" y="57296"/>
                  </a:cubicBezTo>
                  <a:cubicBezTo>
                    <a:pt x="15592" y="57296"/>
                    <a:pt x="17361" y="57728"/>
                    <a:pt x="19021" y="58860"/>
                  </a:cubicBezTo>
                  <a:cubicBezTo>
                    <a:pt x="19338" y="59071"/>
                    <a:pt x="19444" y="59177"/>
                    <a:pt x="19655" y="59283"/>
                  </a:cubicBezTo>
                  <a:lnTo>
                    <a:pt x="20078" y="59283"/>
                  </a:lnTo>
                  <a:cubicBezTo>
                    <a:pt x="20501" y="58754"/>
                    <a:pt x="20078" y="58543"/>
                    <a:pt x="19655" y="58226"/>
                  </a:cubicBezTo>
                  <a:cubicBezTo>
                    <a:pt x="16802" y="56218"/>
                    <a:pt x="15217" y="53471"/>
                    <a:pt x="14372" y="50195"/>
                  </a:cubicBezTo>
                  <a:cubicBezTo>
                    <a:pt x="14372" y="49878"/>
                    <a:pt x="14266" y="49561"/>
                    <a:pt x="14160" y="49244"/>
                  </a:cubicBezTo>
                  <a:cubicBezTo>
                    <a:pt x="13843" y="48610"/>
                    <a:pt x="13843" y="48187"/>
                    <a:pt x="14689" y="47764"/>
                  </a:cubicBezTo>
                  <a:cubicBezTo>
                    <a:pt x="16168" y="47236"/>
                    <a:pt x="17225" y="45968"/>
                    <a:pt x="18493" y="45017"/>
                  </a:cubicBezTo>
                  <a:cubicBezTo>
                    <a:pt x="19903" y="44009"/>
                    <a:pt x="21314" y="43002"/>
                    <a:pt x="23274" y="43002"/>
                  </a:cubicBezTo>
                  <a:close/>
                  <a:moveTo>
                    <a:pt x="181124" y="43115"/>
                  </a:moveTo>
                  <a:cubicBezTo>
                    <a:pt x="183132" y="43115"/>
                    <a:pt x="184505" y="43960"/>
                    <a:pt x="186091" y="45017"/>
                  </a:cubicBezTo>
                  <a:cubicBezTo>
                    <a:pt x="187570" y="45968"/>
                    <a:pt x="188627" y="47447"/>
                    <a:pt x="190529" y="47976"/>
                  </a:cubicBezTo>
                  <a:cubicBezTo>
                    <a:pt x="190846" y="48081"/>
                    <a:pt x="191057" y="48398"/>
                    <a:pt x="190740" y="48715"/>
                  </a:cubicBezTo>
                  <a:cubicBezTo>
                    <a:pt x="190000" y="50195"/>
                    <a:pt x="190000" y="51780"/>
                    <a:pt x="189261" y="53259"/>
                  </a:cubicBezTo>
                  <a:cubicBezTo>
                    <a:pt x="188415" y="55056"/>
                    <a:pt x="187147" y="56641"/>
                    <a:pt x="185457" y="57909"/>
                  </a:cubicBezTo>
                  <a:cubicBezTo>
                    <a:pt x="185034" y="58120"/>
                    <a:pt x="184505" y="58543"/>
                    <a:pt x="184505" y="59177"/>
                  </a:cubicBezTo>
                  <a:cubicBezTo>
                    <a:pt x="184652" y="59295"/>
                    <a:pt x="184783" y="59339"/>
                    <a:pt x="184904" y="59339"/>
                  </a:cubicBezTo>
                  <a:cubicBezTo>
                    <a:pt x="185218" y="59339"/>
                    <a:pt x="185468" y="59042"/>
                    <a:pt x="185774" y="58966"/>
                  </a:cubicBezTo>
                  <a:cubicBezTo>
                    <a:pt x="187491" y="57798"/>
                    <a:pt x="189298" y="57344"/>
                    <a:pt x="191194" y="57344"/>
                  </a:cubicBezTo>
                  <a:cubicBezTo>
                    <a:pt x="192215" y="57344"/>
                    <a:pt x="193261" y="57476"/>
                    <a:pt x="194333" y="57698"/>
                  </a:cubicBezTo>
                  <a:cubicBezTo>
                    <a:pt x="195364" y="57955"/>
                    <a:pt x="196465" y="58283"/>
                    <a:pt x="197692" y="58283"/>
                  </a:cubicBezTo>
                  <a:cubicBezTo>
                    <a:pt x="197974" y="58283"/>
                    <a:pt x="198263" y="58265"/>
                    <a:pt x="198560" y="58226"/>
                  </a:cubicBezTo>
                  <a:lnTo>
                    <a:pt x="198560" y="58226"/>
                  </a:lnTo>
                  <a:cubicBezTo>
                    <a:pt x="198243" y="59071"/>
                    <a:pt x="198137" y="59811"/>
                    <a:pt x="198032" y="60339"/>
                  </a:cubicBezTo>
                  <a:cubicBezTo>
                    <a:pt x="197332" y="62351"/>
                    <a:pt x="197211" y="62698"/>
                    <a:pt x="195814" y="62698"/>
                  </a:cubicBezTo>
                  <a:cubicBezTo>
                    <a:pt x="195522" y="62698"/>
                    <a:pt x="195175" y="62682"/>
                    <a:pt x="194756" y="62664"/>
                  </a:cubicBezTo>
                  <a:cubicBezTo>
                    <a:pt x="192325" y="62664"/>
                    <a:pt x="190212" y="63298"/>
                    <a:pt x="188521" y="64989"/>
                  </a:cubicBezTo>
                  <a:lnTo>
                    <a:pt x="187147" y="66363"/>
                  </a:lnTo>
                  <a:cubicBezTo>
                    <a:pt x="186936" y="66680"/>
                    <a:pt x="186302" y="66997"/>
                    <a:pt x="186513" y="67525"/>
                  </a:cubicBezTo>
                  <a:cubicBezTo>
                    <a:pt x="186740" y="67903"/>
                    <a:pt x="187128" y="67957"/>
                    <a:pt x="187524" y="67957"/>
                  </a:cubicBezTo>
                  <a:cubicBezTo>
                    <a:pt x="187682" y="67957"/>
                    <a:pt x="187842" y="67948"/>
                    <a:pt x="187993" y="67948"/>
                  </a:cubicBezTo>
                  <a:cubicBezTo>
                    <a:pt x="188271" y="67965"/>
                    <a:pt x="188546" y="67974"/>
                    <a:pt x="188818" y="67974"/>
                  </a:cubicBezTo>
                  <a:cubicBezTo>
                    <a:pt x="191856" y="67974"/>
                    <a:pt x="194515" y="66877"/>
                    <a:pt x="196552" y="64355"/>
                  </a:cubicBezTo>
                  <a:cubicBezTo>
                    <a:pt x="196950" y="63824"/>
                    <a:pt x="197307" y="63585"/>
                    <a:pt x="197752" y="63585"/>
                  </a:cubicBezTo>
                  <a:cubicBezTo>
                    <a:pt x="198016" y="63585"/>
                    <a:pt x="198312" y="63669"/>
                    <a:pt x="198666" y="63827"/>
                  </a:cubicBezTo>
                  <a:cubicBezTo>
                    <a:pt x="199722" y="64144"/>
                    <a:pt x="200673" y="64778"/>
                    <a:pt x="201625" y="65412"/>
                  </a:cubicBezTo>
                  <a:cubicBezTo>
                    <a:pt x="200251" y="66891"/>
                    <a:pt x="199511" y="68582"/>
                    <a:pt x="198243" y="70061"/>
                  </a:cubicBezTo>
                  <a:cubicBezTo>
                    <a:pt x="196658" y="71963"/>
                    <a:pt x="194756" y="73760"/>
                    <a:pt x="191903" y="74077"/>
                  </a:cubicBezTo>
                  <a:cubicBezTo>
                    <a:pt x="191586" y="74077"/>
                    <a:pt x="191163" y="74288"/>
                    <a:pt x="191163" y="74817"/>
                  </a:cubicBezTo>
                  <a:cubicBezTo>
                    <a:pt x="191163" y="75134"/>
                    <a:pt x="191691" y="75134"/>
                    <a:pt x="191903" y="75134"/>
                  </a:cubicBezTo>
                  <a:cubicBezTo>
                    <a:pt x="192325" y="75134"/>
                    <a:pt x="192748" y="75028"/>
                    <a:pt x="192959" y="75028"/>
                  </a:cubicBezTo>
                  <a:cubicBezTo>
                    <a:pt x="193444" y="74974"/>
                    <a:pt x="193916" y="74948"/>
                    <a:pt x="194379" y="74948"/>
                  </a:cubicBezTo>
                  <a:cubicBezTo>
                    <a:pt x="196638" y="74948"/>
                    <a:pt x="198656" y="75578"/>
                    <a:pt x="200673" y="76719"/>
                  </a:cubicBezTo>
                  <a:cubicBezTo>
                    <a:pt x="201413" y="77247"/>
                    <a:pt x="202681" y="77353"/>
                    <a:pt x="202998" y="78198"/>
                  </a:cubicBezTo>
                  <a:cubicBezTo>
                    <a:pt x="203421" y="78832"/>
                    <a:pt x="202681" y="79889"/>
                    <a:pt x="202681" y="80840"/>
                  </a:cubicBezTo>
                  <a:cubicBezTo>
                    <a:pt x="202681" y="82214"/>
                    <a:pt x="202259" y="83482"/>
                    <a:pt x="202153" y="84750"/>
                  </a:cubicBezTo>
                  <a:cubicBezTo>
                    <a:pt x="201625" y="88766"/>
                    <a:pt x="198243" y="90245"/>
                    <a:pt x="195073" y="90879"/>
                  </a:cubicBezTo>
                  <a:cubicBezTo>
                    <a:pt x="195016" y="90890"/>
                    <a:pt x="194963" y="90896"/>
                    <a:pt x="194914" y="90896"/>
                  </a:cubicBezTo>
                  <a:cubicBezTo>
                    <a:pt x="194498" y="90896"/>
                    <a:pt x="194299" y="90528"/>
                    <a:pt x="194016" y="90245"/>
                  </a:cubicBezTo>
                  <a:cubicBezTo>
                    <a:pt x="192748" y="88660"/>
                    <a:pt x="190846" y="88131"/>
                    <a:pt x="189155" y="87286"/>
                  </a:cubicBezTo>
                  <a:cubicBezTo>
                    <a:pt x="188705" y="87061"/>
                    <a:pt x="188236" y="86989"/>
                    <a:pt x="187756" y="86989"/>
                  </a:cubicBezTo>
                  <a:cubicBezTo>
                    <a:pt x="187108" y="86989"/>
                    <a:pt x="186441" y="87120"/>
                    <a:pt x="185774" y="87180"/>
                  </a:cubicBezTo>
                  <a:cubicBezTo>
                    <a:pt x="185617" y="87196"/>
                    <a:pt x="185472" y="87205"/>
                    <a:pt x="185337" y="87205"/>
                  </a:cubicBezTo>
                  <a:cubicBezTo>
                    <a:pt x="184562" y="87205"/>
                    <a:pt x="184126" y="86918"/>
                    <a:pt x="183766" y="86018"/>
                  </a:cubicBezTo>
                  <a:cubicBezTo>
                    <a:pt x="183237" y="84433"/>
                    <a:pt x="181652" y="83376"/>
                    <a:pt x="180279" y="82319"/>
                  </a:cubicBezTo>
                  <a:cubicBezTo>
                    <a:pt x="179222" y="81368"/>
                    <a:pt x="179222" y="81368"/>
                    <a:pt x="179962" y="80206"/>
                  </a:cubicBezTo>
                  <a:cubicBezTo>
                    <a:pt x="180279" y="79466"/>
                    <a:pt x="180596" y="78727"/>
                    <a:pt x="180807" y="77881"/>
                  </a:cubicBezTo>
                  <a:cubicBezTo>
                    <a:pt x="181124" y="77247"/>
                    <a:pt x="181018" y="76613"/>
                    <a:pt x="180490" y="76085"/>
                  </a:cubicBezTo>
                  <a:cubicBezTo>
                    <a:pt x="179116" y="74711"/>
                    <a:pt x="177848" y="73549"/>
                    <a:pt x="175840" y="73443"/>
                  </a:cubicBezTo>
                  <a:cubicBezTo>
                    <a:pt x="175206" y="73443"/>
                    <a:pt x="174466" y="73126"/>
                    <a:pt x="173621" y="73020"/>
                  </a:cubicBezTo>
                  <a:cubicBezTo>
                    <a:pt x="174149" y="72280"/>
                    <a:pt x="174466" y="71541"/>
                    <a:pt x="174995" y="70907"/>
                  </a:cubicBezTo>
                  <a:cubicBezTo>
                    <a:pt x="176369" y="69322"/>
                    <a:pt x="176263" y="67314"/>
                    <a:pt x="176263" y="65517"/>
                  </a:cubicBezTo>
                  <a:cubicBezTo>
                    <a:pt x="176263" y="64883"/>
                    <a:pt x="175840" y="64566"/>
                    <a:pt x="175312" y="64461"/>
                  </a:cubicBezTo>
                  <a:cubicBezTo>
                    <a:pt x="174361" y="64038"/>
                    <a:pt x="173621" y="63510"/>
                    <a:pt x="172670" y="63404"/>
                  </a:cubicBezTo>
                  <a:cubicBezTo>
                    <a:pt x="171719" y="63298"/>
                    <a:pt x="171613" y="62876"/>
                    <a:pt x="171719" y="61925"/>
                  </a:cubicBezTo>
                  <a:cubicBezTo>
                    <a:pt x="172036" y="59917"/>
                    <a:pt x="172247" y="57803"/>
                    <a:pt x="171296" y="56007"/>
                  </a:cubicBezTo>
                  <a:cubicBezTo>
                    <a:pt x="171085" y="55478"/>
                    <a:pt x="171191" y="55161"/>
                    <a:pt x="171613" y="54844"/>
                  </a:cubicBezTo>
                  <a:lnTo>
                    <a:pt x="172142" y="54316"/>
                  </a:lnTo>
                  <a:cubicBezTo>
                    <a:pt x="174572" y="52203"/>
                    <a:pt x="175523" y="49455"/>
                    <a:pt x="175735" y="46391"/>
                  </a:cubicBezTo>
                  <a:cubicBezTo>
                    <a:pt x="175735" y="45439"/>
                    <a:pt x="176052" y="44911"/>
                    <a:pt x="176791" y="44700"/>
                  </a:cubicBezTo>
                  <a:cubicBezTo>
                    <a:pt x="178165" y="43960"/>
                    <a:pt x="179433" y="43115"/>
                    <a:pt x="181124" y="43115"/>
                  </a:cubicBezTo>
                  <a:close/>
                  <a:moveTo>
                    <a:pt x="130028" y="90552"/>
                  </a:moveTo>
                  <a:cubicBezTo>
                    <a:pt x="130150" y="90552"/>
                    <a:pt x="130274" y="90555"/>
                    <a:pt x="130401" y="90562"/>
                  </a:cubicBezTo>
                  <a:cubicBezTo>
                    <a:pt x="129027" y="92358"/>
                    <a:pt x="127653" y="92570"/>
                    <a:pt x="125857" y="92570"/>
                  </a:cubicBezTo>
                  <a:cubicBezTo>
                    <a:pt x="126847" y="91283"/>
                    <a:pt x="128208" y="90552"/>
                    <a:pt x="130028" y="90552"/>
                  </a:cubicBezTo>
                  <a:close/>
                  <a:moveTo>
                    <a:pt x="75871" y="90758"/>
                  </a:moveTo>
                  <a:cubicBezTo>
                    <a:pt x="76838" y="90758"/>
                    <a:pt x="77529" y="91325"/>
                    <a:pt x="78832" y="92781"/>
                  </a:cubicBezTo>
                  <a:cubicBezTo>
                    <a:pt x="77247" y="92570"/>
                    <a:pt x="75662" y="92464"/>
                    <a:pt x="74605" y="90985"/>
                  </a:cubicBezTo>
                  <a:cubicBezTo>
                    <a:pt x="75099" y="90839"/>
                    <a:pt x="75505" y="90758"/>
                    <a:pt x="75871" y="90758"/>
                  </a:cubicBezTo>
                  <a:close/>
                  <a:moveTo>
                    <a:pt x="151507" y="82541"/>
                  </a:moveTo>
                  <a:cubicBezTo>
                    <a:pt x="151720" y="82541"/>
                    <a:pt x="151941" y="82599"/>
                    <a:pt x="152169" y="82742"/>
                  </a:cubicBezTo>
                  <a:cubicBezTo>
                    <a:pt x="152803" y="83271"/>
                    <a:pt x="152169" y="84116"/>
                    <a:pt x="152064" y="84856"/>
                  </a:cubicBezTo>
                  <a:cubicBezTo>
                    <a:pt x="151641" y="86441"/>
                    <a:pt x="151113" y="88026"/>
                    <a:pt x="150690" y="89611"/>
                  </a:cubicBezTo>
                  <a:cubicBezTo>
                    <a:pt x="150479" y="90562"/>
                    <a:pt x="149845" y="91513"/>
                    <a:pt x="149105" y="92358"/>
                  </a:cubicBezTo>
                  <a:cubicBezTo>
                    <a:pt x="148378" y="93231"/>
                    <a:pt x="147651" y="93753"/>
                    <a:pt x="146717" y="93753"/>
                  </a:cubicBezTo>
                  <a:cubicBezTo>
                    <a:pt x="146294" y="93753"/>
                    <a:pt x="145828" y="93646"/>
                    <a:pt x="145301" y="93415"/>
                  </a:cubicBezTo>
                  <a:cubicBezTo>
                    <a:pt x="144356" y="92943"/>
                    <a:pt x="143280" y="92735"/>
                    <a:pt x="142220" y="92735"/>
                  </a:cubicBezTo>
                  <a:cubicBezTo>
                    <a:pt x="141381" y="92735"/>
                    <a:pt x="140552" y="92865"/>
                    <a:pt x="139806" y="93098"/>
                  </a:cubicBezTo>
                  <a:cubicBezTo>
                    <a:pt x="139069" y="93295"/>
                    <a:pt x="138378" y="93377"/>
                    <a:pt x="137690" y="93377"/>
                  </a:cubicBezTo>
                  <a:cubicBezTo>
                    <a:pt x="136898" y="93377"/>
                    <a:pt x="136110" y="93268"/>
                    <a:pt x="135262" y="93098"/>
                  </a:cubicBezTo>
                  <a:cubicBezTo>
                    <a:pt x="133677" y="92781"/>
                    <a:pt x="132092" y="92570"/>
                    <a:pt x="130295" y="92358"/>
                  </a:cubicBezTo>
                  <a:cubicBezTo>
                    <a:pt x="131563" y="90879"/>
                    <a:pt x="132937" y="90139"/>
                    <a:pt x="134628" y="89717"/>
                  </a:cubicBezTo>
                  <a:cubicBezTo>
                    <a:pt x="135790" y="89611"/>
                    <a:pt x="136847" y="88871"/>
                    <a:pt x="138009" y="88554"/>
                  </a:cubicBezTo>
                  <a:cubicBezTo>
                    <a:pt x="142130" y="86969"/>
                    <a:pt x="146040" y="85173"/>
                    <a:pt x="149950" y="83271"/>
                  </a:cubicBezTo>
                  <a:cubicBezTo>
                    <a:pt x="150413" y="82962"/>
                    <a:pt x="150932" y="82541"/>
                    <a:pt x="151507" y="82541"/>
                  </a:cubicBezTo>
                  <a:close/>
                  <a:moveTo>
                    <a:pt x="52878" y="82538"/>
                  </a:moveTo>
                  <a:cubicBezTo>
                    <a:pt x="53119" y="82538"/>
                    <a:pt x="53451" y="82644"/>
                    <a:pt x="53893" y="82848"/>
                  </a:cubicBezTo>
                  <a:cubicBezTo>
                    <a:pt x="56218" y="83905"/>
                    <a:pt x="58543" y="85173"/>
                    <a:pt x="60868" y="86124"/>
                  </a:cubicBezTo>
                  <a:cubicBezTo>
                    <a:pt x="64355" y="87603"/>
                    <a:pt x="67525" y="89188"/>
                    <a:pt x="71224" y="90139"/>
                  </a:cubicBezTo>
                  <a:cubicBezTo>
                    <a:pt x="72386" y="90351"/>
                    <a:pt x="73020" y="90879"/>
                    <a:pt x="74500" y="92358"/>
                  </a:cubicBezTo>
                  <a:cubicBezTo>
                    <a:pt x="72069" y="92781"/>
                    <a:pt x="69744" y="93309"/>
                    <a:pt x="67208" y="93626"/>
                  </a:cubicBezTo>
                  <a:cubicBezTo>
                    <a:pt x="67038" y="93661"/>
                    <a:pt x="66867" y="93675"/>
                    <a:pt x="66696" y="93675"/>
                  </a:cubicBezTo>
                  <a:cubicBezTo>
                    <a:pt x="65810" y="93675"/>
                    <a:pt x="64924" y="93275"/>
                    <a:pt x="64038" y="93098"/>
                  </a:cubicBezTo>
                  <a:cubicBezTo>
                    <a:pt x="63602" y="93047"/>
                    <a:pt x="63160" y="93020"/>
                    <a:pt x="62716" y="93020"/>
                  </a:cubicBezTo>
                  <a:cubicBezTo>
                    <a:pt x="61331" y="93020"/>
                    <a:pt x="59929" y="93278"/>
                    <a:pt x="58649" y="93838"/>
                  </a:cubicBezTo>
                  <a:cubicBezTo>
                    <a:pt x="58372" y="93899"/>
                    <a:pt x="58131" y="93934"/>
                    <a:pt x="57910" y="93934"/>
                  </a:cubicBezTo>
                  <a:cubicBezTo>
                    <a:pt x="57372" y="93934"/>
                    <a:pt x="56954" y="93728"/>
                    <a:pt x="56430" y="93204"/>
                  </a:cubicBezTo>
                  <a:cubicBezTo>
                    <a:pt x="55161" y="92041"/>
                    <a:pt x="54422" y="90879"/>
                    <a:pt x="53893" y="89294"/>
                  </a:cubicBezTo>
                  <a:cubicBezTo>
                    <a:pt x="53365" y="87603"/>
                    <a:pt x="52837" y="85701"/>
                    <a:pt x="52414" y="84010"/>
                  </a:cubicBezTo>
                  <a:cubicBezTo>
                    <a:pt x="52271" y="83007"/>
                    <a:pt x="52370" y="82538"/>
                    <a:pt x="52878" y="82538"/>
                  </a:cubicBezTo>
                  <a:close/>
                  <a:moveTo>
                    <a:pt x="79678" y="91513"/>
                  </a:moveTo>
                  <a:lnTo>
                    <a:pt x="79678" y="91513"/>
                  </a:lnTo>
                  <a:cubicBezTo>
                    <a:pt x="82953" y="92041"/>
                    <a:pt x="86229" y="92041"/>
                    <a:pt x="88766" y="94895"/>
                  </a:cubicBezTo>
                  <a:cubicBezTo>
                    <a:pt x="86229" y="94683"/>
                    <a:pt x="84327" y="93626"/>
                    <a:pt x="82002" y="93204"/>
                  </a:cubicBezTo>
                  <a:cubicBezTo>
                    <a:pt x="81157" y="93098"/>
                    <a:pt x="80206" y="92675"/>
                    <a:pt x="79678" y="91513"/>
                  </a:cubicBezTo>
                  <a:close/>
                  <a:moveTo>
                    <a:pt x="120890" y="94578"/>
                  </a:moveTo>
                  <a:cubicBezTo>
                    <a:pt x="120727" y="94904"/>
                    <a:pt x="120548" y="94994"/>
                    <a:pt x="120366" y="94994"/>
                  </a:cubicBezTo>
                  <a:cubicBezTo>
                    <a:pt x="120140" y="94994"/>
                    <a:pt x="119908" y="94855"/>
                    <a:pt x="119694" y="94855"/>
                  </a:cubicBezTo>
                  <a:cubicBezTo>
                    <a:pt x="119633" y="94855"/>
                    <a:pt x="119574" y="94866"/>
                    <a:pt x="119516" y="94895"/>
                  </a:cubicBezTo>
                  <a:cubicBezTo>
                    <a:pt x="119939" y="94683"/>
                    <a:pt x="120362" y="94683"/>
                    <a:pt x="120890" y="94578"/>
                  </a:cubicBezTo>
                  <a:close/>
                  <a:moveTo>
                    <a:pt x="125223" y="91513"/>
                  </a:moveTo>
                  <a:lnTo>
                    <a:pt x="125223" y="91513"/>
                  </a:lnTo>
                  <a:cubicBezTo>
                    <a:pt x="124589" y="92464"/>
                    <a:pt x="124060" y="92992"/>
                    <a:pt x="123215" y="93098"/>
                  </a:cubicBezTo>
                  <a:cubicBezTo>
                    <a:pt x="120890" y="93626"/>
                    <a:pt x="118671" y="94578"/>
                    <a:pt x="116029" y="95000"/>
                  </a:cubicBezTo>
                  <a:cubicBezTo>
                    <a:pt x="118460" y="92041"/>
                    <a:pt x="121841" y="92253"/>
                    <a:pt x="125223" y="91513"/>
                  </a:cubicBezTo>
                  <a:close/>
                  <a:moveTo>
                    <a:pt x="102450" y="54976"/>
                  </a:moveTo>
                  <a:cubicBezTo>
                    <a:pt x="102662" y="54976"/>
                    <a:pt x="102873" y="55109"/>
                    <a:pt x="103137" y="55373"/>
                  </a:cubicBezTo>
                  <a:cubicBezTo>
                    <a:pt x="104511" y="56641"/>
                    <a:pt x="105568" y="58120"/>
                    <a:pt x="106624" y="59705"/>
                  </a:cubicBezTo>
                  <a:cubicBezTo>
                    <a:pt x="106836" y="60128"/>
                    <a:pt x="106836" y="60339"/>
                    <a:pt x="106624" y="60762"/>
                  </a:cubicBezTo>
                  <a:cubicBezTo>
                    <a:pt x="106202" y="61396"/>
                    <a:pt x="105673" y="62242"/>
                    <a:pt x="105251" y="62876"/>
                  </a:cubicBezTo>
                  <a:cubicBezTo>
                    <a:pt x="104088" y="64989"/>
                    <a:pt x="103771" y="67208"/>
                    <a:pt x="103665" y="69639"/>
                  </a:cubicBezTo>
                  <a:cubicBezTo>
                    <a:pt x="103665" y="70695"/>
                    <a:pt x="104194" y="71541"/>
                    <a:pt x="105251" y="71963"/>
                  </a:cubicBezTo>
                  <a:cubicBezTo>
                    <a:pt x="105578" y="72127"/>
                    <a:pt x="105895" y="72200"/>
                    <a:pt x="106199" y="72200"/>
                  </a:cubicBezTo>
                  <a:cubicBezTo>
                    <a:pt x="106876" y="72200"/>
                    <a:pt x="107487" y="71840"/>
                    <a:pt x="107998" y="71329"/>
                  </a:cubicBezTo>
                  <a:cubicBezTo>
                    <a:pt x="108843" y="70378"/>
                    <a:pt x="109794" y="69639"/>
                    <a:pt x="110640" y="68688"/>
                  </a:cubicBezTo>
                  <a:cubicBezTo>
                    <a:pt x="111063" y="70378"/>
                    <a:pt x="111485" y="72069"/>
                    <a:pt x="111591" y="73866"/>
                  </a:cubicBezTo>
                  <a:cubicBezTo>
                    <a:pt x="111697" y="75979"/>
                    <a:pt x="110851" y="77670"/>
                    <a:pt x="109477" y="79149"/>
                  </a:cubicBezTo>
                  <a:cubicBezTo>
                    <a:pt x="108738" y="79995"/>
                    <a:pt x="108104" y="81051"/>
                    <a:pt x="107470" y="82002"/>
                  </a:cubicBezTo>
                  <a:cubicBezTo>
                    <a:pt x="106413" y="83588"/>
                    <a:pt x="105885" y="85490"/>
                    <a:pt x="106096" y="87392"/>
                  </a:cubicBezTo>
                  <a:cubicBezTo>
                    <a:pt x="106202" y="88660"/>
                    <a:pt x="105990" y="89717"/>
                    <a:pt x="105251" y="90879"/>
                  </a:cubicBezTo>
                  <a:cubicBezTo>
                    <a:pt x="104511" y="92041"/>
                    <a:pt x="104194" y="93415"/>
                    <a:pt x="103560" y="94683"/>
                  </a:cubicBezTo>
                  <a:cubicBezTo>
                    <a:pt x="103348" y="95317"/>
                    <a:pt x="103137" y="96163"/>
                    <a:pt x="102609" y="96691"/>
                  </a:cubicBezTo>
                  <a:cubicBezTo>
                    <a:pt x="101975" y="96374"/>
                    <a:pt x="101975" y="95846"/>
                    <a:pt x="101869" y="95529"/>
                  </a:cubicBezTo>
                  <a:cubicBezTo>
                    <a:pt x="101235" y="93626"/>
                    <a:pt x="100495" y="91619"/>
                    <a:pt x="99333" y="89928"/>
                  </a:cubicBezTo>
                  <a:cubicBezTo>
                    <a:pt x="98910" y="89400"/>
                    <a:pt x="98910" y="88871"/>
                    <a:pt x="99121" y="88343"/>
                  </a:cubicBezTo>
                  <a:cubicBezTo>
                    <a:pt x="99439" y="84644"/>
                    <a:pt x="97748" y="81791"/>
                    <a:pt x="95634" y="79149"/>
                  </a:cubicBezTo>
                  <a:cubicBezTo>
                    <a:pt x="94472" y="77670"/>
                    <a:pt x="93521" y="76190"/>
                    <a:pt x="93521" y="74394"/>
                  </a:cubicBezTo>
                  <a:cubicBezTo>
                    <a:pt x="93415" y="72492"/>
                    <a:pt x="93521" y="70695"/>
                    <a:pt x="94155" y="69110"/>
                  </a:cubicBezTo>
                  <a:cubicBezTo>
                    <a:pt x="95106" y="69850"/>
                    <a:pt x="96057" y="70695"/>
                    <a:pt x="96797" y="71435"/>
                  </a:cubicBezTo>
                  <a:cubicBezTo>
                    <a:pt x="97360" y="71999"/>
                    <a:pt x="97924" y="72327"/>
                    <a:pt x="98550" y="72327"/>
                  </a:cubicBezTo>
                  <a:cubicBezTo>
                    <a:pt x="98863" y="72327"/>
                    <a:pt x="99192" y="72245"/>
                    <a:pt x="99544" y="72069"/>
                  </a:cubicBezTo>
                  <a:cubicBezTo>
                    <a:pt x="100601" y="71646"/>
                    <a:pt x="101129" y="70801"/>
                    <a:pt x="101129" y="69427"/>
                  </a:cubicBezTo>
                  <a:cubicBezTo>
                    <a:pt x="101024" y="66785"/>
                    <a:pt x="100601" y="64144"/>
                    <a:pt x="99121" y="62030"/>
                  </a:cubicBezTo>
                  <a:cubicBezTo>
                    <a:pt x="97853" y="60445"/>
                    <a:pt x="98276" y="59388"/>
                    <a:pt x="99333" y="58120"/>
                  </a:cubicBezTo>
                  <a:cubicBezTo>
                    <a:pt x="100178" y="57169"/>
                    <a:pt x="100812" y="56218"/>
                    <a:pt x="101763" y="55373"/>
                  </a:cubicBezTo>
                  <a:cubicBezTo>
                    <a:pt x="102028" y="55109"/>
                    <a:pt x="102239" y="54976"/>
                    <a:pt x="102450" y="54976"/>
                  </a:cubicBezTo>
                  <a:close/>
                  <a:moveTo>
                    <a:pt x="142400" y="93914"/>
                  </a:moveTo>
                  <a:cubicBezTo>
                    <a:pt x="143774" y="93914"/>
                    <a:pt x="145066" y="94191"/>
                    <a:pt x="146357" y="94683"/>
                  </a:cubicBezTo>
                  <a:cubicBezTo>
                    <a:pt x="146357" y="95000"/>
                    <a:pt x="146357" y="95000"/>
                    <a:pt x="146252" y="95106"/>
                  </a:cubicBezTo>
                  <a:cubicBezTo>
                    <a:pt x="145146" y="96266"/>
                    <a:pt x="144793" y="96733"/>
                    <a:pt x="144389" y="96733"/>
                  </a:cubicBezTo>
                  <a:cubicBezTo>
                    <a:pt x="144021" y="96733"/>
                    <a:pt x="143612" y="96345"/>
                    <a:pt x="142553" y="95740"/>
                  </a:cubicBezTo>
                  <a:cubicBezTo>
                    <a:pt x="141602" y="95212"/>
                    <a:pt x="140545" y="94895"/>
                    <a:pt x="139277" y="94366"/>
                  </a:cubicBezTo>
                  <a:cubicBezTo>
                    <a:pt x="140382" y="94057"/>
                    <a:pt x="141412" y="93914"/>
                    <a:pt x="142400" y="93914"/>
                  </a:cubicBezTo>
                  <a:close/>
                  <a:moveTo>
                    <a:pt x="62827" y="93970"/>
                  </a:moveTo>
                  <a:cubicBezTo>
                    <a:pt x="63687" y="93970"/>
                    <a:pt x="64582" y="94043"/>
                    <a:pt x="65517" y="94155"/>
                  </a:cubicBezTo>
                  <a:cubicBezTo>
                    <a:pt x="63721" y="95106"/>
                    <a:pt x="62136" y="95846"/>
                    <a:pt x="60656" y="96691"/>
                  </a:cubicBezTo>
                  <a:cubicBezTo>
                    <a:pt x="60481" y="96735"/>
                    <a:pt x="60343" y="96760"/>
                    <a:pt x="60225" y="96760"/>
                  </a:cubicBezTo>
                  <a:cubicBezTo>
                    <a:pt x="60059" y="96760"/>
                    <a:pt x="59935" y="96709"/>
                    <a:pt x="59811" y="96585"/>
                  </a:cubicBezTo>
                  <a:cubicBezTo>
                    <a:pt x="59283" y="96057"/>
                    <a:pt x="58649" y="95634"/>
                    <a:pt x="58437" y="94895"/>
                  </a:cubicBezTo>
                  <a:cubicBezTo>
                    <a:pt x="59803" y="94212"/>
                    <a:pt x="61257" y="93970"/>
                    <a:pt x="62827" y="93970"/>
                  </a:cubicBezTo>
                  <a:close/>
                  <a:moveTo>
                    <a:pt x="119516" y="94895"/>
                  </a:moveTo>
                  <a:lnTo>
                    <a:pt x="119516" y="94895"/>
                  </a:lnTo>
                  <a:cubicBezTo>
                    <a:pt x="119833" y="95212"/>
                    <a:pt x="119516" y="95529"/>
                    <a:pt x="119305" y="95634"/>
                  </a:cubicBezTo>
                  <a:cubicBezTo>
                    <a:pt x="117931" y="96268"/>
                    <a:pt x="116769" y="97114"/>
                    <a:pt x="115501" y="97748"/>
                  </a:cubicBezTo>
                  <a:cubicBezTo>
                    <a:pt x="115269" y="97825"/>
                    <a:pt x="115079" y="97874"/>
                    <a:pt x="114916" y="97874"/>
                  </a:cubicBezTo>
                  <a:cubicBezTo>
                    <a:pt x="114635" y="97874"/>
                    <a:pt x="114434" y="97727"/>
                    <a:pt x="114233" y="97325"/>
                  </a:cubicBezTo>
                  <a:cubicBezTo>
                    <a:pt x="114021" y="96691"/>
                    <a:pt x="114338" y="96374"/>
                    <a:pt x="114867" y="96163"/>
                  </a:cubicBezTo>
                  <a:cubicBezTo>
                    <a:pt x="116346" y="95740"/>
                    <a:pt x="117931" y="95423"/>
                    <a:pt x="119516" y="94895"/>
                  </a:cubicBezTo>
                  <a:close/>
                  <a:moveTo>
                    <a:pt x="78727" y="93838"/>
                  </a:moveTo>
                  <a:cubicBezTo>
                    <a:pt x="82319" y="93943"/>
                    <a:pt x="84539" y="96480"/>
                    <a:pt x="87286" y="97853"/>
                  </a:cubicBezTo>
                  <a:cubicBezTo>
                    <a:pt x="87065" y="97872"/>
                    <a:pt x="86848" y="97882"/>
                    <a:pt x="86637" y="97882"/>
                  </a:cubicBezTo>
                  <a:cubicBezTo>
                    <a:pt x="83309" y="97882"/>
                    <a:pt x="81111" y="95626"/>
                    <a:pt x="78727" y="93838"/>
                  </a:cubicBezTo>
                  <a:close/>
                  <a:moveTo>
                    <a:pt x="84961" y="95000"/>
                  </a:moveTo>
                  <a:lnTo>
                    <a:pt x="84961" y="95000"/>
                  </a:lnTo>
                  <a:cubicBezTo>
                    <a:pt x="86969" y="95212"/>
                    <a:pt x="88554" y="95846"/>
                    <a:pt x="90139" y="96268"/>
                  </a:cubicBezTo>
                  <a:cubicBezTo>
                    <a:pt x="90456" y="96480"/>
                    <a:pt x="90773" y="96797"/>
                    <a:pt x="90668" y="97325"/>
                  </a:cubicBezTo>
                  <a:cubicBezTo>
                    <a:pt x="90453" y="97683"/>
                    <a:pt x="90287" y="97944"/>
                    <a:pt x="90038" y="97944"/>
                  </a:cubicBezTo>
                  <a:cubicBezTo>
                    <a:pt x="89919" y="97944"/>
                    <a:pt x="89782" y="97884"/>
                    <a:pt x="89611" y="97748"/>
                  </a:cubicBezTo>
                  <a:cubicBezTo>
                    <a:pt x="88131" y="96797"/>
                    <a:pt x="86546" y="96268"/>
                    <a:pt x="84961" y="95000"/>
                  </a:cubicBezTo>
                  <a:close/>
                  <a:moveTo>
                    <a:pt x="125022" y="93653"/>
                  </a:moveTo>
                  <a:cubicBezTo>
                    <a:pt x="125373" y="93653"/>
                    <a:pt x="125757" y="93713"/>
                    <a:pt x="126174" y="93838"/>
                  </a:cubicBezTo>
                  <a:cubicBezTo>
                    <a:pt x="123426" y="95846"/>
                    <a:pt x="120996" y="98170"/>
                    <a:pt x="117086" y="98170"/>
                  </a:cubicBezTo>
                  <a:cubicBezTo>
                    <a:pt x="117614" y="97536"/>
                    <a:pt x="118354" y="97219"/>
                    <a:pt x="118882" y="96797"/>
                  </a:cubicBezTo>
                  <a:lnTo>
                    <a:pt x="123638" y="94049"/>
                  </a:lnTo>
                  <a:cubicBezTo>
                    <a:pt x="124022" y="93793"/>
                    <a:pt x="124483" y="93653"/>
                    <a:pt x="125022" y="93653"/>
                  </a:cubicBezTo>
                  <a:close/>
                  <a:moveTo>
                    <a:pt x="134784" y="68669"/>
                  </a:moveTo>
                  <a:cubicBezTo>
                    <a:pt x="136229" y="68669"/>
                    <a:pt x="136063" y="68932"/>
                    <a:pt x="135896" y="71435"/>
                  </a:cubicBezTo>
                  <a:cubicBezTo>
                    <a:pt x="135896" y="72703"/>
                    <a:pt x="135684" y="73971"/>
                    <a:pt x="135262" y="75134"/>
                  </a:cubicBezTo>
                  <a:cubicBezTo>
                    <a:pt x="134733" y="76507"/>
                    <a:pt x="133148" y="76085"/>
                    <a:pt x="131986" y="76507"/>
                  </a:cubicBezTo>
                  <a:cubicBezTo>
                    <a:pt x="129872" y="77247"/>
                    <a:pt x="127970" y="78515"/>
                    <a:pt x="126385" y="80100"/>
                  </a:cubicBezTo>
                  <a:cubicBezTo>
                    <a:pt x="125540" y="80946"/>
                    <a:pt x="125223" y="82214"/>
                    <a:pt x="125751" y="83271"/>
                  </a:cubicBezTo>
                  <a:cubicBezTo>
                    <a:pt x="126280" y="84327"/>
                    <a:pt x="127125" y="84433"/>
                    <a:pt x="128182" y="84433"/>
                  </a:cubicBezTo>
                  <a:lnTo>
                    <a:pt x="131669" y="84433"/>
                  </a:lnTo>
                  <a:cubicBezTo>
                    <a:pt x="130401" y="86969"/>
                    <a:pt x="129027" y="88871"/>
                    <a:pt x="126914" y="90245"/>
                  </a:cubicBezTo>
                  <a:cubicBezTo>
                    <a:pt x="126068" y="90879"/>
                    <a:pt x="124800" y="90879"/>
                    <a:pt x="123638" y="90985"/>
                  </a:cubicBezTo>
                  <a:cubicBezTo>
                    <a:pt x="121419" y="91302"/>
                    <a:pt x="119199" y="91619"/>
                    <a:pt x="117192" y="92887"/>
                  </a:cubicBezTo>
                  <a:cubicBezTo>
                    <a:pt x="116241" y="93415"/>
                    <a:pt x="115712" y="94155"/>
                    <a:pt x="114972" y="94895"/>
                  </a:cubicBezTo>
                  <a:cubicBezTo>
                    <a:pt x="114550" y="95212"/>
                    <a:pt x="114233" y="95740"/>
                    <a:pt x="113599" y="95846"/>
                  </a:cubicBezTo>
                  <a:cubicBezTo>
                    <a:pt x="111380" y="96480"/>
                    <a:pt x="109266" y="97536"/>
                    <a:pt x="107153" y="98382"/>
                  </a:cubicBezTo>
                  <a:cubicBezTo>
                    <a:pt x="107021" y="98426"/>
                    <a:pt x="106908" y="98451"/>
                    <a:pt x="106791" y="98451"/>
                  </a:cubicBezTo>
                  <a:cubicBezTo>
                    <a:pt x="106624" y="98451"/>
                    <a:pt x="106449" y="98400"/>
                    <a:pt x="106202" y="98276"/>
                  </a:cubicBezTo>
                  <a:cubicBezTo>
                    <a:pt x="106730" y="96797"/>
                    <a:pt x="107470" y="95423"/>
                    <a:pt x="107892" y="93838"/>
                  </a:cubicBezTo>
                  <a:cubicBezTo>
                    <a:pt x="108526" y="91513"/>
                    <a:pt x="109794" y="89822"/>
                    <a:pt x="111380" y="88131"/>
                  </a:cubicBezTo>
                  <a:cubicBezTo>
                    <a:pt x="113070" y="86441"/>
                    <a:pt x="113493" y="83905"/>
                    <a:pt x="113599" y="81685"/>
                  </a:cubicBezTo>
                  <a:cubicBezTo>
                    <a:pt x="113704" y="78093"/>
                    <a:pt x="115607" y="75662"/>
                    <a:pt x="118460" y="74077"/>
                  </a:cubicBezTo>
                  <a:cubicBezTo>
                    <a:pt x="119094" y="73760"/>
                    <a:pt x="119516" y="73232"/>
                    <a:pt x="120362" y="73020"/>
                  </a:cubicBezTo>
                  <a:lnTo>
                    <a:pt x="120362" y="76613"/>
                  </a:lnTo>
                  <a:cubicBezTo>
                    <a:pt x="120362" y="77670"/>
                    <a:pt x="120467" y="78515"/>
                    <a:pt x="121524" y="79044"/>
                  </a:cubicBezTo>
                  <a:cubicBezTo>
                    <a:pt x="121865" y="79146"/>
                    <a:pt x="122240" y="79204"/>
                    <a:pt x="122615" y="79204"/>
                  </a:cubicBezTo>
                  <a:cubicBezTo>
                    <a:pt x="123402" y="79204"/>
                    <a:pt x="124194" y="78948"/>
                    <a:pt x="124694" y="78304"/>
                  </a:cubicBezTo>
                  <a:cubicBezTo>
                    <a:pt x="126280" y="76507"/>
                    <a:pt x="127865" y="74605"/>
                    <a:pt x="128287" y="72175"/>
                  </a:cubicBezTo>
                  <a:cubicBezTo>
                    <a:pt x="128710" y="69850"/>
                    <a:pt x="129872" y="68793"/>
                    <a:pt x="131986" y="68793"/>
                  </a:cubicBezTo>
                  <a:cubicBezTo>
                    <a:pt x="132409" y="68793"/>
                    <a:pt x="132937" y="68688"/>
                    <a:pt x="133254" y="68688"/>
                  </a:cubicBezTo>
                  <a:cubicBezTo>
                    <a:pt x="133899" y="68688"/>
                    <a:pt x="134399" y="68669"/>
                    <a:pt x="134784" y="68669"/>
                  </a:cubicBezTo>
                  <a:close/>
                  <a:moveTo>
                    <a:pt x="70355" y="68671"/>
                  </a:moveTo>
                  <a:cubicBezTo>
                    <a:pt x="72012" y="68671"/>
                    <a:pt x="73520" y="69027"/>
                    <a:pt x="75028" y="69216"/>
                  </a:cubicBezTo>
                  <a:cubicBezTo>
                    <a:pt x="75662" y="69322"/>
                    <a:pt x="75873" y="69744"/>
                    <a:pt x="75979" y="70273"/>
                  </a:cubicBezTo>
                  <a:cubicBezTo>
                    <a:pt x="76402" y="71752"/>
                    <a:pt x="76613" y="73020"/>
                    <a:pt x="77247" y="74394"/>
                  </a:cubicBezTo>
                  <a:cubicBezTo>
                    <a:pt x="77987" y="75662"/>
                    <a:pt x="79044" y="76930"/>
                    <a:pt x="79889" y="78093"/>
                  </a:cubicBezTo>
                  <a:cubicBezTo>
                    <a:pt x="80438" y="78779"/>
                    <a:pt x="81120" y="79064"/>
                    <a:pt x="81850" y="79064"/>
                  </a:cubicBezTo>
                  <a:cubicBezTo>
                    <a:pt x="82244" y="79064"/>
                    <a:pt x="82651" y="78981"/>
                    <a:pt x="83059" y="78832"/>
                  </a:cubicBezTo>
                  <a:cubicBezTo>
                    <a:pt x="84010" y="78621"/>
                    <a:pt x="84433" y="77775"/>
                    <a:pt x="84433" y="76507"/>
                  </a:cubicBezTo>
                  <a:lnTo>
                    <a:pt x="84433" y="72915"/>
                  </a:lnTo>
                  <a:cubicBezTo>
                    <a:pt x="86758" y="74288"/>
                    <a:pt x="88660" y="75556"/>
                    <a:pt x="90139" y="77564"/>
                  </a:cubicBezTo>
                  <a:cubicBezTo>
                    <a:pt x="90773" y="78515"/>
                    <a:pt x="90773" y="79572"/>
                    <a:pt x="90879" y="80523"/>
                  </a:cubicBezTo>
                  <a:cubicBezTo>
                    <a:pt x="91196" y="82214"/>
                    <a:pt x="91407" y="83905"/>
                    <a:pt x="91830" y="85490"/>
                  </a:cubicBezTo>
                  <a:cubicBezTo>
                    <a:pt x="92253" y="86758"/>
                    <a:pt x="92887" y="87920"/>
                    <a:pt x="93944" y="88977"/>
                  </a:cubicBezTo>
                  <a:cubicBezTo>
                    <a:pt x="95106" y="90034"/>
                    <a:pt x="95846" y="91090"/>
                    <a:pt x="96268" y="92887"/>
                  </a:cubicBezTo>
                  <a:cubicBezTo>
                    <a:pt x="96585" y="94472"/>
                    <a:pt x="97536" y="95846"/>
                    <a:pt x="98170" y="97325"/>
                  </a:cubicBezTo>
                  <a:cubicBezTo>
                    <a:pt x="98276" y="97748"/>
                    <a:pt x="98487" y="98065"/>
                    <a:pt x="98276" y="98593"/>
                  </a:cubicBezTo>
                  <a:cubicBezTo>
                    <a:pt x="96691" y="98276"/>
                    <a:pt x="95529" y="97219"/>
                    <a:pt x="93944" y="96797"/>
                  </a:cubicBezTo>
                  <a:cubicBezTo>
                    <a:pt x="91619" y="96163"/>
                    <a:pt x="89717" y="95423"/>
                    <a:pt x="88237" y="93415"/>
                  </a:cubicBezTo>
                  <a:cubicBezTo>
                    <a:pt x="87709" y="92781"/>
                    <a:pt x="86758" y="92358"/>
                    <a:pt x="85912" y="91936"/>
                  </a:cubicBezTo>
                  <a:cubicBezTo>
                    <a:pt x="84327" y="91407"/>
                    <a:pt x="82742" y="90985"/>
                    <a:pt x="81157" y="90879"/>
                  </a:cubicBezTo>
                  <a:cubicBezTo>
                    <a:pt x="77987" y="90773"/>
                    <a:pt x="75873" y="88871"/>
                    <a:pt x="74288" y="86441"/>
                  </a:cubicBezTo>
                  <a:cubicBezTo>
                    <a:pt x="73866" y="85701"/>
                    <a:pt x="73232" y="85067"/>
                    <a:pt x="72915" y="84327"/>
                  </a:cubicBezTo>
                  <a:lnTo>
                    <a:pt x="76507" y="84327"/>
                  </a:lnTo>
                  <a:cubicBezTo>
                    <a:pt x="77564" y="84327"/>
                    <a:pt x="78621" y="84116"/>
                    <a:pt x="78832" y="82953"/>
                  </a:cubicBezTo>
                  <a:cubicBezTo>
                    <a:pt x="79255" y="81791"/>
                    <a:pt x="79044" y="80734"/>
                    <a:pt x="78093" y="79783"/>
                  </a:cubicBezTo>
                  <a:cubicBezTo>
                    <a:pt x="76085" y="78093"/>
                    <a:pt x="73971" y="76613"/>
                    <a:pt x="71329" y="76085"/>
                  </a:cubicBezTo>
                  <a:cubicBezTo>
                    <a:pt x="69744" y="75873"/>
                    <a:pt x="69110" y="75028"/>
                    <a:pt x="69005" y="73549"/>
                  </a:cubicBezTo>
                  <a:cubicBezTo>
                    <a:pt x="68793" y="72280"/>
                    <a:pt x="68582" y="70907"/>
                    <a:pt x="68688" y="69639"/>
                  </a:cubicBezTo>
                  <a:cubicBezTo>
                    <a:pt x="68793" y="69005"/>
                    <a:pt x="69110" y="68688"/>
                    <a:pt x="69744" y="68688"/>
                  </a:cubicBezTo>
                  <a:cubicBezTo>
                    <a:pt x="69950" y="68676"/>
                    <a:pt x="70153" y="68671"/>
                    <a:pt x="70355" y="68671"/>
                  </a:cubicBezTo>
                  <a:close/>
                  <a:moveTo>
                    <a:pt x="31808" y="73760"/>
                  </a:moveTo>
                  <a:cubicBezTo>
                    <a:pt x="32547" y="73760"/>
                    <a:pt x="32759" y="74288"/>
                    <a:pt x="33287" y="74605"/>
                  </a:cubicBezTo>
                  <a:cubicBezTo>
                    <a:pt x="36457" y="77564"/>
                    <a:pt x="40050" y="79678"/>
                    <a:pt x="44171" y="80946"/>
                  </a:cubicBezTo>
                  <a:cubicBezTo>
                    <a:pt x="46074" y="81685"/>
                    <a:pt x="48187" y="81685"/>
                    <a:pt x="50300" y="81897"/>
                  </a:cubicBezTo>
                  <a:cubicBezTo>
                    <a:pt x="51146" y="82002"/>
                    <a:pt x="51357" y="82214"/>
                    <a:pt x="51569" y="82953"/>
                  </a:cubicBezTo>
                  <a:cubicBezTo>
                    <a:pt x="52203" y="86018"/>
                    <a:pt x="52731" y="89083"/>
                    <a:pt x="54316" y="91830"/>
                  </a:cubicBezTo>
                  <a:cubicBezTo>
                    <a:pt x="54844" y="92781"/>
                    <a:pt x="55901" y="93204"/>
                    <a:pt x="56430" y="94366"/>
                  </a:cubicBezTo>
                  <a:cubicBezTo>
                    <a:pt x="54422" y="95529"/>
                    <a:pt x="52942" y="97008"/>
                    <a:pt x="52308" y="98910"/>
                  </a:cubicBezTo>
                  <a:cubicBezTo>
                    <a:pt x="51569" y="98170"/>
                    <a:pt x="51357" y="97114"/>
                    <a:pt x="51040" y="96057"/>
                  </a:cubicBezTo>
                  <a:cubicBezTo>
                    <a:pt x="49274" y="91381"/>
                    <a:pt x="44953" y="88340"/>
                    <a:pt x="40188" y="88340"/>
                  </a:cubicBezTo>
                  <a:cubicBezTo>
                    <a:pt x="40107" y="88340"/>
                    <a:pt x="40026" y="88341"/>
                    <a:pt x="39944" y="88343"/>
                  </a:cubicBezTo>
                  <a:cubicBezTo>
                    <a:pt x="35295" y="88554"/>
                    <a:pt x="30223" y="92253"/>
                    <a:pt x="30223" y="97219"/>
                  </a:cubicBezTo>
                  <a:cubicBezTo>
                    <a:pt x="29317" y="97219"/>
                    <a:pt x="28480" y="97357"/>
                    <a:pt x="27653" y="97357"/>
                  </a:cubicBezTo>
                  <a:cubicBezTo>
                    <a:pt x="27033" y="97357"/>
                    <a:pt x="26418" y="97280"/>
                    <a:pt x="25784" y="97008"/>
                  </a:cubicBezTo>
                  <a:cubicBezTo>
                    <a:pt x="23037" y="95634"/>
                    <a:pt x="20606" y="91830"/>
                    <a:pt x="21135" y="88766"/>
                  </a:cubicBezTo>
                  <a:cubicBezTo>
                    <a:pt x="21557" y="86018"/>
                    <a:pt x="23142" y="84116"/>
                    <a:pt x="25150" y="82531"/>
                  </a:cubicBezTo>
                  <a:cubicBezTo>
                    <a:pt x="25632" y="82145"/>
                    <a:pt x="25916" y="81958"/>
                    <a:pt x="26183" y="81958"/>
                  </a:cubicBezTo>
                  <a:cubicBezTo>
                    <a:pt x="26501" y="81958"/>
                    <a:pt x="26795" y="82225"/>
                    <a:pt x="27369" y="82742"/>
                  </a:cubicBezTo>
                  <a:cubicBezTo>
                    <a:pt x="28746" y="84512"/>
                    <a:pt x="30671" y="85184"/>
                    <a:pt x="32804" y="85184"/>
                  </a:cubicBezTo>
                  <a:cubicBezTo>
                    <a:pt x="32964" y="85184"/>
                    <a:pt x="33125" y="85180"/>
                    <a:pt x="33287" y="85173"/>
                  </a:cubicBezTo>
                  <a:cubicBezTo>
                    <a:pt x="33815" y="85173"/>
                    <a:pt x="34344" y="85067"/>
                    <a:pt x="34766" y="84856"/>
                  </a:cubicBezTo>
                  <a:cubicBezTo>
                    <a:pt x="35295" y="84433"/>
                    <a:pt x="35506" y="83905"/>
                    <a:pt x="34978" y="83376"/>
                  </a:cubicBezTo>
                  <a:cubicBezTo>
                    <a:pt x="34344" y="82742"/>
                    <a:pt x="33710" y="81791"/>
                    <a:pt x="32653" y="81474"/>
                  </a:cubicBezTo>
                  <a:cubicBezTo>
                    <a:pt x="31185" y="81229"/>
                    <a:pt x="29844" y="80670"/>
                    <a:pt x="28385" y="80670"/>
                  </a:cubicBezTo>
                  <a:cubicBezTo>
                    <a:pt x="27953" y="80670"/>
                    <a:pt x="27511" y="80719"/>
                    <a:pt x="27052" y="80840"/>
                  </a:cubicBezTo>
                  <a:cubicBezTo>
                    <a:pt x="26982" y="80840"/>
                    <a:pt x="26864" y="80887"/>
                    <a:pt x="26731" y="80887"/>
                  </a:cubicBezTo>
                  <a:cubicBezTo>
                    <a:pt x="26665" y="80887"/>
                    <a:pt x="26594" y="80875"/>
                    <a:pt x="26524" y="80840"/>
                  </a:cubicBezTo>
                  <a:cubicBezTo>
                    <a:pt x="25679" y="80100"/>
                    <a:pt x="25150" y="78832"/>
                    <a:pt x="24728" y="77670"/>
                  </a:cubicBezTo>
                  <a:cubicBezTo>
                    <a:pt x="24411" y="76930"/>
                    <a:pt x="24833" y="76507"/>
                    <a:pt x="25256" y="75979"/>
                  </a:cubicBezTo>
                  <a:cubicBezTo>
                    <a:pt x="27052" y="73971"/>
                    <a:pt x="29377" y="73760"/>
                    <a:pt x="31808" y="73760"/>
                  </a:cubicBezTo>
                  <a:close/>
                  <a:moveTo>
                    <a:pt x="172522" y="73944"/>
                  </a:moveTo>
                  <a:cubicBezTo>
                    <a:pt x="172598" y="73944"/>
                    <a:pt x="172682" y="73953"/>
                    <a:pt x="172776" y="73971"/>
                  </a:cubicBezTo>
                  <a:cubicBezTo>
                    <a:pt x="174995" y="74077"/>
                    <a:pt x="177320" y="74394"/>
                    <a:pt x="179116" y="76085"/>
                  </a:cubicBezTo>
                  <a:cubicBezTo>
                    <a:pt x="179962" y="76930"/>
                    <a:pt x="180279" y="77564"/>
                    <a:pt x="179644" y="78621"/>
                  </a:cubicBezTo>
                  <a:cubicBezTo>
                    <a:pt x="179433" y="78938"/>
                    <a:pt x="179222" y="79572"/>
                    <a:pt x="179010" y="79889"/>
                  </a:cubicBezTo>
                  <a:cubicBezTo>
                    <a:pt x="178693" y="80629"/>
                    <a:pt x="178165" y="80840"/>
                    <a:pt x="177003" y="80840"/>
                  </a:cubicBezTo>
                  <a:cubicBezTo>
                    <a:pt x="176690" y="80827"/>
                    <a:pt x="176375" y="80819"/>
                    <a:pt x="176060" y="80819"/>
                  </a:cubicBezTo>
                  <a:cubicBezTo>
                    <a:pt x="173825" y="80819"/>
                    <a:pt x="171590" y="81233"/>
                    <a:pt x="169923" y="83271"/>
                  </a:cubicBezTo>
                  <a:cubicBezTo>
                    <a:pt x="169183" y="84010"/>
                    <a:pt x="169183" y="84644"/>
                    <a:pt x="170240" y="85067"/>
                  </a:cubicBezTo>
                  <a:cubicBezTo>
                    <a:pt x="170662" y="85173"/>
                    <a:pt x="171085" y="85173"/>
                    <a:pt x="171296" y="85173"/>
                  </a:cubicBezTo>
                  <a:cubicBezTo>
                    <a:pt x="171467" y="85180"/>
                    <a:pt x="171635" y="85184"/>
                    <a:pt x="171802" y="85184"/>
                  </a:cubicBezTo>
                  <a:cubicBezTo>
                    <a:pt x="174021" y="85184"/>
                    <a:pt x="175959" y="84518"/>
                    <a:pt x="177531" y="82848"/>
                  </a:cubicBezTo>
                  <a:cubicBezTo>
                    <a:pt x="177859" y="82411"/>
                    <a:pt x="178214" y="82200"/>
                    <a:pt x="178584" y="82200"/>
                  </a:cubicBezTo>
                  <a:cubicBezTo>
                    <a:pt x="178929" y="82200"/>
                    <a:pt x="179287" y="82385"/>
                    <a:pt x="179644" y="82742"/>
                  </a:cubicBezTo>
                  <a:cubicBezTo>
                    <a:pt x="183132" y="85173"/>
                    <a:pt x="184717" y="88237"/>
                    <a:pt x="183343" y="92253"/>
                  </a:cubicBezTo>
                  <a:cubicBezTo>
                    <a:pt x="182603" y="94895"/>
                    <a:pt x="180701" y="96691"/>
                    <a:pt x="177954" y="97642"/>
                  </a:cubicBezTo>
                  <a:cubicBezTo>
                    <a:pt x="177733" y="97702"/>
                    <a:pt x="177517" y="97724"/>
                    <a:pt x="177302" y="97724"/>
                  </a:cubicBezTo>
                  <a:cubicBezTo>
                    <a:pt x="176701" y="97724"/>
                    <a:pt x="176113" y="97551"/>
                    <a:pt x="175490" y="97551"/>
                  </a:cubicBezTo>
                  <a:cubicBezTo>
                    <a:pt x="175161" y="97551"/>
                    <a:pt x="174822" y="97600"/>
                    <a:pt x="174466" y="97748"/>
                  </a:cubicBezTo>
                  <a:cubicBezTo>
                    <a:pt x="174678" y="94578"/>
                    <a:pt x="173093" y="92464"/>
                    <a:pt x="170768" y="90773"/>
                  </a:cubicBezTo>
                  <a:cubicBezTo>
                    <a:pt x="168921" y="89295"/>
                    <a:pt x="166815" y="88593"/>
                    <a:pt x="164632" y="88593"/>
                  </a:cubicBezTo>
                  <a:cubicBezTo>
                    <a:pt x="163692" y="88593"/>
                    <a:pt x="162739" y="88723"/>
                    <a:pt x="161786" y="88977"/>
                  </a:cubicBezTo>
                  <a:cubicBezTo>
                    <a:pt x="157876" y="90034"/>
                    <a:pt x="155234" y="92675"/>
                    <a:pt x="153755" y="96585"/>
                  </a:cubicBezTo>
                  <a:cubicBezTo>
                    <a:pt x="153332" y="97536"/>
                    <a:pt x="153332" y="98382"/>
                    <a:pt x="152486" y="99333"/>
                  </a:cubicBezTo>
                  <a:cubicBezTo>
                    <a:pt x="151747" y="96902"/>
                    <a:pt x="150056" y="95740"/>
                    <a:pt x="148365" y="94472"/>
                  </a:cubicBezTo>
                  <a:cubicBezTo>
                    <a:pt x="148894" y="93521"/>
                    <a:pt x="149845" y="92887"/>
                    <a:pt x="150373" y="91936"/>
                  </a:cubicBezTo>
                  <a:cubicBezTo>
                    <a:pt x="151641" y="89822"/>
                    <a:pt x="152064" y="87392"/>
                    <a:pt x="152698" y="85173"/>
                  </a:cubicBezTo>
                  <a:cubicBezTo>
                    <a:pt x="153121" y="84116"/>
                    <a:pt x="152698" y="82848"/>
                    <a:pt x="153543" y="82319"/>
                  </a:cubicBezTo>
                  <a:cubicBezTo>
                    <a:pt x="154072" y="81942"/>
                    <a:pt x="154816" y="81888"/>
                    <a:pt x="155544" y="81888"/>
                  </a:cubicBezTo>
                  <a:cubicBezTo>
                    <a:pt x="155836" y="81888"/>
                    <a:pt x="156125" y="81897"/>
                    <a:pt x="156396" y="81897"/>
                  </a:cubicBezTo>
                  <a:cubicBezTo>
                    <a:pt x="161574" y="81580"/>
                    <a:pt x="165801" y="79255"/>
                    <a:pt x="169711" y="76085"/>
                  </a:cubicBezTo>
                  <a:cubicBezTo>
                    <a:pt x="170451" y="75556"/>
                    <a:pt x="171085" y="74922"/>
                    <a:pt x="171719" y="74394"/>
                  </a:cubicBezTo>
                  <a:cubicBezTo>
                    <a:pt x="171980" y="74133"/>
                    <a:pt x="172169" y="73944"/>
                    <a:pt x="172522" y="73944"/>
                  </a:cubicBezTo>
                  <a:close/>
                  <a:moveTo>
                    <a:pt x="98804" y="91196"/>
                  </a:moveTo>
                  <a:cubicBezTo>
                    <a:pt x="98910" y="91196"/>
                    <a:pt x="99121" y="91407"/>
                    <a:pt x="99227" y="91513"/>
                  </a:cubicBezTo>
                  <a:cubicBezTo>
                    <a:pt x="100178" y="93626"/>
                    <a:pt x="100918" y="95740"/>
                    <a:pt x="101869" y="97853"/>
                  </a:cubicBezTo>
                  <a:cubicBezTo>
                    <a:pt x="102080" y="98699"/>
                    <a:pt x="101552" y="99227"/>
                    <a:pt x="101446" y="99967"/>
                  </a:cubicBezTo>
                  <a:cubicBezTo>
                    <a:pt x="100284" y="99650"/>
                    <a:pt x="99544" y="98804"/>
                    <a:pt x="99227" y="97748"/>
                  </a:cubicBezTo>
                  <a:cubicBezTo>
                    <a:pt x="98487" y="96057"/>
                    <a:pt x="97748" y="94472"/>
                    <a:pt x="97114" y="92781"/>
                  </a:cubicBezTo>
                  <a:cubicBezTo>
                    <a:pt x="97008" y="92358"/>
                    <a:pt x="96797" y="91830"/>
                    <a:pt x="97219" y="91830"/>
                  </a:cubicBezTo>
                  <a:cubicBezTo>
                    <a:pt x="97853" y="91830"/>
                    <a:pt x="98276" y="91302"/>
                    <a:pt x="98804" y="91196"/>
                  </a:cubicBezTo>
                  <a:close/>
                  <a:moveTo>
                    <a:pt x="106096" y="90879"/>
                  </a:moveTo>
                  <a:cubicBezTo>
                    <a:pt x="106307" y="91830"/>
                    <a:pt x="107575" y="91407"/>
                    <a:pt x="107787" y="91936"/>
                  </a:cubicBezTo>
                  <a:cubicBezTo>
                    <a:pt x="108104" y="92570"/>
                    <a:pt x="107258" y="93204"/>
                    <a:pt x="107153" y="94049"/>
                  </a:cubicBezTo>
                  <a:cubicBezTo>
                    <a:pt x="106730" y="95634"/>
                    <a:pt x="105779" y="96902"/>
                    <a:pt x="105251" y="98382"/>
                  </a:cubicBezTo>
                  <a:cubicBezTo>
                    <a:pt x="105039" y="99333"/>
                    <a:pt x="104194" y="99544"/>
                    <a:pt x="103454" y="99967"/>
                  </a:cubicBezTo>
                  <a:cubicBezTo>
                    <a:pt x="102926" y="98910"/>
                    <a:pt x="102926" y="97959"/>
                    <a:pt x="103454" y="96902"/>
                  </a:cubicBezTo>
                  <a:cubicBezTo>
                    <a:pt x="104299" y="95106"/>
                    <a:pt x="104828" y="92992"/>
                    <a:pt x="106096" y="90879"/>
                  </a:cubicBezTo>
                  <a:close/>
                  <a:moveTo>
                    <a:pt x="137978" y="94812"/>
                  </a:moveTo>
                  <a:cubicBezTo>
                    <a:pt x="138467" y="94812"/>
                    <a:pt x="138996" y="94930"/>
                    <a:pt x="139594" y="95212"/>
                  </a:cubicBezTo>
                  <a:cubicBezTo>
                    <a:pt x="140968" y="95846"/>
                    <a:pt x="142130" y="96585"/>
                    <a:pt x="143716" y="97219"/>
                  </a:cubicBezTo>
                  <a:cubicBezTo>
                    <a:pt x="141074" y="99439"/>
                    <a:pt x="138221" y="100178"/>
                    <a:pt x="135262" y="100284"/>
                  </a:cubicBezTo>
                  <a:cubicBezTo>
                    <a:pt x="134522" y="100284"/>
                    <a:pt x="133782" y="99861"/>
                    <a:pt x="133360" y="99016"/>
                  </a:cubicBezTo>
                  <a:cubicBezTo>
                    <a:pt x="133043" y="98276"/>
                    <a:pt x="133571" y="97748"/>
                    <a:pt x="133994" y="97219"/>
                  </a:cubicBezTo>
                  <a:lnTo>
                    <a:pt x="135262" y="95846"/>
                  </a:lnTo>
                  <a:cubicBezTo>
                    <a:pt x="136178" y="95282"/>
                    <a:pt x="136999" y="94812"/>
                    <a:pt x="137978" y="94812"/>
                  </a:cubicBezTo>
                  <a:close/>
                  <a:moveTo>
                    <a:pt x="66838" y="94762"/>
                  </a:moveTo>
                  <a:cubicBezTo>
                    <a:pt x="67129" y="94762"/>
                    <a:pt x="67420" y="94842"/>
                    <a:pt x="67737" y="95000"/>
                  </a:cubicBezTo>
                  <a:cubicBezTo>
                    <a:pt x="69216" y="95634"/>
                    <a:pt x="70273" y="96691"/>
                    <a:pt x="71224" y="97853"/>
                  </a:cubicBezTo>
                  <a:cubicBezTo>
                    <a:pt x="71646" y="98382"/>
                    <a:pt x="71646" y="98910"/>
                    <a:pt x="71329" y="99439"/>
                  </a:cubicBezTo>
                  <a:cubicBezTo>
                    <a:pt x="70907" y="100178"/>
                    <a:pt x="70167" y="100390"/>
                    <a:pt x="69322" y="100390"/>
                  </a:cubicBezTo>
                  <a:cubicBezTo>
                    <a:pt x="66891" y="100178"/>
                    <a:pt x="64355" y="99756"/>
                    <a:pt x="62242" y="98170"/>
                  </a:cubicBezTo>
                  <a:cubicBezTo>
                    <a:pt x="61925" y="97853"/>
                    <a:pt x="61396" y="97853"/>
                    <a:pt x="61290" y="97325"/>
                  </a:cubicBezTo>
                  <a:cubicBezTo>
                    <a:pt x="62770" y="96268"/>
                    <a:pt x="64355" y="95634"/>
                    <a:pt x="65940" y="95000"/>
                  </a:cubicBezTo>
                  <a:cubicBezTo>
                    <a:pt x="66257" y="94842"/>
                    <a:pt x="66548" y="94762"/>
                    <a:pt x="66838" y="94762"/>
                  </a:cubicBezTo>
                  <a:close/>
                  <a:moveTo>
                    <a:pt x="147718" y="95304"/>
                  </a:moveTo>
                  <a:cubicBezTo>
                    <a:pt x="148251" y="95304"/>
                    <a:pt x="148802" y="95700"/>
                    <a:pt x="149633" y="96480"/>
                  </a:cubicBezTo>
                  <a:cubicBezTo>
                    <a:pt x="150584" y="97325"/>
                    <a:pt x="151430" y="98276"/>
                    <a:pt x="151430" y="99756"/>
                  </a:cubicBezTo>
                  <a:cubicBezTo>
                    <a:pt x="151535" y="99967"/>
                    <a:pt x="151430" y="100284"/>
                    <a:pt x="151218" y="100495"/>
                  </a:cubicBezTo>
                  <a:cubicBezTo>
                    <a:pt x="151034" y="101111"/>
                    <a:pt x="150813" y="101440"/>
                    <a:pt x="150494" y="101440"/>
                  </a:cubicBezTo>
                  <a:cubicBezTo>
                    <a:pt x="150265" y="101440"/>
                    <a:pt x="149986" y="101271"/>
                    <a:pt x="149633" y="100918"/>
                  </a:cubicBezTo>
                  <a:cubicBezTo>
                    <a:pt x="148577" y="99861"/>
                    <a:pt x="147414" y="98804"/>
                    <a:pt x="145935" y="97959"/>
                  </a:cubicBezTo>
                  <a:cubicBezTo>
                    <a:pt x="145195" y="97642"/>
                    <a:pt x="145301" y="97219"/>
                    <a:pt x="145829" y="96585"/>
                  </a:cubicBezTo>
                  <a:cubicBezTo>
                    <a:pt x="146634" y="95726"/>
                    <a:pt x="147167" y="95304"/>
                    <a:pt x="147718" y="95304"/>
                  </a:cubicBezTo>
                  <a:close/>
                  <a:moveTo>
                    <a:pt x="166176" y="98159"/>
                  </a:moveTo>
                  <a:cubicBezTo>
                    <a:pt x="167744" y="98159"/>
                    <a:pt x="169331" y="98300"/>
                    <a:pt x="170915" y="98300"/>
                  </a:cubicBezTo>
                  <a:cubicBezTo>
                    <a:pt x="171678" y="98300"/>
                    <a:pt x="172440" y="98268"/>
                    <a:pt x="173198" y="98170"/>
                  </a:cubicBezTo>
                  <a:lnTo>
                    <a:pt x="173198" y="98170"/>
                  </a:lnTo>
                  <a:cubicBezTo>
                    <a:pt x="173304" y="99227"/>
                    <a:pt x="172776" y="99756"/>
                    <a:pt x="172353" y="100284"/>
                  </a:cubicBezTo>
                  <a:cubicBezTo>
                    <a:pt x="171841" y="101052"/>
                    <a:pt x="171368" y="101471"/>
                    <a:pt x="170793" y="101471"/>
                  </a:cubicBezTo>
                  <a:cubicBezTo>
                    <a:pt x="170418" y="101471"/>
                    <a:pt x="170000" y="101293"/>
                    <a:pt x="169500" y="100918"/>
                  </a:cubicBezTo>
                  <a:cubicBezTo>
                    <a:pt x="167386" y="99439"/>
                    <a:pt x="164850" y="99650"/>
                    <a:pt x="162314" y="99333"/>
                  </a:cubicBezTo>
                  <a:cubicBezTo>
                    <a:pt x="161786" y="99227"/>
                    <a:pt x="161257" y="99227"/>
                    <a:pt x="160940" y="99121"/>
                  </a:cubicBezTo>
                  <a:cubicBezTo>
                    <a:pt x="162637" y="98342"/>
                    <a:pt x="164394" y="98159"/>
                    <a:pt x="166176" y="98159"/>
                  </a:cubicBezTo>
                  <a:close/>
                  <a:moveTo>
                    <a:pt x="38002" y="97998"/>
                  </a:moveTo>
                  <a:cubicBezTo>
                    <a:pt x="39995" y="97998"/>
                    <a:pt x="41962" y="98201"/>
                    <a:pt x="43854" y="99121"/>
                  </a:cubicBezTo>
                  <a:cubicBezTo>
                    <a:pt x="42692" y="99333"/>
                    <a:pt x="41530" y="99439"/>
                    <a:pt x="40262" y="99650"/>
                  </a:cubicBezTo>
                  <a:cubicBezTo>
                    <a:pt x="38571" y="99650"/>
                    <a:pt x="36986" y="100178"/>
                    <a:pt x="35401" y="100918"/>
                  </a:cubicBezTo>
                  <a:cubicBezTo>
                    <a:pt x="34742" y="101313"/>
                    <a:pt x="34248" y="101526"/>
                    <a:pt x="33834" y="101526"/>
                  </a:cubicBezTo>
                  <a:cubicBezTo>
                    <a:pt x="33252" y="101526"/>
                    <a:pt x="32830" y="101105"/>
                    <a:pt x="32336" y="100178"/>
                  </a:cubicBezTo>
                  <a:cubicBezTo>
                    <a:pt x="32019" y="99650"/>
                    <a:pt x="31491" y="99121"/>
                    <a:pt x="31596" y="98065"/>
                  </a:cubicBezTo>
                  <a:lnTo>
                    <a:pt x="31596" y="98065"/>
                  </a:lnTo>
                  <a:cubicBezTo>
                    <a:pt x="32154" y="98108"/>
                    <a:pt x="32713" y="98123"/>
                    <a:pt x="33273" y="98123"/>
                  </a:cubicBezTo>
                  <a:cubicBezTo>
                    <a:pt x="34850" y="98123"/>
                    <a:pt x="36434" y="97998"/>
                    <a:pt x="38002" y="97998"/>
                  </a:cubicBezTo>
                  <a:close/>
                  <a:moveTo>
                    <a:pt x="112329" y="96985"/>
                  </a:moveTo>
                  <a:cubicBezTo>
                    <a:pt x="112628" y="96985"/>
                    <a:pt x="112755" y="97265"/>
                    <a:pt x="113070" y="97959"/>
                  </a:cubicBezTo>
                  <a:cubicBezTo>
                    <a:pt x="113176" y="98276"/>
                    <a:pt x="113599" y="98382"/>
                    <a:pt x="113493" y="98910"/>
                  </a:cubicBezTo>
                  <a:cubicBezTo>
                    <a:pt x="112225" y="99439"/>
                    <a:pt x="110957" y="99967"/>
                    <a:pt x="109794" y="100495"/>
                  </a:cubicBezTo>
                  <a:cubicBezTo>
                    <a:pt x="109266" y="100812"/>
                    <a:pt x="108526" y="100918"/>
                    <a:pt x="108104" y="101129"/>
                  </a:cubicBezTo>
                  <a:cubicBezTo>
                    <a:pt x="107515" y="101542"/>
                    <a:pt x="106860" y="101757"/>
                    <a:pt x="106194" y="101757"/>
                  </a:cubicBezTo>
                  <a:cubicBezTo>
                    <a:pt x="105666" y="101757"/>
                    <a:pt x="105131" y="101621"/>
                    <a:pt x="104616" y="101341"/>
                  </a:cubicBezTo>
                  <a:cubicBezTo>
                    <a:pt x="105039" y="100284"/>
                    <a:pt x="105779" y="99650"/>
                    <a:pt x="107047" y="99227"/>
                  </a:cubicBezTo>
                  <a:cubicBezTo>
                    <a:pt x="108421" y="98699"/>
                    <a:pt x="109900" y="97959"/>
                    <a:pt x="111380" y="97325"/>
                  </a:cubicBezTo>
                  <a:cubicBezTo>
                    <a:pt x="111848" y="97112"/>
                    <a:pt x="112127" y="96985"/>
                    <a:pt x="112329" y="96985"/>
                  </a:cubicBezTo>
                  <a:close/>
                  <a:moveTo>
                    <a:pt x="57102" y="95312"/>
                  </a:moveTo>
                  <a:cubicBezTo>
                    <a:pt x="57419" y="95312"/>
                    <a:pt x="57717" y="95442"/>
                    <a:pt x="58015" y="95740"/>
                  </a:cubicBezTo>
                  <a:cubicBezTo>
                    <a:pt x="59600" y="97219"/>
                    <a:pt x="59600" y="97325"/>
                    <a:pt x="57909" y="98487"/>
                  </a:cubicBezTo>
                  <a:cubicBezTo>
                    <a:pt x="56535" y="99439"/>
                    <a:pt x="55478" y="100812"/>
                    <a:pt x="54210" y="101763"/>
                  </a:cubicBezTo>
                  <a:cubicBezTo>
                    <a:pt x="52837" y="99861"/>
                    <a:pt x="52942" y="98699"/>
                    <a:pt x="54422" y="97114"/>
                  </a:cubicBezTo>
                  <a:cubicBezTo>
                    <a:pt x="54950" y="96585"/>
                    <a:pt x="55478" y="95846"/>
                    <a:pt x="56324" y="95529"/>
                  </a:cubicBezTo>
                  <a:cubicBezTo>
                    <a:pt x="56601" y="95390"/>
                    <a:pt x="56857" y="95312"/>
                    <a:pt x="57102" y="95312"/>
                  </a:cubicBezTo>
                  <a:close/>
                  <a:moveTo>
                    <a:pt x="92270" y="96992"/>
                  </a:moveTo>
                  <a:cubicBezTo>
                    <a:pt x="92471" y="96992"/>
                    <a:pt x="92748" y="97118"/>
                    <a:pt x="93204" y="97325"/>
                  </a:cubicBezTo>
                  <a:cubicBezTo>
                    <a:pt x="94683" y="98065"/>
                    <a:pt x="96163" y="98699"/>
                    <a:pt x="97642" y="99227"/>
                  </a:cubicBezTo>
                  <a:cubicBezTo>
                    <a:pt x="98804" y="99650"/>
                    <a:pt x="99544" y="100284"/>
                    <a:pt x="99967" y="101446"/>
                  </a:cubicBezTo>
                  <a:cubicBezTo>
                    <a:pt x="99463" y="101721"/>
                    <a:pt x="98978" y="101837"/>
                    <a:pt x="98496" y="101837"/>
                  </a:cubicBezTo>
                  <a:cubicBezTo>
                    <a:pt x="97868" y="101837"/>
                    <a:pt x="97243" y="101640"/>
                    <a:pt x="96585" y="101341"/>
                  </a:cubicBezTo>
                  <a:cubicBezTo>
                    <a:pt x="94895" y="100390"/>
                    <a:pt x="92992" y="99756"/>
                    <a:pt x="91196" y="98804"/>
                  </a:cubicBezTo>
                  <a:cubicBezTo>
                    <a:pt x="90985" y="98276"/>
                    <a:pt x="91407" y="98276"/>
                    <a:pt x="91513" y="98065"/>
                  </a:cubicBezTo>
                  <a:cubicBezTo>
                    <a:pt x="91834" y="97294"/>
                    <a:pt x="91960" y="96992"/>
                    <a:pt x="92270" y="96992"/>
                  </a:cubicBezTo>
                  <a:close/>
                  <a:moveTo>
                    <a:pt x="162335" y="100249"/>
                  </a:moveTo>
                  <a:cubicBezTo>
                    <a:pt x="164957" y="100249"/>
                    <a:pt x="167599" y="100576"/>
                    <a:pt x="170028" y="102397"/>
                  </a:cubicBezTo>
                  <a:cubicBezTo>
                    <a:pt x="167538" y="103936"/>
                    <a:pt x="165047" y="104458"/>
                    <a:pt x="162522" y="104458"/>
                  </a:cubicBezTo>
                  <a:cubicBezTo>
                    <a:pt x="161404" y="104458"/>
                    <a:pt x="160279" y="104356"/>
                    <a:pt x="159144" y="104194"/>
                  </a:cubicBezTo>
                  <a:cubicBezTo>
                    <a:pt x="158087" y="104088"/>
                    <a:pt x="158087" y="103137"/>
                    <a:pt x="158087" y="102503"/>
                  </a:cubicBezTo>
                  <a:cubicBezTo>
                    <a:pt x="158087" y="101763"/>
                    <a:pt x="157981" y="100812"/>
                    <a:pt x="159144" y="100495"/>
                  </a:cubicBezTo>
                  <a:cubicBezTo>
                    <a:pt x="159672" y="100390"/>
                    <a:pt x="160201" y="100284"/>
                    <a:pt x="160623" y="100284"/>
                  </a:cubicBezTo>
                  <a:cubicBezTo>
                    <a:pt x="161191" y="100265"/>
                    <a:pt x="161762" y="100249"/>
                    <a:pt x="162335" y="100249"/>
                  </a:cubicBezTo>
                  <a:close/>
                  <a:moveTo>
                    <a:pt x="41905" y="100108"/>
                  </a:moveTo>
                  <a:cubicBezTo>
                    <a:pt x="43103" y="100108"/>
                    <a:pt x="44312" y="100249"/>
                    <a:pt x="45545" y="100495"/>
                  </a:cubicBezTo>
                  <a:cubicBezTo>
                    <a:pt x="46813" y="100812"/>
                    <a:pt x="46602" y="101552"/>
                    <a:pt x="46602" y="102397"/>
                  </a:cubicBezTo>
                  <a:cubicBezTo>
                    <a:pt x="46602" y="103031"/>
                    <a:pt x="46602" y="103771"/>
                    <a:pt x="45545" y="104088"/>
                  </a:cubicBezTo>
                  <a:cubicBezTo>
                    <a:pt x="44671" y="104351"/>
                    <a:pt x="43667" y="104476"/>
                    <a:pt x="42615" y="104476"/>
                  </a:cubicBezTo>
                  <a:cubicBezTo>
                    <a:pt x="39854" y="104476"/>
                    <a:pt x="36756" y="103611"/>
                    <a:pt x="34766" y="102080"/>
                  </a:cubicBezTo>
                  <a:cubicBezTo>
                    <a:pt x="37162" y="100671"/>
                    <a:pt x="39510" y="100108"/>
                    <a:pt x="41905" y="100108"/>
                  </a:cubicBezTo>
                  <a:close/>
                  <a:moveTo>
                    <a:pt x="170702" y="103141"/>
                  </a:moveTo>
                  <a:cubicBezTo>
                    <a:pt x="171275" y="103141"/>
                    <a:pt x="171719" y="103560"/>
                    <a:pt x="172353" y="104511"/>
                  </a:cubicBezTo>
                  <a:cubicBezTo>
                    <a:pt x="172670" y="104828"/>
                    <a:pt x="172881" y="105462"/>
                    <a:pt x="173198" y="105779"/>
                  </a:cubicBezTo>
                  <a:cubicBezTo>
                    <a:pt x="173304" y="105885"/>
                    <a:pt x="173198" y="106202"/>
                    <a:pt x="173198" y="106413"/>
                  </a:cubicBezTo>
                  <a:cubicBezTo>
                    <a:pt x="172681" y="106374"/>
                    <a:pt x="172163" y="106359"/>
                    <a:pt x="171645" y="106359"/>
                  </a:cubicBezTo>
                  <a:cubicBezTo>
                    <a:pt x="169864" y="106359"/>
                    <a:pt x="168088" y="106537"/>
                    <a:pt x="166332" y="106537"/>
                  </a:cubicBezTo>
                  <a:cubicBezTo>
                    <a:pt x="164434" y="106537"/>
                    <a:pt x="162559" y="106329"/>
                    <a:pt x="160729" y="105462"/>
                  </a:cubicBezTo>
                  <a:cubicBezTo>
                    <a:pt x="161257" y="105462"/>
                    <a:pt x="161997" y="105462"/>
                    <a:pt x="162631" y="105251"/>
                  </a:cubicBezTo>
                  <a:cubicBezTo>
                    <a:pt x="163265" y="105145"/>
                    <a:pt x="163899" y="105039"/>
                    <a:pt x="164745" y="105039"/>
                  </a:cubicBezTo>
                  <a:cubicBezTo>
                    <a:pt x="166435" y="105039"/>
                    <a:pt x="168020" y="104616"/>
                    <a:pt x="169289" y="103665"/>
                  </a:cubicBezTo>
                  <a:cubicBezTo>
                    <a:pt x="169880" y="103327"/>
                    <a:pt x="170320" y="103141"/>
                    <a:pt x="170702" y="103141"/>
                  </a:cubicBezTo>
                  <a:close/>
                  <a:moveTo>
                    <a:pt x="34081" y="103127"/>
                  </a:moveTo>
                  <a:cubicBezTo>
                    <a:pt x="34289" y="103127"/>
                    <a:pt x="34514" y="103190"/>
                    <a:pt x="34766" y="103348"/>
                  </a:cubicBezTo>
                  <a:cubicBezTo>
                    <a:pt x="37091" y="105039"/>
                    <a:pt x="39944" y="105039"/>
                    <a:pt x="42692" y="105251"/>
                  </a:cubicBezTo>
                  <a:cubicBezTo>
                    <a:pt x="43009" y="105251"/>
                    <a:pt x="43643" y="105462"/>
                    <a:pt x="43960" y="105462"/>
                  </a:cubicBezTo>
                  <a:cubicBezTo>
                    <a:pt x="43960" y="106096"/>
                    <a:pt x="43432" y="106096"/>
                    <a:pt x="43009" y="106202"/>
                  </a:cubicBezTo>
                  <a:cubicBezTo>
                    <a:pt x="42040" y="106525"/>
                    <a:pt x="41010" y="106662"/>
                    <a:pt x="40012" y="106662"/>
                  </a:cubicBezTo>
                  <a:cubicBezTo>
                    <a:pt x="39704" y="106662"/>
                    <a:pt x="39398" y="106649"/>
                    <a:pt x="39099" y="106624"/>
                  </a:cubicBezTo>
                  <a:cubicBezTo>
                    <a:pt x="36563" y="106413"/>
                    <a:pt x="34027" y="106413"/>
                    <a:pt x="31279" y="106413"/>
                  </a:cubicBezTo>
                  <a:cubicBezTo>
                    <a:pt x="31702" y="105251"/>
                    <a:pt x="32125" y="104511"/>
                    <a:pt x="32759" y="103771"/>
                  </a:cubicBezTo>
                  <a:cubicBezTo>
                    <a:pt x="33203" y="103475"/>
                    <a:pt x="33595" y="103127"/>
                    <a:pt x="34081" y="103127"/>
                  </a:cubicBezTo>
                  <a:close/>
                  <a:moveTo>
                    <a:pt x="106090" y="103010"/>
                  </a:moveTo>
                  <a:cubicBezTo>
                    <a:pt x="106732" y="103010"/>
                    <a:pt x="107384" y="103200"/>
                    <a:pt x="108104" y="103560"/>
                  </a:cubicBezTo>
                  <a:cubicBezTo>
                    <a:pt x="109900" y="104511"/>
                    <a:pt x="111802" y="105145"/>
                    <a:pt x="113704" y="105990"/>
                  </a:cubicBezTo>
                  <a:cubicBezTo>
                    <a:pt x="113493" y="106307"/>
                    <a:pt x="113176" y="106519"/>
                    <a:pt x="113070" y="106624"/>
                  </a:cubicBezTo>
                  <a:cubicBezTo>
                    <a:pt x="112705" y="107356"/>
                    <a:pt x="112550" y="107630"/>
                    <a:pt x="112221" y="107630"/>
                  </a:cubicBezTo>
                  <a:cubicBezTo>
                    <a:pt x="111980" y="107630"/>
                    <a:pt x="111644" y="107482"/>
                    <a:pt x="111063" y="107258"/>
                  </a:cubicBezTo>
                  <a:cubicBezTo>
                    <a:pt x="109689" y="106730"/>
                    <a:pt x="108315" y="105990"/>
                    <a:pt x="106836" y="105568"/>
                  </a:cubicBezTo>
                  <a:cubicBezTo>
                    <a:pt x="105779" y="105039"/>
                    <a:pt x="105039" y="104405"/>
                    <a:pt x="104616" y="103348"/>
                  </a:cubicBezTo>
                  <a:cubicBezTo>
                    <a:pt x="105119" y="103120"/>
                    <a:pt x="105602" y="103010"/>
                    <a:pt x="106090" y="103010"/>
                  </a:cubicBezTo>
                  <a:close/>
                  <a:moveTo>
                    <a:pt x="98405" y="102867"/>
                  </a:moveTo>
                  <a:cubicBezTo>
                    <a:pt x="98971" y="102867"/>
                    <a:pt x="99574" y="103137"/>
                    <a:pt x="100178" y="103137"/>
                  </a:cubicBezTo>
                  <a:cubicBezTo>
                    <a:pt x="99756" y="104511"/>
                    <a:pt x="98910" y="105145"/>
                    <a:pt x="97748" y="105568"/>
                  </a:cubicBezTo>
                  <a:cubicBezTo>
                    <a:pt x="96163" y="106096"/>
                    <a:pt x="94578" y="106836"/>
                    <a:pt x="93098" y="107470"/>
                  </a:cubicBezTo>
                  <a:cubicBezTo>
                    <a:pt x="92778" y="107607"/>
                    <a:pt x="92477" y="107744"/>
                    <a:pt x="92248" y="107744"/>
                  </a:cubicBezTo>
                  <a:cubicBezTo>
                    <a:pt x="91948" y="107744"/>
                    <a:pt x="91770" y="107509"/>
                    <a:pt x="91830" y="106730"/>
                  </a:cubicBezTo>
                  <a:cubicBezTo>
                    <a:pt x="91830" y="106307"/>
                    <a:pt x="91196" y="106307"/>
                    <a:pt x="91302" y="105779"/>
                  </a:cubicBezTo>
                  <a:cubicBezTo>
                    <a:pt x="93204" y="104616"/>
                    <a:pt x="95634" y="103982"/>
                    <a:pt x="97748" y="103031"/>
                  </a:cubicBezTo>
                  <a:cubicBezTo>
                    <a:pt x="97959" y="102911"/>
                    <a:pt x="98179" y="102867"/>
                    <a:pt x="98405" y="102867"/>
                  </a:cubicBezTo>
                  <a:close/>
                  <a:moveTo>
                    <a:pt x="54172" y="103070"/>
                  </a:moveTo>
                  <a:cubicBezTo>
                    <a:pt x="54364" y="103070"/>
                    <a:pt x="54592" y="103202"/>
                    <a:pt x="54844" y="103454"/>
                  </a:cubicBezTo>
                  <a:cubicBezTo>
                    <a:pt x="56007" y="104722"/>
                    <a:pt x="57381" y="105673"/>
                    <a:pt x="58754" y="106624"/>
                  </a:cubicBezTo>
                  <a:cubicBezTo>
                    <a:pt x="59283" y="106836"/>
                    <a:pt x="59494" y="107258"/>
                    <a:pt x="58966" y="107787"/>
                  </a:cubicBezTo>
                  <a:cubicBezTo>
                    <a:pt x="58192" y="108781"/>
                    <a:pt x="57592" y="109256"/>
                    <a:pt x="56954" y="109256"/>
                  </a:cubicBezTo>
                  <a:cubicBezTo>
                    <a:pt x="56371" y="109256"/>
                    <a:pt x="55757" y="108860"/>
                    <a:pt x="54950" y="108104"/>
                  </a:cubicBezTo>
                  <a:cubicBezTo>
                    <a:pt x="53999" y="107153"/>
                    <a:pt x="53259" y="106202"/>
                    <a:pt x="53259" y="104722"/>
                  </a:cubicBezTo>
                  <a:cubicBezTo>
                    <a:pt x="53154" y="104511"/>
                    <a:pt x="53471" y="104088"/>
                    <a:pt x="53682" y="103560"/>
                  </a:cubicBezTo>
                  <a:cubicBezTo>
                    <a:pt x="53792" y="103228"/>
                    <a:pt x="53961" y="103070"/>
                    <a:pt x="54172" y="103070"/>
                  </a:cubicBezTo>
                  <a:close/>
                  <a:moveTo>
                    <a:pt x="150479" y="102926"/>
                  </a:moveTo>
                  <a:cubicBezTo>
                    <a:pt x="151747" y="104511"/>
                    <a:pt x="151958" y="105779"/>
                    <a:pt x="150690" y="107153"/>
                  </a:cubicBezTo>
                  <a:cubicBezTo>
                    <a:pt x="150479" y="107575"/>
                    <a:pt x="150056" y="107787"/>
                    <a:pt x="149845" y="108104"/>
                  </a:cubicBezTo>
                  <a:cubicBezTo>
                    <a:pt x="148932" y="108963"/>
                    <a:pt x="148401" y="109385"/>
                    <a:pt x="147892" y="109385"/>
                  </a:cubicBezTo>
                  <a:cubicBezTo>
                    <a:pt x="147399" y="109385"/>
                    <a:pt x="146926" y="108989"/>
                    <a:pt x="146146" y="108209"/>
                  </a:cubicBezTo>
                  <a:cubicBezTo>
                    <a:pt x="145829" y="107892"/>
                    <a:pt x="145723" y="107787"/>
                    <a:pt x="145301" y="107258"/>
                  </a:cubicBezTo>
                  <a:cubicBezTo>
                    <a:pt x="147203" y="105779"/>
                    <a:pt x="148999" y="104616"/>
                    <a:pt x="150479" y="102926"/>
                  </a:cubicBezTo>
                  <a:close/>
                  <a:moveTo>
                    <a:pt x="114776" y="106636"/>
                  </a:moveTo>
                  <a:cubicBezTo>
                    <a:pt x="115003" y="106636"/>
                    <a:pt x="115252" y="106736"/>
                    <a:pt x="115501" y="106836"/>
                  </a:cubicBezTo>
                  <a:cubicBezTo>
                    <a:pt x="116769" y="107787"/>
                    <a:pt x="118354" y="108209"/>
                    <a:pt x="119833" y="109477"/>
                  </a:cubicBezTo>
                  <a:cubicBezTo>
                    <a:pt x="117720" y="109372"/>
                    <a:pt x="116241" y="108738"/>
                    <a:pt x="114761" y="108315"/>
                  </a:cubicBezTo>
                  <a:cubicBezTo>
                    <a:pt x="114233" y="108209"/>
                    <a:pt x="113916" y="107787"/>
                    <a:pt x="114127" y="107153"/>
                  </a:cubicBezTo>
                  <a:cubicBezTo>
                    <a:pt x="114295" y="106762"/>
                    <a:pt x="114521" y="106636"/>
                    <a:pt x="114776" y="106636"/>
                  </a:cubicBezTo>
                  <a:close/>
                  <a:moveTo>
                    <a:pt x="89826" y="106709"/>
                  </a:moveTo>
                  <a:cubicBezTo>
                    <a:pt x="90103" y="106709"/>
                    <a:pt x="90322" y="106856"/>
                    <a:pt x="90456" y="107258"/>
                  </a:cubicBezTo>
                  <a:cubicBezTo>
                    <a:pt x="90773" y="107892"/>
                    <a:pt x="90351" y="108209"/>
                    <a:pt x="89822" y="108315"/>
                  </a:cubicBezTo>
                  <a:cubicBezTo>
                    <a:pt x="88343" y="108843"/>
                    <a:pt x="86969" y="109266"/>
                    <a:pt x="85490" y="109794"/>
                  </a:cubicBezTo>
                  <a:cubicBezTo>
                    <a:pt x="85173" y="109477"/>
                    <a:pt x="85384" y="109266"/>
                    <a:pt x="85595" y="108949"/>
                  </a:cubicBezTo>
                  <a:cubicBezTo>
                    <a:pt x="86758" y="108315"/>
                    <a:pt x="88131" y="107575"/>
                    <a:pt x="89294" y="106836"/>
                  </a:cubicBezTo>
                  <a:cubicBezTo>
                    <a:pt x="89487" y="106758"/>
                    <a:pt x="89667" y="106709"/>
                    <a:pt x="89826" y="106709"/>
                  </a:cubicBezTo>
                  <a:close/>
                  <a:moveTo>
                    <a:pt x="69322" y="104405"/>
                  </a:moveTo>
                  <a:cubicBezTo>
                    <a:pt x="70273" y="104405"/>
                    <a:pt x="70907" y="104722"/>
                    <a:pt x="71329" y="105568"/>
                  </a:cubicBezTo>
                  <a:cubicBezTo>
                    <a:pt x="71752" y="106307"/>
                    <a:pt x="71329" y="106836"/>
                    <a:pt x="70801" y="107364"/>
                  </a:cubicBezTo>
                  <a:cubicBezTo>
                    <a:pt x="68911" y="109254"/>
                    <a:pt x="67957" y="109945"/>
                    <a:pt x="66939" y="109945"/>
                  </a:cubicBezTo>
                  <a:cubicBezTo>
                    <a:pt x="66021" y="109945"/>
                    <a:pt x="65052" y="109383"/>
                    <a:pt x="63298" y="108632"/>
                  </a:cubicBezTo>
                  <a:cubicBezTo>
                    <a:pt x="62664" y="108315"/>
                    <a:pt x="61925" y="107787"/>
                    <a:pt x="61185" y="107364"/>
                  </a:cubicBezTo>
                  <a:cubicBezTo>
                    <a:pt x="63721" y="105251"/>
                    <a:pt x="66468" y="104616"/>
                    <a:pt x="69322" y="104405"/>
                  </a:cubicBezTo>
                  <a:close/>
                  <a:moveTo>
                    <a:pt x="134945" y="104405"/>
                  </a:moveTo>
                  <a:cubicBezTo>
                    <a:pt x="138009" y="104511"/>
                    <a:pt x="140968" y="105145"/>
                    <a:pt x="143504" y="107258"/>
                  </a:cubicBezTo>
                  <a:cubicBezTo>
                    <a:pt x="141919" y="108632"/>
                    <a:pt x="140123" y="109266"/>
                    <a:pt x="138432" y="109900"/>
                  </a:cubicBezTo>
                  <a:cubicBezTo>
                    <a:pt x="138211" y="109998"/>
                    <a:pt x="138001" y="110040"/>
                    <a:pt x="137799" y="110040"/>
                  </a:cubicBezTo>
                  <a:cubicBezTo>
                    <a:pt x="137131" y="110040"/>
                    <a:pt x="136545" y="109591"/>
                    <a:pt x="135896" y="109266"/>
                  </a:cubicBezTo>
                  <a:cubicBezTo>
                    <a:pt x="135156" y="108738"/>
                    <a:pt x="134522" y="107892"/>
                    <a:pt x="133782" y="107258"/>
                  </a:cubicBezTo>
                  <a:cubicBezTo>
                    <a:pt x="133254" y="106836"/>
                    <a:pt x="132937" y="106307"/>
                    <a:pt x="133254" y="105568"/>
                  </a:cubicBezTo>
                  <a:cubicBezTo>
                    <a:pt x="133571" y="104722"/>
                    <a:pt x="134311" y="104405"/>
                    <a:pt x="134945" y="104405"/>
                  </a:cubicBezTo>
                  <a:close/>
                  <a:moveTo>
                    <a:pt x="84625" y="109658"/>
                  </a:moveTo>
                  <a:cubicBezTo>
                    <a:pt x="84903" y="109658"/>
                    <a:pt x="85207" y="109747"/>
                    <a:pt x="85490" y="109794"/>
                  </a:cubicBezTo>
                  <a:cubicBezTo>
                    <a:pt x="85433" y="109785"/>
                    <a:pt x="85377" y="109781"/>
                    <a:pt x="85323" y="109781"/>
                  </a:cubicBezTo>
                  <a:cubicBezTo>
                    <a:pt x="84778" y="109781"/>
                    <a:pt x="84376" y="110227"/>
                    <a:pt x="83799" y="110323"/>
                  </a:cubicBezTo>
                  <a:cubicBezTo>
                    <a:pt x="83975" y="109796"/>
                    <a:pt x="84280" y="109658"/>
                    <a:pt x="84625" y="109658"/>
                  </a:cubicBezTo>
                  <a:close/>
                  <a:moveTo>
                    <a:pt x="144400" y="107992"/>
                  </a:moveTo>
                  <a:cubicBezTo>
                    <a:pt x="144793" y="107992"/>
                    <a:pt x="145134" y="108233"/>
                    <a:pt x="145512" y="108738"/>
                  </a:cubicBezTo>
                  <a:cubicBezTo>
                    <a:pt x="145829" y="109160"/>
                    <a:pt x="146146" y="109372"/>
                    <a:pt x="146463" y="109794"/>
                  </a:cubicBezTo>
                  <a:cubicBezTo>
                    <a:pt x="145187" y="110463"/>
                    <a:pt x="143910" y="110747"/>
                    <a:pt x="142594" y="110747"/>
                  </a:cubicBezTo>
                  <a:cubicBezTo>
                    <a:pt x="141621" y="110747"/>
                    <a:pt x="140627" y="110592"/>
                    <a:pt x="139594" y="110323"/>
                  </a:cubicBezTo>
                  <a:cubicBezTo>
                    <a:pt x="140968" y="109794"/>
                    <a:pt x="142236" y="109160"/>
                    <a:pt x="143504" y="108315"/>
                  </a:cubicBezTo>
                  <a:cubicBezTo>
                    <a:pt x="143845" y="108102"/>
                    <a:pt x="144134" y="107992"/>
                    <a:pt x="144400" y="107992"/>
                  </a:cubicBezTo>
                  <a:close/>
                  <a:moveTo>
                    <a:pt x="60221" y="108010"/>
                  </a:moveTo>
                  <a:cubicBezTo>
                    <a:pt x="60451" y="108010"/>
                    <a:pt x="60730" y="108115"/>
                    <a:pt x="61079" y="108315"/>
                  </a:cubicBezTo>
                  <a:cubicBezTo>
                    <a:pt x="62347" y="108949"/>
                    <a:pt x="63721" y="109794"/>
                    <a:pt x="65095" y="110429"/>
                  </a:cubicBezTo>
                  <a:cubicBezTo>
                    <a:pt x="63725" y="110685"/>
                    <a:pt x="62736" y="110821"/>
                    <a:pt x="61898" y="110821"/>
                  </a:cubicBezTo>
                  <a:cubicBezTo>
                    <a:pt x="60666" y="110821"/>
                    <a:pt x="59757" y="110529"/>
                    <a:pt x="58437" y="109900"/>
                  </a:cubicBezTo>
                  <a:cubicBezTo>
                    <a:pt x="58543" y="109266"/>
                    <a:pt x="59177" y="108949"/>
                    <a:pt x="59600" y="108421"/>
                  </a:cubicBezTo>
                  <a:cubicBezTo>
                    <a:pt x="59767" y="108142"/>
                    <a:pt x="59964" y="108010"/>
                    <a:pt x="60221" y="108010"/>
                  </a:cubicBezTo>
                  <a:close/>
                  <a:moveTo>
                    <a:pt x="117865" y="106701"/>
                  </a:moveTo>
                  <a:cubicBezTo>
                    <a:pt x="121180" y="106701"/>
                    <a:pt x="123372" y="108869"/>
                    <a:pt x="125751" y="110851"/>
                  </a:cubicBezTo>
                  <a:cubicBezTo>
                    <a:pt x="122475" y="110746"/>
                    <a:pt x="120045" y="108209"/>
                    <a:pt x="117192" y="106730"/>
                  </a:cubicBezTo>
                  <a:cubicBezTo>
                    <a:pt x="117421" y="106710"/>
                    <a:pt x="117646" y="106701"/>
                    <a:pt x="117865" y="106701"/>
                  </a:cubicBezTo>
                  <a:close/>
                  <a:moveTo>
                    <a:pt x="87262" y="106621"/>
                  </a:moveTo>
                  <a:cubicBezTo>
                    <a:pt x="87340" y="106621"/>
                    <a:pt x="87418" y="106622"/>
                    <a:pt x="87497" y="106624"/>
                  </a:cubicBezTo>
                  <a:cubicBezTo>
                    <a:pt x="87497" y="107364"/>
                    <a:pt x="86758" y="107258"/>
                    <a:pt x="86546" y="107575"/>
                  </a:cubicBezTo>
                  <a:cubicBezTo>
                    <a:pt x="85067" y="108632"/>
                    <a:pt x="83376" y="109160"/>
                    <a:pt x="81791" y="110323"/>
                  </a:cubicBezTo>
                  <a:cubicBezTo>
                    <a:pt x="81338" y="110700"/>
                    <a:pt x="80670" y="111024"/>
                    <a:pt x="79824" y="111024"/>
                  </a:cubicBezTo>
                  <a:cubicBezTo>
                    <a:pt x="79486" y="111024"/>
                    <a:pt x="79119" y="110972"/>
                    <a:pt x="78727" y="110851"/>
                  </a:cubicBezTo>
                  <a:cubicBezTo>
                    <a:pt x="81414" y="108888"/>
                    <a:pt x="83797" y="106621"/>
                    <a:pt x="87262" y="106621"/>
                  </a:cubicBezTo>
                  <a:close/>
                  <a:moveTo>
                    <a:pt x="129767" y="93386"/>
                  </a:moveTo>
                  <a:cubicBezTo>
                    <a:pt x="129939" y="93386"/>
                    <a:pt x="130115" y="93395"/>
                    <a:pt x="130295" y="93415"/>
                  </a:cubicBezTo>
                  <a:cubicBezTo>
                    <a:pt x="132092" y="93415"/>
                    <a:pt x="133994" y="93732"/>
                    <a:pt x="135790" y="94261"/>
                  </a:cubicBezTo>
                  <a:cubicBezTo>
                    <a:pt x="134839" y="95212"/>
                    <a:pt x="134099" y="96163"/>
                    <a:pt x="133254" y="96902"/>
                  </a:cubicBezTo>
                  <a:cubicBezTo>
                    <a:pt x="132514" y="97748"/>
                    <a:pt x="131986" y="98487"/>
                    <a:pt x="132514" y="99544"/>
                  </a:cubicBezTo>
                  <a:cubicBezTo>
                    <a:pt x="133043" y="100601"/>
                    <a:pt x="133994" y="101129"/>
                    <a:pt x="135156" y="101129"/>
                  </a:cubicBezTo>
                  <a:cubicBezTo>
                    <a:pt x="137798" y="101024"/>
                    <a:pt x="140440" y="100601"/>
                    <a:pt x="142659" y="99121"/>
                  </a:cubicBezTo>
                  <a:cubicBezTo>
                    <a:pt x="143308" y="98672"/>
                    <a:pt x="143886" y="98459"/>
                    <a:pt x="144427" y="98459"/>
                  </a:cubicBezTo>
                  <a:cubicBezTo>
                    <a:pt x="145031" y="98459"/>
                    <a:pt x="145588" y="98725"/>
                    <a:pt x="146146" y="99227"/>
                  </a:cubicBezTo>
                  <a:cubicBezTo>
                    <a:pt x="147203" y="99967"/>
                    <a:pt x="148260" y="100812"/>
                    <a:pt x="149105" y="101869"/>
                  </a:cubicBezTo>
                  <a:cubicBezTo>
                    <a:pt x="149633" y="102397"/>
                    <a:pt x="149633" y="102820"/>
                    <a:pt x="149105" y="103243"/>
                  </a:cubicBezTo>
                  <a:cubicBezTo>
                    <a:pt x="147943" y="104405"/>
                    <a:pt x="146463" y="105462"/>
                    <a:pt x="145089" y="106413"/>
                  </a:cubicBezTo>
                  <a:cubicBezTo>
                    <a:pt x="144899" y="106556"/>
                    <a:pt x="144729" y="106613"/>
                    <a:pt x="144572" y="106613"/>
                  </a:cubicBezTo>
                  <a:cubicBezTo>
                    <a:pt x="144380" y="106613"/>
                    <a:pt x="144207" y="106529"/>
                    <a:pt x="144033" y="106413"/>
                  </a:cubicBezTo>
                  <a:cubicBezTo>
                    <a:pt x="143504" y="106202"/>
                    <a:pt x="143082" y="105885"/>
                    <a:pt x="142553" y="105568"/>
                  </a:cubicBezTo>
                  <a:cubicBezTo>
                    <a:pt x="140334" y="104194"/>
                    <a:pt x="137798" y="103665"/>
                    <a:pt x="135262" y="103560"/>
                  </a:cubicBezTo>
                  <a:cubicBezTo>
                    <a:pt x="135188" y="103553"/>
                    <a:pt x="135114" y="103550"/>
                    <a:pt x="135041" y="103550"/>
                  </a:cubicBezTo>
                  <a:cubicBezTo>
                    <a:pt x="133967" y="103550"/>
                    <a:pt x="133009" y="104261"/>
                    <a:pt x="132514" y="105251"/>
                  </a:cubicBezTo>
                  <a:cubicBezTo>
                    <a:pt x="132092" y="106307"/>
                    <a:pt x="132514" y="107153"/>
                    <a:pt x="133254" y="107787"/>
                  </a:cubicBezTo>
                  <a:cubicBezTo>
                    <a:pt x="134099" y="108526"/>
                    <a:pt x="134839" y="109477"/>
                    <a:pt x="135790" y="110534"/>
                  </a:cubicBezTo>
                  <a:cubicBezTo>
                    <a:pt x="134311" y="110640"/>
                    <a:pt x="133148" y="111063"/>
                    <a:pt x="131880" y="111168"/>
                  </a:cubicBezTo>
                  <a:cubicBezTo>
                    <a:pt x="131384" y="111255"/>
                    <a:pt x="130905" y="111297"/>
                    <a:pt x="130443" y="111297"/>
                  </a:cubicBezTo>
                  <a:cubicBezTo>
                    <a:pt x="128639" y="111297"/>
                    <a:pt x="127075" y="110655"/>
                    <a:pt x="125645" y="109477"/>
                  </a:cubicBezTo>
                  <a:cubicBezTo>
                    <a:pt x="124800" y="108843"/>
                    <a:pt x="123955" y="108209"/>
                    <a:pt x="123004" y="107681"/>
                  </a:cubicBezTo>
                  <a:cubicBezTo>
                    <a:pt x="121554" y="106594"/>
                    <a:pt x="119872" y="105818"/>
                    <a:pt x="118090" y="105818"/>
                  </a:cubicBezTo>
                  <a:cubicBezTo>
                    <a:pt x="117793" y="105818"/>
                    <a:pt x="117494" y="105839"/>
                    <a:pt x="117192" y="105885"/>
                  </a:cubicBezTo>
                  <a:cubicBezTo>
                    <a:pt x="116939" y="105924"/>
                    <a:pt x="116695" y="105943"/>
                    <a:pt x="116458" y="105943"/>
                  </a:cubicBezTo>
                  <a:cubicBezTo>
                    <a:pt x="114810" y="105943"/>
                    <a:pt x="113505" y="105065"/>
                    <a:pt x="112119" y="104511"/>
                  </a:cubicBezTo>
                  <a:cubicBezTo>
                    <a:pt x="110957" y="103982"/>
                    <a:pt x="109794" y="103454"/>
                    <a:pt x="108421" y="103031"/>
                  </a:cubicBezTo>
                  <a:cubicBezTo>
                    <a:pt x="108209" y="102926"/>
                    <a:pt x="107787" y="102926"/>
                    <a:pt x="107787" y="102503"/>
                  </a:cubicBezTo>
                  <a:cubicBezTo>
                    <a:pt x="108209" y="101975"/>
                    <a:pt x="108843" y="101869"/>
                    <a:pt x="109372" y="101763"/>
                  </a:cubicBezTo>
                  <a:cubicBezTo>
                    <a:pt x="111063" y="101129"/>
                    <a:pt x="112648" y="100390"/>
                    <a:pt x="114127" y="99439"/>
                  </a:cubicBezTo>
                  <a:cubicBezTo>
                    <a:pt x="114655" y="99121"/>
                    <a:pt x="115289" y="98910"/>
                    <a:pt x="116029" y="98910"/>
                  </a:cubicBezTo>
                  <a:cubicBezTo>
                    <a:pt x="116424" y="98954"/>
                    <a:pt x="116808" y="98975"/>
                    <a:pt x="117184" y="98975"/>
                  </a:cubicBezTo>
                  <a:cubicBezTo>
                    <a:pt x="120426" y="98975"/>
                    <a:pt x="122983" y="97401"/>
                    <a:pt x="125540" y="95317"/>
                  </a:cubicBezTo>
                  <a:cubicBezTo>
                    <a:pt x="126784" y="94265"/>
                    <a:pt x="128114" y="93386"/>
                    <a:pt x="129767" y="93386"/>
                  </a:cubicBezTo>
                  <a:close/>
                  <a:moveTo>
                    <a:pt x="74500" y="92781"/>
                  </a:moveTo>
                  <a:cubicBezTo>
                    <a:pt x="76402" y="92781"/>
                    <a:pt x="77987" y="93521"/>
                    <a:pt x="79255" y="94683"/>
                  </a:cubicBezTo>
                  <a:cubicBezTo>
                    <a:pt x="80312" y="95634"/>
                    <a:pt x="81474" y="96480"/>
                    <a:pt x="82742" y="97114"/>
                  </a:cubicBezTo>
                  <a:cubicBezTo>
                    <a:pt x="83998" y="97790"/>
                    <a:pt x="85607" y="98290"/>
                    <a:pt x="87166" y="98290"/>
                  </a:cubicBezTo>
                  <a:cubicBezTo>
                    <a:pt x="87312" y="98290"/>
                    <a:pt x="87458" y="98285"/>
                    <a:pt x="87603" y="98276"/>
                  </a:cubicBezTo>
                  <a:cubicBezTo>
                    <a:pt x="87799" y="98260"/>
                    <a:pt x="87995" y="98251"/>
                    <a:pt x="88191" y="98251"/>
                  </a:cubicBezTo>
                  <a:cubicBezTo>
                    <a:pt x="89261" y="98251"/>
                    <a:pt x="90319" y="98513"/>
                    <a:pt x="91302" y="99227"/>
                  </a:cubicBezTo>
                  <a:cubicBezTo>
                    <a:pt x="92464" y="99967"/>
                    <a:pt x="93944" y="100390"/>
                    <a:pt x="95212" y="100918"/>
                  </a:cubicBezTo>
                  <a:cubicBezTo>
                    <a:pt x="95740" y="101235"/>
                    <a:pt x="96480" y="101235"/>
                    <a:pt x="97114" y="101975"/>
                  </a:cubicBezTo>
                  <a:cubicBezTo>
                    <a:pt x="95423" y="102820"/>
                    <a:pt x="93626" y="103137"/>
                    <a:pt x="92253" y="103982"/>
                  </a:cubicBezTo>
                  <a:cubicBezTo>
                    <a:pt x="90351" y="105673"/>
                    <a:pt x="88343" y="105779"/>
                    <a:pt x="86124" y="105779"/>
                  </a:cubicBezTo>
                  <a:cubicBezTo>
                    <a:pt x="83588" y="105779"/>
                    <a:pt x="81368" y="107364"/>
                    <a:pt x="79678" y="108949"/>
                  </a:cubicBezTo>
                  <a:cubicBezTo>
                    <a:pt x="77887" y="110596"/>
                    <a:pt x="75951" y="111321"/>
                    <a:pt x="73869" y="111321"/>
                  </a:cubicBezTo>
                  <a:cubicBezTo>
                    <a:pt x="72879" y="111321"/>
                    <a:pt x="71857" y="111158"/>
                    <a:pt x="70801" y="110851"/>
                  </a:cubicBezTo>
                  <a:cubicBezTo>
                    <a:pt x="70167" y="110746"/>
                    <a:pt x="69639" y="110534"/>
                    <a:pt x="68688" y="110429"/>
                  </a:cubicBezTo>
                  <a:cubicBezTo>
                    <a:pt x="69639" y="109477"/>
                    <a:pt x="70273" y="108738"/>
                    <a:pt x="71118" y="108104"/>
                  </a:cubicBezTo>
                  <a:cubicBezTo>
                    <a:pt x="71963" y="107258"/>
                    <a:pt x="72703" y="106307"/>
                    <a:pt x="71963" y="105039"/>
                  </a:cubicBezTo>
                  <a:cubicBezTo>
                    <a:pt x="71435" y="103982"/>
                    <a:pt x="70273" y="103454"/>
                    <a:pt x="68793" y="103454"/>
                  </a:cubicBezTo>
                  <a:cubicBezTo>
                    <a:pt x="66046" y="103560"/>
                    <a:pt x="63510" y="104405"/>
                    <a:pt x="61185" y="105990"/>
                  </a:cubicBezTo>
                  <a:cubicBezTo>
                    <a:pt x="60798" y="106232"/>
                    <a:pt x="60455" y="106363"/>
                    <a:pt x="60136" y="106363"/>
                  </a:cubicBezTo>
                  <a:cubicBezTo>
                    <a:pt x="59759" y="106363"/>
                    <a:pt x="59415" y="106180"/>
                    <a:pt x="59071" y="105779"/>
                  </a:cubicBezTo>
                  <a:cubicBezTo>
                    <a:pt x="57698" y="104934"/>
                    <a:pt x="56535" y="103982"/>
                    <a:pt x="55373" y="102820"/>
                  </a:cubicBezTo>
                  <a:cubicBezTo>
                    <a:pt x="54844" y="102292"/>
                    <a:pt x="54844" y="101869"/>
                    <a:pt x="55373" y="101341"/>
                  </a:cubicBezTo>
                  <a:cubicBezTo>
                    <a:pt x="56535" y="99861"/>
                    <a:pt x="58120" y="98910"/>
                    <a:pt x="59705" y="97853"/>
                  </a:cubicBezTo>
                  <a:cubicBezTo>
                    <a:pt x="59884" y="97764"/>
                    <a:pt x="60025" y="97731"/>
                    <a:pt x="60160" y="97731"/>
                  </a:cubicBezTo>
                  <a:cubicBezTo>
                    <a:pt x="60344" y="97731"/>
                    <a:pt x="60518" y="97792"/>
                    <a:pt x="60762" y="97853"/>
                  </a:cubicBezTo>
                  <a:cubicBezTo>
                    <a:pt x="61290" y="98276"/>
                    <a:pt x="61925" y="98593"/>
                    <a:pt x="62664" y="98910"/>
                  </a:cubicBezTo>
                  <a:cubicBezTo>
                    <a:pt x="64778" y="100284"/>
                    <a:pt x="67103" y="100495"/>
                    <a:pt x="69533" y="100707"/>
                  </a:cubicBezTo>
                  <a:cubicBezTo>
                    <a:pt x="69617" y="100714"/>
                    <a:pt x="69701" y="100718"/>
                    <a:pt x="69783" y="100718"/>
                  </a:cubicBezTo>
                  <a:cubicBezTo>
                    <a:pt x="70831" y="100718"/>
                    <a:pt x="71685" y="100102"/>
                    <a:pt x="72175" y="99121"/>
                  </a:cubicBezTo>
                  <a:cubicBezTo>
                    <a:pt x="72703" y="98065"/>
                    <a:pt x="72280" y="97114"/>
                    <a:pt x="71435" y="96268"/>
                  </a:cubicBezTo>
                  <a:cubicBezTo>
                    <a:pt x="70695" y="95529"/>
                    <a:pt x="69850" y="94578"/>
                    <a:pt x="69005" y="93626"/>
                  </a:cubicBezTo>
                  <a:cubicBezTo>
                    <a:pt x="70801" y="93098"/>
                    <a:pt x="72703" y="92781"/>
                    <a:pt x="74500" y="92781"/>
                  </a:cubicBezTo>
                  <a:close/>
                  <a:moveTo>
                    <a:pt x="88554" y="109689"/>
                  </a:moveTo>
                  <a:cubicBezTo>
                    <a:pt x="86229" y="112436"/>
                    <a:pt x="82953" y="112436"/>
                    <a:pt x="79783" y="112859"/>
                  </a:cubicBezTo>
                  <a:cubicBezTo>
                    <a:pt x="82319" y="110429"/>
                    <a:pt x="85701" y="110957"/>
                    <a:pt x="88554" y="109689"/>
                  </a:cubicBezTo>
                  <a:close/>
                  <a:moveTo>
                    <a:pt x="115818" y="109689"/>
                  </a:moveTo>
                  <a:cubicBezTo>
                    <a:pt x="118354" y="109900"/>
                    <a:pt x="120256" y="110957"/>
                    <a:pt x="122370" y="111274"/>
                  </a:cubicBezTo>
                  <a:cubicBezTo>
                    <a:pt x="123215" y="111380"/>
                    <a:pt x="124272" y="111591"/>
                    <a:pt x="125011" y="112965"/>
                  </a:cubicBezTo>
                  <a:cubicBezTo>
                    <a:pt x="121630" y="112542"/>
                    <a:pt x="118460" y="112331"/>
                    <a:pt x="115818" y="109689"/>
                  </a:cubicBezTo>
                  <a:close/>
                  <a:moveTo>
                    <a:pt x="103137" y="104511"/>
                  </a:moveTo>
                  <a:cubicBezTo>
                    <a:pt x="104405" y="104934"/>
                    <a:pt x="105039" y="105568"/>
                    <a:pt x="105462" y="106730"/>
                  </a:cubicBezTo>
                  <a:cubicBezTo>
                    <a:pt x="105990" y="108421"/>
                    <a:pt x="106730" y="110006"/>
                    <a:pt x="107575" y="111591"/>
                  </a:cubicBezTo>
                  <a:cubicBezTo>
                    <a:pt x="107869" y="112374"/>
                    <a:pt x="107891" y="112976"/>
                    <a:pt x="107051" y="112976"/>
                  </a:cubicBezTo>
                  <a:cubicBezTo>
                    <a:pt x="106985" y="112976"/>
                    <a:pt x="106913" y="112972"/>
                    <a:pt x="106836" y="112965"/>
                  </a:cubicBezTo>
                  <a:cubicBezTo>
                    <a:pt x="106543" y="112965"/>
                    <a:pt x="106340" y="113505"/>
                    <a:pt x="105895" y="113505"/>
                  </a:cubicBezTo>
                  <a:cubicBezTo>
                    <a:pt x="105858" y="113505"/>
                    <a:pt x="105820" y="113501"/>
                    <a:pt x="105779" y="113493"/>
                  </a:cubicBezTo>
                  <a:cubicBezTo>
                    <a:pt x="104616" y="111380"/>
                    <a:pt x="103982" y="108949"/>
                    <a:pt x="102926" y="106730"/>
                  </a:cubicBezTo>
                  <a:cubicBezTo>
                    <a:pt x="102609" y="105990"/>
                    <a:pt x="103031" y="105251"/>
                    <a:pt x="103137" y="104511"/>
                  </a:cubicBezTo>
                  <a:close/>
                  <a:moveTo>
                    <a:pt x="101341" y="104616"/>
                  </a:moveTo>
                  <a:cubicBezTo>
                    <a:pt x="101975" y="105779"/>
                    <a:pt x="101869" y="106730"/>
                    <a:pt x="101341" y="107892"/>
                  </a:cubicBezTo>
                  <a:cubicBezTo>
                    <a:pt x="100495" y="109477"/>
                    <a:pt x="99967" y="111274"/>
                    <a:pt x="99333" y="112859"/>
                  </a:cubicBezTo>
                  <a:cubicBezTo>
                    <a:pt x="99210" y="113291"/>
                    <a:pt x="99050" y="113506"/>
                    <a:pt x="98792" y="113506"/>
                  </a:cubicBezTo>
                  <a:cubicBezTo>
                    <a:pt x="98608" y="113506"/>
                    <a:pt x="98373" y="113396"/>
                    <a:pt x="98065" y="113176"/>
                  </a:cubicBezTo>
                  <a:cubicBezTo>
                    <a:pt x="97008" y="112436"/>
                    <a:pt x="96797" y="112542"/>
                    <a:pt x="97325" y="111380"/>
                  </a:cubicBezTo>
                  <a:cubicBezTo>
                    <a:pt x="98065" y="109900"/>
                    <a:pt x="98699" y="108421"/>
                    <a:pt x="99227" y="107047"/>
                  </a:cubicBezTo>
                  <a:cubicBezTo>
                    <a:pt x="99650" y="105779"/>
                    <a:pt x="100284" y="105039"/>
                    <a:pt x="101341" y="104616"/>
                  </a:cubicBezTo>
                  <a:close/>
                  <a:moveTo>
                    <a:pt x="79044" y="111908"/>
                  </a:moveTo>
                  <a:lnTo>
                    <a:pt x="79044" y="111908"/>
                  </a:lnTo>
                  <a:cubicBezTo>
                    <a:pt x="77775" y="113387"/>
                    <a:pt x="76507" y="114021"/>
                    <a:pt x="74500" y="114021"/>
                  </a:cubicBezTo>
                  <a:cubicBezTo>
                    <a:pt x="75451" y="112014"/>
                    <a:pt x="77247" y="112119"/>
                    <a:pt x="79044" y="111908"/>
                  </a:cubicBezTo>
                  <a:close/>
                  <a:moveTo>
                    <a:pt x="125857" y="112014"/>
                  </a:moveTo>
                  <a:cubicBezTo>
                    <a:pt x="127442" y="112014"/>
                    <a:pt x="129238" y="112119"/>
                    <a:pt x="130401" y="114021"/>
                  </a:cubicBezTo>
                  <a:cubicBezTo>
                    <a:pt x="130258" y="114029"/>
                    <a:pt x="130118" y="114033"/>
                    <a:pt x="129981" y="114033"/>
                  </a:cubicBezTo>
                  <a:cubicBezTo>
                    <a:pt x="128185" y="114033"/>
                    <a:pt x="126838" y="113388"/>
                    <a:pt x="125857" y="112014"/>
                  </a:cubicBezTo>
                  <a:close/>
                  <a:moveTo>
                    <a:pt x="164338" y="89164"/>
                  </a:moveTo>
                  <a:cubicBezTo>
                    <a:pt x="164513" y="89164"/>
                    <a:pt x="164684" y="89172"/>
                    <a:pt x="164850" y="89188"/>
                  </a:cubicBezTo>
                  <a:cubicBezTo>
                    <a:pt x="168443" y="89400"/>
                    <a:pt x="171191" y="90879"/>
                    <a:pt x="172987" y="93943"/>
                  </a:cubicBezTo>
                  <a:cubicBezTo>
                    <a:pt x="173198" y="94049"/>
                    <a:pt x="173304" y="94155"/>
                    <a:pt x="173304" y="94472"/>
                  </a:cubicBezTo>
                  <a:cubicBezTo>
                    <a:pt x="174255" y="96797"/>
                    <a:pt x="173832" y="97325"/>
                    <a:pt x="171508" y="97325"/>
                  </a:cubicBezTo>
                  <a:cubicBezTo>
                    <a:pt x="170783" y="97325"/>
                    <a:pt x="170127" y="97394"/>
                    <a:pt x="169482" y="97394"/>
                  </a:cubicBezTo>
                  <a:cubicBezTo>
                    <a:pt x="168997" y="97394"/>
                    <a:pt x="168519" y="97355"/>
                    <a:pt x="168020" y="97219"/>
                  </a:cubicBezTo>
                  <a:cubicBezTo>
                    <a:pt x="165379" y="97325"/>
                    <a:pt x="162631" y="97008"/>
                    <a:pt x="160095" y="98276"/>
                  </a:cubicBezTo>
                  <a:cubicBezTo>
                    <a:pt x="159355" y="98699"/>
                    <a:pt x="158616" y="99227"/>
                    <a:pt x="157981" y="99756"/>
                  </a:cubicBezTo>
                  <a:cubicBezTo>
                    <a:pt x="157453" y="100178"/>
                    <a:pt x="157347" y="100707"/>
                    <a:pt x="157242" y="101341"/>
                  </a:cubicBezTo>
                  <a:cubicBezTo>
                    <a:pt x="156819" y="103877"/>
                    <a:pt x="158087" y="105251"/>
                    <a:pt x="160201" y="106307"/>
                  </a:cubicBezTo>
                  <a:cubicBezTo>
                    <a:pt x="161962" y="107153"/>
                    <a:pt x="163723" y="107434"/>
                    <a:pt x="165547" y="107434"/>
                  </a:cubicBezTo>
                  <a:cubicBezTo>
                    <a:pt x="166459" y="107434"/>
                    <a:pt x="167386" y="107364"/>
                    <a:pt x="168337" y="107258"/>
                  </a:cubicBezTo>
                  <a:cubicBezTo>
                    <a:pt x="169130" y="107205"/>
                    <a:pt x="169870" y="107205"/>
                    <a:pt x="170596" y="107205"/>
                  </a:cubicBezTo>
                  <a:cubicBezTo>
                    <a:pt x="171323" y="107205"/>
                    <a:pt x="172036" y="107205"/>
                    <a:pt x="172776" y="107153"/>
                  </a:cubicBezTo>
                  <a:cubicBezTo>
                    <a:pt x="173727" y="107153"/>
                    <a:pt x="173832" y="107575"/>
                    <a:pt x="173727" y="108315"/>
                  </a:cubicBezTo>
                  <a:cubicBezTo>
                    <a:pt x="173304" y="111063"/>
                    <a:pt x="171613" y="112965"/>
                    <a:pt x="169183" y="114127"/>
                  </a:cubicBezTo>
                  <a:cubicBezTo>
                    <a:pt x="167611" y="114927"/>
                    <a:pt x="165992" y="115303"/>
                    <a:pt x="164425" y="115303"/>
                  </a:cubicBezTo>
                  <a:cubicBezTo>
                    <a:pt x="160200" y="115303"/>
                    <a:pt x="156353" y="112575"/>
                    <a:pt x="154811" y="108104"/>
                  </a:cubicBezTo>
                  <a:cubicBezTo>
                    <a:pt x="154177" y="106202"/>
                    <a:pt x="153438" y="104405"/>
                    <a:pt x="152169" y="102926"/>
                  </a:cubicBezTo>
                  <a:cubicBezTo>
                    <a:pt x="151747" y="102503"/>
                    <a:pt x="151747" y="102292"/>
                    <a:pt x="152169" y="101763"/>
                  </a:cubicBezTo>
                  <a:cubicBezTo>
                    <a:pt x="153438" y="100178"/>
                    <a:pt x="154283" y="98170"/>
                    <a:pt x="154917" y="96163"/>
                  </a:cubicBezTo>
                  <a:cubicBezTo>
                    <a:pt x="156221" y="91949"/>
                    <a:pt x="161049" y="89164"/>
                    <a:pt x="164338" y="89164"/>
                  </a:cubicBezTo>
                  <a:close/>
                  <a:moveTo>
                    <a:pt x="40138" y="89440"/>
                  </a:moveTo>
                  <a:cubicBezTo>
                    <a:pt x="44937" y="89440"/>
                    <a:pt x="49019" y="92905"/>
                    <a:pt x="50089" y="96691"/>
                  </a:cubicBezTo>
                  <a:cubicBezTo>
                    <a:pt x="50723" y="98804"/>
                    <a:pt x="51674" y="100812"/>
                    <a:pt x="53154" y="102503"/>
                  </a:cubicBezTo>
                  <a:cubicBezTo>
                    <a:pt x="51569" y="104405"/>
                    <a:pt x="50723" y="106307"/>
                    <a:pt x="49983" y="108632"/>
                  </a:cubicBezTo>
                  <a:cubicBezTo>
                    <a:pt x="48504" y="112648"/>
                    <a:pt x="45439" y="114972"/>
                    <a:pt x="41213" y="115607"/>
                  </a:cubicBezTo>
                  <a:cubicBezTo>
                    <a:pt x="40829" y="115661"/>
                    <a:pt x="40444" y="115688"/>
                    <a:pt x="40059" y="115688"/>
                  </a:cubicBezTo>
                  <a:cubicBezTo>
                    <a:pt x="35982" y="115688"/>
                    <a:pt x="31946" y="112733"/>
                    <a:pt x="31174" y="109160"/>
                  </a:cubicBezTo>
                  <a:cubicBezTo>
                    <a:pt x="30962" y="107364"/>
                    <a:pt x="31068" y="107258"/>
                    <a:pt x="32336" y="107258"/>
                  </a:cubicBezTo>
                  <a:cubicBezTo>
                    <a:pt x="32571" y="107247"/>
                    <a:pt x="32806" y="107241"/>
                    <a:pt x="33041" y="107241"/>
                  </a:cubicBezTo>
                  <a:cubicBezTo>
                    <a:pt x="34922" y="107241"/>
                    <a:pt x="36821" y="107575"/>
                    <a:pt x="38888" y="107575"/>
                  </a:cubicBezTo>
                  <a:cubicBezTo>
                    <a:pt x="41001" y="107575"/>
                    <a:pt x="43115" y="107364"/>
                    <a:pt x="44911" y="106307"/>
                  </a:cubicBezTo>
                  <a:cubicBezTo>
                    <a:pt x="45757" y="105990"/>
                    <a:pt x="46285" y="105462"/>
                    <a:pt x="46919" y="104934"/>
                  </a:cubicBezTo>
                  <a:cubicBezTo>
                    <a:pt x="47447" y="104405"/>
                    <a:pt x="47870" y="103877"/>
                    <a:pt x="47553" y="103031"/>
                  </a:cubicBezTo>
                  <a:cubicBezTo>
                    <a:pt x="47236" y="102080"/>
                    <a:pt x="48081" y="101024"/>
                    <a:pt x="47130" y="100178"/>
                  </a:cubicBezTo>
                  <a:cubicBezTo>
                    <a:pt x="45968" y="98910"/>
                    <a:pt x="44700" y="98170"/>
                    <a:pt x="43220" y="97748"/>
                  </a:cubicBezTo>
                  <a:cubicBezTo>
                    <a:pt x="41840" y="97353"/>
                    <a:pt x="40378" y="97245"/>
                    <a:pt x="38910" y="97245"/>
                  </a:cubicBezTo>
                  <a:cubicBezTo>
                    <a:pt x="38018" y="97245"/>
                    <a:pt x="37125" y="97285"/>
                    <a:pt x="36246" y="97325"/>
                  </a:cubicBezTo>
                  <a:cubicBezTo>
                    <a:pt x="35348" y="97431"/>
                    <a:pt x="34476" y="97484"/>
                    <a:pt x="33631" y="97484"/>
                  </a:cubicBezTo>
                  <a:cubicBezTo>
                    <a:pt x="32785" y="97484"/>
                    <a:pt x="31966" y="97431"/>
                    <a:pt x="31174" y="97325"/>
                  </a:cubicBezTo>
                  <a:cubicBezTo>
                    <a:pt x="31174" y="94472"/>
                    <a:pt x="33287" y="91513"/>
                    <a:pt x="35929" y="90351"/>
                  </a:cubicBezTo>
                  <a:cubicBezTo>
                    <a:pt x="37355" y="89720"/>
                    <a:pt x="38775" y="89440"/>
                    <a:pt x="40138" y="89440"/>
                  </a:cubicBezTo>
                  <a:close/>
                  <a:moveTo>
                    <a:pt x="186416" y="87547"/>
                  </a:moveTo>
                  <a:cubicBezTo>
                    <a:pt x="188774" y="87547"/>
                    <a:pt x="190884" y="88567"/>
                    <a:pt x="192748" y="90245"/>
                  </a:cubicBezTo>
                  <a:cubicBezTo>
                    <a:pt x="193276" y="90668"/>
                    <a:pt x="193805" y="91196"/>
                    <a:pt x="194122" y="91724"/>
                  </a:cubicBezTo>
                  <a:cubicBezTo>
                    <a:pt x="195707" y="93204"/>
                    <a:pt x="195707" y="94895"/>
                    <a:pt x="194544" y="96163"/>
                  </a:cubicBezTo>
                  <a:cubicBezTo>
                    <a:pt x="193910" y="96797"/>
                    <a:pt x="193276" y="97748"/>
                    <a:pt x="192325" y="98170"/>
                  </a:cubicBezTo>
                  <a:cubicBezTo>
                    <a:pt x="192114" y="98276"/>
                    <a:pt x="191903" y="98487"/>
                    <a:pt x="191903" y="98699"/>
                  </a:cubicBezTo>
                  <a:cubicBezTo>
                    <a:pt x="191903" y="99121"/>
                    <a:pt x="192325" y="99227"/>
                    <a:pt x="192642" y="99227"/>
                  </a:cubicBezTo>
                  <a:cubicBezTo>
                    <a:pt x="193382" y="99227"/>
                    <a:pt x="194016" y="99439"/>
                    <a:pt x="194544" y="99967"/>
                  </a:cubicBezTo>
                  <a:cubicBezTo>
                    <a:pt x="195390" y="100918"/>
                    <a:pt x="195918" y="101869"/>
                    <a:pt x="195495" y="103031"/>
                  </a:cubicBezTo>
                  <a:cubicBezTo>
                    <a:pt x="195073" y="104194"/>
                    <a:pt x="194439" y="105145"/>
                    <a:pt x="192959" y="105251"/>
                  </a:cubicBezTo>
                  <a:cubicBezTo>
                    <a:pt x="192748" y="105251"/>
                    <a:pt x="192431" y="105251"/>
                    <a:pt x="192220" y="105462"/>
                  </a:cubicBezTo>
                  <a:cubicBezTo>
                    <a:pt x="191691" y="105673"/>
                    <a:pt x="191586" y="106096"/>
                    <a:pt x="192114" y="106307"/>
                  </a:cubicBezTo>
                  <a:cubicBezTo>
                    <a:pt x="192854" y="106836"/>
                    <a:pt x="193488" y="107575"/>
                    <a:pt x="194227" y="108209"/>
                  </a:cubicBezTo>
                  <a:cubicBezTo>
                    <a:pt x="195601" y="109794"/>
                    <a:pt x="195601" y="111274"/>
                    <a:pt x="194227" y="112859"/>
                  </a:cubicBezTo>
                  <a:cubicBezTo>
                    <a:pt x="192854" y="114233"/>
                    <a:pt x="191374" y="115289"/>
                    <a:pt x="189578" y="116135"/>
                  </a:cubicBezTo>
                  <a:cubicBezTo>
                    <a:pt x="188527" y="116585"/>
                    <a:pt x="187477" y="116716"/>
                    <a:pt x="186388" y="116716"/>
                  </a:cubicBezTo>
                  <a:cubicBezTo>
                    <a:pt x="185944" y="116716"/>
                    <a:pt x="185493" y="116694"/>
                    <a:pt x="185034" y="116663"/>
                  </a:cubicBezTo>
                  <a:cubicBezTo>
                    <a:pt x="184400" y="116663"/>
                    <a:pt x="184294" y="116241"/>
                    <a:pt x="184294" y="115607"/>
                  </a:cubicBezTo>
                  <a:cubicBezTo>
                    <a:pt x="184717" y="112436"/>
                    <a:pt x="183237" y="109900"/>
                    <a:pt x="181124" y="107787"/>
                  </a:cubicBezTo>
                  <a:cubicBezTo>
                    <a:pt x="179875" y="106717"/>
                    <a:pt x="178476" y="106023"/>
                    <a:pt x="176863" y="106023"/>
                  </a:cubicBezTo>
                  <a:cubicBezTo>
                    <a:pt x="176565" y="106023"/>
                    <a:pt x="176259" y="106046"/>
                    <a:pt x="175946" y="106096"/>
                  </a:cubicBezTo>
                  <a:cubicBezTo>
                    <a:pt x="175753" y="106115"/>
                    <a:pt x="175563" y="106128"/>
                    <a:pt x="175378" y="106128"/>
                  </a:cubicBezTo>
                  <a:cubicBezTo>
                    <a:pt x="174555" y="106128"/>
                    <a:pt x="173841" y="105883"/>
                    <a:pt x="173410" y="104934"/>
                  </a:cubicBezTo>
                  <a:cubicBezTo>
                    <a:pt x="172881" y="103877"/>
                    <a:pt x="172247" y="102926"/>
                    <a:pt x="171085" y="102080"/>
                  </a:cubicBezTo>
                  <a:cubicBezTo>
                    <a:pt x="172247" y="101235"/>
                    <a:pt x="172881" y="100284"/>
                    <a:pt x="173410" y="99227"/>
                  </a:cubicBezTo>
                  <a:cubicBezTo>
                    <a:pt x="173836" y="98374"/>
                    <a:pt x="174470" y="98003"/>
                    <a:pt x="175143" y="98003"/>
                  </a:cubicBezTo>
                  <a:cubicBezTo>
                    <a:pt x="175303" y="98003"/>
                    <a:pt x="175466" y="98024"/>
                    <a:pt x="175629" y="98065"/>
                  </a:cubicBezTo>
                  <a:cubicBezTo>
                    <a:pt x="175996" y="98113"/>
                    <a:pt x="176349" y="98136"/>
                    <a:pt x="176689" y="98136"/>
                  </a:cubicBezTo>
                  <a:cubicBezTo>
                    <a:pt x="178598" y="98136"/>
                    <a:pt x="180095" y="97387"/>
                    <a:pt x="181441" y="95951"/>
                  </a:cubicBezTo>
                  <a:cubicBezTo>
                    <a:pt x="183343" y="93943"/>
                    <a:pt x="184611" y="91724"/>
                    <a:pt x="184294" y="88871"/>
                  </a:cubicBezTo>
                  <a:cubicBezTo>
                    <a:pt x="184083" y="87814"/>
                    <a:pt x="184505" y="87603"/>
                    <a:pt x="185457" y="87603"/>
                  </a:cubicBezTo>
                  <a:cubicBezTo>
                    <a:pt x="185781" y="87566"/>
                    <a:pt x="186101" y="87547"/>
                    <a:pt x="186416" y="87547"/>
                  </a:cubicBezTo>
                  <a:close/>
                  <a:moveTo>
                    <a:pt x="17930" y="87656"/>
                  </a:moveTo>
                  <a:cubicBezTo>
                    <a:pt x="18330" y="87656"/>
                    <a:pt x="18729" y="87678"/>
                    <a:pt x="19127" y="87709"/>
                  </a:cubicBezTo>
                  <a:cubicBezTo>
                    <a:pt x="19655" y="87709"/>
                    <a:pt x="20078" y="87814"/>
                    <a:pt x="19972" y="88660"/>
                  </a:cubicBezTo>
                  <a:cubicBezTo>
                    <a:pt x="19338" y="92358"/>
                    <a:pt x="21240" y="94895"/>
                    <a:pt x="23776" y="96902"/>
                  </a:cubicBezTo>
                  <a:cubicBezTo>
                    <a:pt x="24677" y="97713"/>
                    <a:pt x="25962" y="98217"/>
                    <a:pt x="27304" y="98217"/>
                  </a:cubicBezTo>
                  <a:cubicBezTo>
                    <a:pt x="27536" y="98217"/>
                    <a:pt x="27770" y="98202"/>
                    <a:pt x="28003" y="98170"/>
                  </a:cubicBezTo>
                  <a:cubicBezTo>
                    <a:pt x="28322" y="98097"/>
                    <a:pt x="28613" y="98057"/>
                    <a:pt x="28880" y="98057"/>
                  </a:cubicBezTo>
                  <a:cubicBezTo>
                    <a:pt x="29764" y="98057"/>
                    <a:pt x="30394" y="98489"/>
                    <a:pt x="30962" y="99544"/>
                  </a:cubicBezTo>
                  <a:cubicBezTo>
                    <a:pt x="31279" y="100495"/>
                    <a:pt x="32125" y="101341"/>
                    <a:pt x="33181" y="102186"/>
                  </a:cubicBezTo>
                  <a:cubicBezTo>
                    <a:pt x="32019" y="103031"/>
                    <a:pt x="31279" y="103982"/>
                    <a:pt x="30962" y="105039"/>
                  </a:cubicBezTo>
                  <a:cubicBezTo>
                    <a:pt x="30497" y="105969"/>
                    <a:pt x="29786" y="106327"/>
                    <a:pt x="28830" y="106327"/>
                  </a:cubicBezTo>
                  <a:cubicBezTo>
                    <a:pt x="28700" y="106327"/>
                    <a:pt x="28565" y="106320"/>
                    <a:pt x="28426" y="106307"/>
                  </a:cubicBezTo>
                  <a:cubicBezTo>
                    <a:pt x="28058" y="106234"/>
                    <a:pt x="27696" y="106198"/>
                    <a:pt x="27342" y="106198"/>
                  </a:cubicBezTo>
                  <a:cubicBezTo>
                    <a:pt x="25663" y="106198"/>
                    <a:pt x="24153" y="106988"/>
                    <a:pt x="22931" y="108209"/>
                  </a:cubicBezTo>
                  <a:cubicBezTo>
                    <a:pt x="20923" y="110323"/>
                    <a:pt x="19444" y="112648"/>
                    <a:pt x="20078" y="115818"/>
                  </a:cubicBezTo>
                  <a:cubicBezTo>
                    <a:pt x="20184" y="116452"/>
                    <a:pt x="20078" y="116663"/>
                    <a:pt x="19444" y="116769"/>
                  </a:cubicBezTo>
                  <a:cubicBezTo>
                    <a:pt x="18974" y="116836"/>
                    <a:pt x="18518" y="116868"/>
                    <a:pt x="18073" y="116868"/>
                  </a:cubicBezTo>
                  <a:cubicBezTo>
                    <a:pt x="15716" y="116868"/>
                    <a:pt x="13686" y="115955"/>
                    <a:pt x="11730" y="114444"/>
                  </a:cubicBezTo>
                  <a:lnTo>
                    <a:pt x="10145" y="112859"/>
                  </a:lnTo>
                  <a:cubicBezTo>
                    <a:pt x="8982" y="111485"/>
                    <a:pt x="8982" y="109794"/>
                    <a:pt x="10145" y="108632"/>
                  </a:cubicBezTo>
                  <a:cubicBezTo>
                    <a:pt x="10779" y="107892"/>
                    <a:pt x="11413" y="107153"/>
                    <a:pt x="12258" y="106624"/>
                  </a:cubicBezTo>
                  <a:cubicBezTo>
                    <a:pt x="12575" y="106519"/>
                    <a:pt x="12998" y="106307"/>
                    <a:pt x="12786" y="105990"/>
                  </a:cubicBezTo>
                  <a:cubicBezTo>
                    <a:pt x="12681" y="105568"/>
                    <a:pt x="12258" y="105462"/>
                    <a:pt x="11941" y="105462"/>
                  </a:cubicBezTo>
                  <a:cubicBezTo>
                    <a:pt x="10673" y="105462"/>
                    <a:pt x="9933" y="104722"/>
                    <a:pt x="9405" y="103771"/>
                  </a:cubicBezTo>
                  <a:cubicBezTo>
                    <a:pt x="8348" y="101869"/>
                    <a:pt x="9405" y="99544"/>
                    <a:pt x="11624" y="99227"/>
                  </a:cubicBezTo>
                  <a:lnTo>
                    <a:pt x="12152" y="99227"/>
                  </a:lnTo>
                  <a:cubicBezTo>
                    <a:pt x="12469" y="99227"/>
                    <a:pt x="12681" y="98910"/>
                    <a:pt x="12681" y="98699"/>
                  </a:cubicBezTo>
                  <a:cubicBezTo>
                    <a:pt x="12681" y="98382"/>
                    <a:pt x="12575" y="98170"/>
                    <a:pt x="12258" y="97959"/>
                  </a:cubicBezTo>
                  <a:cubicBezTo>
                    <a:pt x="11518" y="97642"/>
                    <a:pt x="10990" y="96797"/>
                    <a:pt x="10356" y="96268"/>
                  </a:cubicBezTo>
                  <a:cubicBezTo>
                    <a:pt x="8771" y="94683"/>
                    <a:pt x="8877" y="93204"/>
                    <a:pt x="10145" y="91619"/>
                  </a:cubicBezTo>
                  <a:cubicBezTo>
                    <a:pt x="11518" y="90245"/>
                    <a:pt x="13103" y="88977"/>
                    <a:pt x="14900" y="88237"/>
                  </a:cubicBezTo>
                  <a:cubicBezTo>
                    <a:pt x="15950" y="87787"/>
                    <a:pt x="16948" y="87656"/>
                    <a:pt x="17930" y="87656"/>
                  </a:cubicBezTo>
                  <a:close/>
                  <a:moveTo>
                    <a:pt x="97240" y="114152"/>
                  </a:moveTo>
                  <a:cubicBezTo>
                    <a:pt x="97369" y="114152"/>
                    <a:pt x="97506" y="114178"/>
                    <a:pt x="97642" y="114233"/>
                  </a:cubicBezTo>
                  <a:cubicBezTo>
                    <a:pt x="98065" y="114444"/>
                    <a:pt x="98170" y="114761"/>
                    <a:pt x="97853" y="115289"/>
                  </a:cubicBezTo>
                  <a:cubicBezTo>
                    <a:pt x="96902" y="116769"/>
                    <a:pt x="96585" y="118354"/>
                    <a:pt x="95212" y="119833"/>
                  </a:cubicBezTo>
                  <a:cubicBezTo>
                    <a:pt x="95317" y="117931"/>
                    <a:pt x="96057" y="116346"/>
                    <a:pt x="96480" y="114761"/>
                  </a:cubicBezTo>
                  <a:cubicBezTo>
                    <a:pt x="96558" y="114369"/>
                    <a:pt x="96869" y="114152"/>
                    <a:pt x="97240" y="114152"/>
                  </a:cubicBezTo>
                  <a:close/>
                  <a:moveTo>
                    <a:pt x="107603" y="114080"/>
                  </a:moveTo>
                  <a:cubicBezTo>
                    <a:pt x="108166" y="114080"/>
                    <a:pt x="108331" y="114541"/>
                    <a:pt x="108421" y="115078"/>
                  </a:cubicBezTo>
                  <a:cubicBezTo>
                    <a:pt x="108949" y="116663"/>
                    <a:pt x="109477" y="118248"/>
                    <a:pt x="109794" y="120045"/>
                  </a:cubicBezTo>
                  <a:cubicBezTo>
                    <a:pt x="108421" y="118671"/>
                    <a:pt x="107892" y="117086"/>
                    <a:pt x="107047" y="115607"/>
                  </a:cubicBezTo>
                  <a:cubicBezTo>
                    <a:pt x="106730" y="115078"/>
                    <a:pt x="106413" y="114444"/>
                    <a:pt x="107258" y="114127"/>
                  </a:cubicBezTo>
                  <a:cubicBezTo>
                    <a:pt x="107388" y="114095"/>
                    <a:pt x="107502" y="114080"/>
                    <a:pt x="107603" y="114080"/>
                  </a:cubicBezTo>
                  <a:close/>
                  <a:moveTo>
                    <a:pt x="57966" y="110789"/>
                  </a:moveTo>
                  <a:cubicBezTo>
                    <a:pt x="58336" y="110789"/>
                    <a:pt x="58738" y="110874"/>
                    <a:pt x="59177" y="111063"/>
                  </a:cubicBezTo>
                  <a:cubicBezTo>
                    <a:pt x="60264" y="111546"/>
                    <a:pt x="61351" y="111787"/>
                    <a:pt x="62457" y="111787"/>
                  </a:cubicBezTo>
                  <a:cubicBezTo>
                    <a:pt x="63287" y="111787"/>
                    <a:pt x="64129" y="111651"/>
                    <a:pt x="64989" y="111380"/>
                  </a:cubicBezTo>
                  <a:cubicBezTo>
                    <a:pt x="65687" y="111147"/>
                    <a:pt x="66385" y="111058"/>
                    <a:pt x="67073" y="111058"/>
                  </a:cubicBezTo>
                  <a:cubicBezTo>
                    <a:pt x="67949" y="111058"/>
                    <a:pt x="68810" y="111202"/>
                    <a:pt x="69639" y="111380"/>
                  </a:cubicBezTo>
                  <a:cubicBezTo>
                    <a:pt x="71224" y="111802"/>
                    <a:pt x="72809" y="111908"/>
                    <a:pt x="74500" y="112119"/>
                  </a:cubicBezTo>
                  <a:cubicBezTo>
                    <a:pt x="73337" y="113493"/>
                    <a:pt x="71963" y="114444"/>
                    <a:pt x="70273" y="114655"/>
                  </a:cubicBezTo>
                  <a:cubicBezTo>
                    <a:pt x="69005" y="114972"/>
                    <a:pt x="67737" y="115501"/>
                    <a:pt x="66574" y="116029"/>
                  </a:cubicBezTo>
                  <a:cubicBezTo>
                    <a:pt x="62770" y="117614"/>
                    <a:pt x="58966" y="119199"/>
                    <a:pt x="55267" y="121102"/>
                  </a:cubicBezTo>
                  <a:cubicBezTo>
                    <a:pt x="54623" y="121424"/>
                    <a:pt x="53855" y="122053"/>
                    <a:pt x="53152" y="122053"/>
                  </a:cubicBezTo>
                  <a:cubicBezTo>
                    <a:pt x="52933" y="122053"/>
                    <a:pt x="52721" y="121992"/>
                    <a:pt x="52520" y="121841"/>
                  </a:cubicBezTo>
                  <a:cubicBezTo>
                    <a:pt x="51886" y="121313"/>
                    <a:pt x="52520" y="120045"/>
                    <a:pt x="52731" y="119305"/>
                  </a:cubicBezTo>
                  <a:cubicBezTo>
                    <a:pt x="53259" y="117192"/>
                    <a:pt x="53682" y="114972"/>
                    <a:pt x="54950" y="113070"/>
                  </a:cubicBezTo>
                  <a:cubicBezTo>
                    <a:pt x="55267" y="112648"/>
                    <a:pt x="55478" y="112436"/>
                    <a:pt x="55795" y="112014"/>
                  </a:cubicBezTo>
                  <a:cubicBezTo>
                    <a:pt x="56390" y="111270"/>
                    <a:pt x="57089" y="110789"/>
                    <a:pt x="57966" y="110789"/>
                  </a:cubicBezTo>
                  <a:close/>
                  <a:moveTo>
                    <a:pt x="146735" y="110902"/>
                  </a:moveTo>
                  <a:cubicBezTo>
                    <a:pt x="147374" y="110902"/>
                    <a:pt x="147898" y="111158"/>
                    <a:pt x="148471" y="111802"/>
                  </a:cubicBezTo>
                  <a:cubicBezTo>
                    <a:pt x="149422" y="112859"/>
                    <a:pt x="150162" y="113810"/>
                    <a:pt x="150584" y="115289"/>
                  </a:cubicBezTo>
                  <a:cubicBezTo>
                    <a:pt x="151218" y="117192"/>
                    <a:pt x="151747" y="118988"/>
                    <a:pt x="152169" y="120996"/>
                  </a:cubicBezTo>
                  <a:cubicBezTo>
                    <a:pt x="152396" y="121751"/>
                    <a:pt x="152299" y="122128"/>
                    <a:pt x="151801" y="122128"/>
                  </a:cubicBezTo>
                  <a:cubicBezTo>
                    <a:pt x="151602" y="122128"/>
                    <a:pt x="151339" y="122068"/>
                    <a:pt x="151007" y="121947"/>
                  </a:cubicBezTo>
                  <a:cubicBezTo>
                    <a:pt x="149105" y="121102"/>
                    <a:pt x="147414" y="120362"/>
                    <a:pt x="145723" y="119411"/>
                  </a:cubicBezTo>
                  <a:cubicBezTo>
                    <a:pt x="141708" y="117509"/>
                    <a:pt x="137798" y="115712"/>
                    <a:pt x="133571" y="114655"/>
                  </a:cubicBezTo>
                  <a:cubicBezTo>
                    <a:pt x="132197" y="114233"/>
                    <a:pt x="131352" y="113387"/>
                    <a:pt x="129978" y="112331"/>
                  </a:cubicBezTo>
                  <a:cubicBezTo>
                    <a:pt x="132620" y="112014"/>
                    <a:pt x="134733" y="111591"/>
                    <a:pt x="136953" y="111063"/>
                  </a:cubicBezTo>
                  <a:cubicBezTo>
                    <a:pt x="137107" y="111032"/>
                    <a:pt x="137262" y="111019"/>
                    <a:pt x="137419" y="111019"/>
                  </a:cubicBezTo>
                  <a:cubicBezTo>
                    <a:pt x="137799" y="111019"/>
                    <a:pt x="138195" y="111094"/>
                    <a:pt x="138643" y="111168"/>
                  </a:cubicBezTo>
                  <a:cubicBezTo>
                    <a:pt x="139859" y="111538"/>
                    <a:pt x="141047" y="111749"/>
                    <a:pt x="142223" y="111749"/>
                  </a:cubicBezTo>
                  <a:cubicBezTo>
                    <a:pt x="143399" y="111749"/>
                    <a:pt x="144561" y="111538"/>
                    <a:pt x="145723" y="111063"/>
                  </a:cubicBezTo>
                  <a:cubicBezTo>
                    <a:pt x="146099" y="110960"/>
                    <a:pt x="146430" y="110902"/>
                    <a:pt x="146735" y="110902"/>
                  </a:cubicBezTo>
                  <a:close/>
                  <a:moveTo>
                    <a:pt x="172649" y="120310"/>
                  </a:moveTo>
                  <a:cubicBezTo>
                    <a:pt x="174295" y="120310"/>
                    <a:pt x="175960" y="121138"/>
                    <a:pt x="177214" y="122687"/>
                  </a:cubicBezTo>
                  <a:cubicBezTo>
                    <a:pt x="176833" y="122932"/>
                    <a:pt x="176311" y="123044"/>
                    <a:pt x="175719" y="123044"/>
                  </a:cubicBezTo>
                  <a:cubicBezTo>
                    <a:pt x="174015" y="123044"/>
                    <a:pt x="171733" y="122118"/>
                    <a:pt x="170557" y="120784"/>
                  </a:cubicBezTo>
                  <a:cubicBezTo>
                    <a:pt x="171227" y="120465"/>
                    <a:pt x="171936" y="120310"/>
                    <a:pt x="172649" y="120310"/>
                  </a:cubicBezTo>
                  <a:close/>
                  <a:moveTo>
                    <a:pt x="32226" y="120370"/>
                  </a:moveTo>
                  <a:cubicBezTo>
                    <a:pt x="32920" y="120370"/>
                    <a:pt x="33636" y="120501"/>
                    <a:pt x="34344" y="120784"/>
                  </a:cubicBezTo>
                  <a:cubicBezTo>
                    <a:pt x="33160" y="122137"/>
                    <a:pt x="30827" y="123084"/>
                    <a:pt x="28913" y="123084"/>
                  </a:cubicBezTo>
                  <a:cubicBezTo>
                    <a:pt x="28435" y="123084"/>
                    <a:pt x="27982" y="123025"/>
                    <a:pt x="27581" y="122898"/>
                  </a:cubicBezTo>
                  <a:cubicBezTo>
                    <a:pt x="28586" y="121351"/>
                    <a:pt x="30328" y="120370"/>
                    <a:pt x="32226" y="120370"/>
                  </a:cubicBezTo>
                  <a:close/>
                  <a:moveTo>
                    <a:pt x="95106" y="115818"/>
                  </a:moveTo>
                  <a:lnTo>
                    <a:pt x="95106" y="115818"/>
                  </a:lnTo>
                  <a:cubicBezTo>
                    <a:pt x="94895" y="117297"/>
                    <a:pt x="94578" y="118248"/>
                    <a:pt x="94366" y="119305"/>
                  </a:cubicBezTo>
                  <a:cubicBezTo>
                    <a:pt x="93944" y="120362"/>
                    <a:pt x="93626" y="121313"/>
                    <a:pt x="93521" y="122370"/>
                  </a:cubicBezTo>
                  <a:cubicBezTo>
                    <a:pt x="93204" y="123426"/>
                    <a:pt x="92992" y="124483"/>
                    <a:pt x="91724" y="125117"/>
                  </a:cubicBezTo>
                  <a:cubicBezTo>
                    <a:pt x="92253" y="121841"/>
                    <a:pt x="92253" y="118460"/>
                    <a:pt x="95106" y="115818"/>
                  </a:cubicBezTo>
                  <a:close/>
                  <a:moveTo>
                    <a:pt x="109372" y="116029"/>
                  </a:moveTo>
                  <a:cubicBezTo>
                    <a:pt x="111802" y="117614"/>
                    <a:pt x="113070" y="121102"/>
                    <a:pt x="112859" y="125117"/>
                  </a:cubicBezTo>
                  <a:cubicBezTo>
                    <a:pt x="110534" y="122370"/>
                    <a:pt x="110851" y="118988"/>
                    <a:pt x="109372" y="116029"/>
                  </a:cubicBezTo>
                  <a:close/>
                  <a:moveTo>
                    <a:pt x="97853" y="117297"/>
                  </a:moveTo>
                  <a:cubicBezTo>
                    <a:pt x="98276" y="120996"/>
                    <a:pt x="95740" y="123426"/>
                    <a:pt x="93838" y="125857"/>
                  </a:cubicBezTo>
                  <a:cubicBezTo>
                    <a:pt x="94049" y="122475"/>
                    <a:pt x="96480" y="120045"/>
                    <a:pt x="97853" y="117297"/>
                  </a:cubicBezTo>
                  <a:close/>
                  <a:moveTo>
                    <a:pt x="107047" y="117614"/>
                  </a:moveTo>
                  <a:cubicBezTo>
                    <a:pt x="108209" y="119516"/>
                    <a:pt x="109266" y="121524"/>
                    <a:pt x="110429" y="123426"/>
                  </a:cubicBezTo>
                  <a:cubicBezTo>
                    <a:pt x="110957" y="124060"/>
                    <a:pt x="111274" y="124800"/>
                    <a:pt x="110851" y="126068"/>
                  </a:cubicBezTo>
                  <a:cubicBezTo>
                    <a:pt x="108949" y="123215"/>
                    <a:pt x="106624" y="121102"/>
                    <a:pt x="106624" y="117720"/>
                  </a:cubicBezTo>
                  <a:cubicBezTo>
                    <a:pt x="106730" y="117720"/>
                    <a:pt x="106836" y="117614"/>
                    <a:pt x="107047" y="117614"/>
                  </a:cubicBezTo>
                  <a:close/>
                  <a:moveTo>
                    <a:pt x="75455" y="120984"/>
                  </a:moveTo>
                  <a:cubicBezTo>
                    <a:pt x="75838" y="120984"/>
                    <a:pt x="76226" y="120996"/>
                    <a:pt x="76613" y="120996"/>
                  </a:cubicBezTo>
                  <a:cubicBezTo>
                    <a:pt x="77458" y="120996"/>
                    <a:pt x="78093" y="121102"/>
                    <a:pt x="78304" y="121947"/>
                  </a:cubicBezTo>
                  <a:cubicBezTo>
                    <a:pt x="78621" y="122687"/>
                    <a:pt x="78304" y="123532"/>
                    <a:pt x="77670" y="124166"/>
                  </a:cubicBezTo>
                  <a:cubicBezTo>
                    <a:pt x="75451" y="126174"/>
                    <a:pt x="73337" y="127231"/>
                    <a:pt x="69850" y="127865"/>
                  </a:cubicBezTo>
                  <a:cubicBezTo>
                    <a:pt x="70061" y="125857"/>
                    <a:pt x="70907" y="124166"/>
                    <a:pt x="71646" y="122581"/>
                  </a:cubicBezTo>
                  <a:cubicBezTo>
                    <a:pt x="71858" y="121947"/>
                    <a:pt x="72386" y="121524"/>
                    <a:pt x="73232" y="121313"/>
                  </a:cubicBezTo>
                  <a:cubicBezTo>
                    <a:pt x="73936" y="121031"/>
                    <a:pt x="74687" y="120984"/>
                    <a:pt x="75455" y="120984"/>
                  </a:cubicBezTo>
                  <a:close/>
                  <a:moveTo>
                    <a:pt x="129978" y="121102"/>
                  </a:moveTo>
                  <a:cubicBezTo>
                    <a:pt x="131880" y="121102"/>
                    <a:pt x="133043" y="121630"/>
                    <a:pt x="133677" y="123532"/>
                  </a:cubicBezTo>
                  <a:cubicBezTo>
                    <a:pt x="134099" y="124800"/>
                    <a:pt x="134628" y="126280"/>
                    <a:pt x="135050" y="127865"/>
                  </a:cubicBezTo>
                  <a:cubicBezTo>
                    <a:pt x="131669" y="127653"/>
                    <a:pt x="129344" y="126068"/>
                    <a:pt x="127125" y="124166"/>
                  </a:cubicBezTo>
                  <a:cubicBezTo>
                    <a:pt x="126385" y="123638"/>
                    <a:pt x="126174" y="123004"/>
                    <a:pt x="126385" y="122158"/>
                  </a:cubicBezTo>
                  <a:cubicBezTo>
                    <a:pt x="126702" y="121313"/>
                    <a:pt x="127336" y="121102"/>
                    <a:pt x="128182" y="121102"/>
                  </a:cubicBezTo>
                  <a:close/>
                  <a:moveTo>
                    <a:pt x="129944" y="114917"/>
                  </a:moveTo>
                  <a:cubicBezTo>
                    <a:pt x="131310" y="114917"/>
                    <a:pt x="132441" y="115296"/>
                    <a:pt x="133571" y="115818"/>
                  </a:cubicBezTo>
                  <a:cubicBezTo>
                    <a:pt x="137164" y="117826"/>
                    <a:pt x="140968" y="119305"/>
                    <a:pt x="144772" y="120784"/>
                  </a:cubicBezTo>
                  <a:cubicBezTo>
                    <a:pt x="146357" y="121313"/>
                    <a:pt x="147943" y="121841"/>
                    <a:pt x="149528" y="122475"/>
                  </a:cubicBezTo>
                  <a:cubicBezTo>
                    <a:pt x="150056" y="122581"/>
                    <a:pt x="150584" y="122898"/>
                    <a:pt x="151007" y="123215"/>
                  </a:cubicBezTo>
                  <a:cubicBezTo>
                    <a:pt x="151218" y="123532"/>
                    <a:pt x="151430" y="123955"/>
                    <a:pt x="151007" y="124166"/>
                  </a:cubicBezTo>
                  <a:cubicBezTo>
                    <a:pt x="148005" y="125823"/>
                    <a:pt x="145307" y="128290"/>
                    <a:pt x="141422" y="128290"/>
                  </a:cubicBezTo>
                  <a:cubicBezTo>
                    <a:pt x="141342" y="128290"/>
                    <a:pt x="141261" y="128289"/>
                    <a:pt x="141179" y="128287"/>
                  </a:cubicBezTo>
                  <a:cubicBezTo>
                    <a:pt x="140440" y="128287"/>
                    <a:pt x="139911" y="127970"/>
                    <a:pt x="139383" y="127125"/>
                  </a:cubicBezTo>
                  <a:cubicBezTo>
                    <a:pt x="138326" y="124694"/>
                    <a:pt x="136635" y="122687"/>
                    <a:pt x="134099" y="121630"/>
                  </a:cubicBezTo>
                  <a:cubicBezTo>
                    <a:pt x="133254" y="121313"/>
                    <a:pt x="133043" y="120573"/>
                    <a:pt x="132620" y="119939"/>
                  </a:cubicBezTo>
                  <a:cubicBezTo>
                    <a:pt x="131457" y="118354"/>
                    <a:pt x="130295" y="116663"/>
                    <a:pt x="129027" y="114972"/>
                  </a:cubicBezTo>
                  <a:cubicBezTo>
                    <a:pt x="129345" y="114935"/>
                    <a:pt x="129650" y="114917"/>
                    <a:pt x="129944" y="114917"/>
                  </a:cubicBezTo>
                  <a:close/>
                  <a:moveTo>
                    <a:pt x="70378" y="122792"/>
                  </a:moveTo>
                  <a:cubicBezTo>
                    <a:pt x="69744" y="124166"/>
                    <a:pt x="69322" y="125434"/>
                    <a:pt x="69110" y="126914"/>
                  </a:cubicBezTo>
                  <a:cubicBezTo>
                    <a:pt x="68825" y="127866"/>
                    <a:pt x="68539" y="128303"/>
                    <a:pt x="67558" y="128303"/>
                  </a:cubicBezTo>
                  <a:cubicBezTo>
                    <a:pt x="67450" y="128303"/>
                    <a:pt x="67334" y="128298"/>
                    <a:pt x="67208" y="128287"/>
                  </a:cubicBezTo>
                  <a:cubicBezTo>
                    <a:pt x="66891" y="128182"/>
                    <a:pt x="66363" y="128287"/>
                    <a:pt x="65834" y="127970"/>
                  </a:cubicBezTo>
                  <a:cubicBezTo>
                    <a:pt x="66574" y="125751"/>
                    <a:pt x="68054" y="123955"/>
                    <a:pt x="70378" y="122792"/>
                  </a:cubicBezTo>
                  <a:close/>
                  <a:moveTo>
                    <a:pt x="134205" y="123109"/>
                  </a:moveTo>
                  <a:lnTo>
                    <a:pt x="134205" y="123109"/>
                  </a:lnTo>
                  <a:cubicBezTo>
                    <a:pt x="136424" y="124060"/>
                    <a:pt x="137904" y="125751"/>
                    <a:pt x="138749" y="127970"/>
                  </a:cubicBezTo>
                  <a:cubicBezTo>
                    <a:pt x="138749" y="128182"/>
                    <a:pt x="138749" y="128182"/>
                    <a:pt x="138538" y="128182"/>
                  </a:cubicBezTo>
                  <a:cubicBezTo>
                    <a:pt x="137939" y="128260"/>
                    <a:pt x="137488" y="128312"/>
                    <a:pt x="137137" y="128312"/>
                  </a:cubicBezTo>
                  <a:cubicBezTo>
                    <a:pt x="136062" y="128312"/>
                    <a:pt x="135925" y="127821"/>
                    <a:pt x="135367" y="126068"/>
                  </a:cubicBezTo>
                  <a:cubicBezTo>
                    <a:pt x="135262" y="125540"/>
                    <a:pt x="135156" y="125011"/>
                    <a:pt x="134839" y="124483"/>
                  </a:cubicBezTo>
                  <a:cubicBezTo>
                    <a:pt x="134733" y="123955"/>
                    <a:pt x="134522" y="123532"/>
                    <a:pt x="134205" y="123109"/>
                  </a:cubicBezTo>
                  <a:close/>
                  <a:moveTo>
                    <a:pt x="74531" y="114893"/>
                  </a:moveTo>
                  <a:cubicBezTo>
                    <a:pt x="74889" y="114893"/>
                    <a:pt x="75266" y="114920"/>
                    <a:pt x="75662" y="114972"/>
                  </a:cubicBezTo>
                  <a:cubicBezTo>
                    <a:pt x="74077" y="117086"/>
                    <a:pt x="72703" y="118988"/>
                    <a:pt x="71435" y="120996"/>
                  </a:cubicBezTo>
                  <a:cubicBezTo>
                    <a:pt x="71329" y="121313"/>
                    <a:pt x="70907" y="121524"/>
                    <a:pt x="70484" y="121630"/>
                  </a:cubicBezTo>
                  <a:cubicBezTo>
                    <a:pt x="68159" y="122898"/>
                    <a:pt x="66468" y="124694"/>
                    <a:pt x="65412" y="127019"/>
                  </a:cubicBezTo>
                  <a:cubicBezTo>
                    <a:pt x="64989" y="127970"/>
                    <a:pt x="64461" y="128393"/>
                    <a:pt x="63404" y="128393"/>
                  </a:cubicBezTo>
                  <a:cubicBezTo>
                    <a:pt x="61819" y="128393"/>
                    <a:pt x="60234" y="128076"/>
                    <a:pt x="58860" y="127336"/>
                  </a:cubicBezTo>
                  <a:cubicBezTo>
                    <a:pt x="57169" y="126385"/>
                    <a:pt x="55584" y="125645"/>
                    <a:pt x="53999" y="124589"/>
                  </a:cubicBezTo>
                  <a:cubicBezTo>
                    <a:pt x="52942" y="123743"/>
                    <a:pt x="52942" y="123426"/>
                    <a:pt x="53999" y="123004"/>
                  </a:cubicBezTo>
                  <a:cubicBezTo>
                    <a:pt x="55795" y="122158"/>
                    <a:pt x="57592" y="121630"/>
                    <a:pt x="59283" y="120996"/>
                  </a:cubicBezTo>
                  <a:cubicBezTo>
                    <a:pt x="63721" y="119516"/>
                    <a:pt x="67737" y="117826"/>
                    <a:pt x="71752" y="115607"/>
                  </a:cubicBezTo>
                  <a:cubicBezTo>
                    <a:pt x="72545" y="115131"/>
                    <a:pt x="73456" y="114893"/>
                    <a:pt x="74531" y="114893"/>
                  </a:cubicBezTo>
                  <a:close/>
                  <a:moveTo>
                    <a:pt x="92570" y="125751"/>
                  </a:moveTo>
                  <a:cubicBezTo>
                    <a:pt x="92570" y="127442"/>
                    <a:pt x="92464" y="128921"/>
                    <a:pt x="90879" y="129978"/>
                  </a:cubicBezTo>
                  <a:cubicBezTo>
                    <a:pt x="90456" y="128182"/>
                    <a:pt x="91302" y="126914"/>
                    <a:pt x="92570" y="125751"/>
                  </a:cubicBezTo>
                  <a:close/>
                  <a:moveTo>
                    <a:pt x="112014" y="126068"/>
                  </a:moveTo>
                  <a:cubicBezTo>
                    <a:pt x="113916" y="127336"/>
                    <a:pt x="114021" y="127759"/>
                    <a:pt x="113916" y="129978"/>
                  </a:cubicBezTo>
                  <a:cubicBezTo>
                    <a:pt x="112436" y="128921"/>
                    <a:pt x="112331" y="128710"/>
                    <a:pt x="112014" y="126068"/>
                  </a:cubicBezTo>
                  <a:close/>
                  <a:moveTo>
                    <a:pt x="50772" y="123529"/>
                  </a:moveTo>
                  <a:cubicBezTo>
                    <a:pt x="50896" y="123529"/>
                    <a:pt x="51021" y="123530"/>
                    <a:pt x="51146" y="123532"/>
                  </a:cubicBezTo>
                  <a:cubicBezTo>
                    <a:pt x="46285" y="128499"/>
                    <a:pt x="40473" y="130401"/>
                    <a:pt x="33921" y="130612"/>
                  </a:cubicBezTo>
                  <a:cubicBezTo>
                    <a:pt x="38591" y="126357"/>
                    <a:pt x="43975" y="123529"/>
                    <a:pt x="50772" y="123529"/>
                  </a:cubicBezTo>
                  <a:close/>
                  <a:moveTo>
                    <a:pt x="154664" y="123509"/>
                  </a:moveTo>
                  <a:cubicBezTo>
                    <a:pt x="161150" y="123509"/>
                    <a:pt x="166241" y="126392"/>
                    <a:pt x="170662" y="130612"/>
                  </a:cubicBezTo>
                  <a:cubicBezTo>
                    <a:pt x="164322" y="130506"/>
                    <a:pt x="158510" y="128499"/>
                    <a:pt x="153649" y="123532"/>
                  </a:cubicBezTo>
                  <a:cubicBezTo>
                    <a:pt x="153991" y="123516"/>
                    <a:pt x="154329" y="123509"/>
                    <a:pt x="154664" y="123509"/>
                  </a:cubicBezTo>
                  <a:close/>
                  <a:moveTo>
                    <a:pt x="52203" y="105568"/>
                  </a:moveTo>
                  <a:cubicBezTo>
                    <a:pt x="52837" y="107787"/>
                    <a:pt x="54527" y="108949"/>
                    <a:pt x="56218" y="110323"/>
                  </a:cubicBezTo>
                  <a:cubicBezTo>
                    <a:pt x="55795" y="111380"/>
                    <a:pt x="54844" y="111908"/>
                    <a:pt x="54316" y="112859"/>
                  </a:cubicBezTo>
                  <a:cubicBezTo>
                    <a:pt x="52731" y="115501"/>
                    <a:pt x="52203" y="118460"/>
                    <a:pt x="51463" y="121419"/>
                  </a:cubicBezTo>
                  <a:cubicBezTo>
                    <a:pt x="51357" y="122158"/>
                    <a:pt x="51146" y="122581"/>
                    <a:pt x="50300" y="122581"/>
                  </a:cubicBezTo>
                  <a:cubicBezTo>
                    <a:pt x="46074" y="122581"/>
                    <a:pt x="42164" y="123955"/>
                    <a:pt x="38465" y="126068"/>
                  </a:cubicBezTo>
                  <a:cubicBezTo>
                    <a:pt x="36563" y="127125"/>
                    <a:pt x="34872" y="128393"/>
                    <a:pt x="33287" y="129872"/>
                  </a:cubicBezTo>
                  <a:cubicBezTo>
                    <a:pt x="32785" y="130374"/>
                    <a:pt x="32217" y="130677"/>
                    <a:pt x="31583" y="130677"/>
                  </a:cubicBezTo>
                  <a:cubicBezTo>
                    <a:pt x="31416" y="130677"/>
                    <a:pt x="31244" y="130656"/>
                    <a:pt x="31068" y="130612"/>
                  </a:cubicBezTo>
                  <a:cubicBezTo>
                    <a:pt x="28743" y="130506"/>
                    <a:pt x="26841" y="129978"/>
                    <a:pt x="25256" y="128393"/>
                  </a:cubicBezTo>
                  <a:cubicBezTo>
                    <a:pt x="24516" y="127759"/>
                    <a:pt x="24411" y="127231"/>
                    <a:pt x="24833" y="126385"/>
                  </a:cubicBezTo>
                  <a:cubicBezTo>
                    <a:pt x="25045" y="125857"/>
                    <a:pt x="25256" y="125223"/>
                    <a:pt x="25573" y="124694"/>
                  </a:cubicBezTo>
                  <a:cubicBezTo>
                    <a:pt x="26207" y="124060"/>
                    <a:pt x="26524" y="123743"/>
                    <a:pt x="27792" y="123743"/>
                  </a:cubicBezTo>
                  <a:cubicBezTo>
                    <a:pt x="30223" y="123743"/>
                    <a:pt x="32864" y="123743"/>
                    <a:pt x="34766" y="121630"/>
                  </a:cubicBezTo>
                  <a:cubicBezTo>
                    <a:pt x="35718" y="120573"/>
                    <a:pt x="35506" y="119833"/>
                    <a:pt x="34132" y="119516"/>
                  </a:cubicBezTo>
                  <a:cubicBezTo>
                    <a:pt x="33641" y="119435"/>
                    <a:pt x="33166" y="119384"/>
                    <a:pt x="32700" y="119384"/>
                  </a:cubicBezTo>
                  <a:cubicBezTo>
                    <a:pt x="31964" y="119384"/>
                    <a:pt x="31252" y="119510"/>
                    <a:pt x="30540" y="119833"/>
                  </a:cubicBezTo>
                  <a:cubicBezTo>
                    <a:pt x="29166" y="120256"/>
                    <a:pt x="28003" y="120784"/>
                    <a:pt x="27264" y="121841"/>
                  </a:cubicBezTo>
                  <a:cubicBezTo>
                    <a:pt x="26880" y="122280"/>
                    <a:pt x="26524" y="122463"/>
                    <a:pt x="26167" y="122463"/>
                  </a:cubicBezTo>
                  <a:cubicBezTo>
                    <a:pt x="25837" y="122463"/>
                    <a:pt x="25506" y="122307"/>
                    <a:pt x="25150" y="122053"/>
                  </a:cubicBezTo>
                  <a:cubicBezTo>
                    <a:pt x="22931" y="120362"/>
                    <a:pt x="21240" y="118460"/>
                    <a:pt x="20923" y="115607"/>
                  </a:cubicBezTo>
                  <a:cubicBezTo>
                    <a:pt x="20606" y="113176"/>
                    <a:pt x="21663" y="111274"/>
                    <a:pt x="23142" y="109477"/>
                  </a:cubicBezTo>
                  <a:cubicBezTo>
                    <a:pt x="24328" y="108038"/>
                    <a:pt x="25717" y="107073"/>
                    <a:pt x="27528" y="107073"/>
                  </a:cubicBezTo>
                  <a:cubicBezTo>
                    <a:pt x="27976" y="107073"/>
                    <a:pt x="28451" y="107132"/>
                    <a:pt x="28954" y="107258"/>
                  </a:cubicBezTo>
                  <a:cubicBezTo>
                    <a:pt x="29095" y="107294"/>
                    <a:pt x="29225" y="107305"/>
                    <a:pt x="29350" y="107305"/>
                  </a:cubicBezTo>
                  <a:cubicBezTo>
                    <a:pt x="29600" y="107305"/>
                    <a:pt x="29835" y="107258"/>
                    <a:pt x="30117" y="107258"/>
                  </a:cubicBezTo>
                  <a:cubicBezTo>
                    <a:pt x="30205" y="112641"/>
                    <a:pt x="35525" y="116255"/>
                    <a:pt x="40416" y="116255"/>
                  </a:cubicBezTo>
                  <a:cubicBezTo>
                    <a:pt x="41382" y="116255"/>
                    <a:pt x="42331" y="116114"/>
                    <a:pt x="43220" y="115818"/>
                  </a:cubicBezTo>
                  <a:cubicBezTo>
                    <a:pt x="47025" y="114550"/>
                    <a:pt x="49666" y="112014"/>
                    <a:pt x="50934" y="108209"/>
                  </a:cubicBezTo>
                  <a:cubicBezTo>
                    <a:pt x="51252" y="107258"/>
                    <a:pt x="51357" y="106307"/>
                    <a:pt x="52203" y="105568"/>
                  </a:cubicBezTo>
                  <a:close/>
                  <a:moveTo>
                    <a:pt x="152486" y="105462"/>
                  </a:moveTo>
                  <a:cubicBezTo>
                    <a:pt x="153332" y="106202"/>
                    <a:pt x="153332" y="107258"/>
                    <a:pt x="153755" y="108104"/>
                  </a:cubicBezTo>
                  <a:cubicBezTo>
                    <a:pt x="155340" y="112119"/>
                    <a:pt x="158298" y="114972"/>
                    <a:pt x="162631" y="115712"/>
                  </a:cubicBezTo>
                  <a:cubicBezTo>
                    <a:pt x="163350" y="115847"/>
                    <a:pt x="164055" y="115915"/>
                    <a:pt x="164745" y="115915"/>
                  </a:cubicBezTo>
                  <a:cubicBezTo>
                    <a:pt x="167297" y="115915"/>
                    <a:pt x="169639" y="114984"/>
                    <a:pt x="171719" y="113070"/>
                  </a:cubicBezTo>
                  <a:cubicBezTo>
                    <a:pt x="173621" y="111380"/>
                    <a:pt x="174466" y="109372"/>
                    <a:pt x="174678" y="106836"/>
                  </a:cubicBezTo>
                  <a:cubicBezTo>
                    <a:pt x="174864" y="106864"/>
                    <a:pt x="175052" y="106875"/>
                    <a:pt x="175242" y="106875"/>
                  </a:cubicBezTo>
                  <a:cubicBezTo>
                    <a:pt x="175913" y="106875"/>
                    <a:pt x="176604" y="106736"/>
                    <a:pt x="177305" y="106736"/>
                  </a:cubicBezTo>
                  <a:cubicBezTo>
                    <a:pt x="177869" y="106736"/>
                    <a:pt x="178440" y="106827"/>
                    <a:pt x="179010" y="107153"/>
                  </a:cubicBezTo>
                  <a:cubicBezTo>
                    <a:pt x="181758" y="108421"/>
                    <a:pt x="183449" y="110746"/>
                    <a:pt x="183871" y="113599"/>
                  </a:cubicBezTo>
                  <a:cubicBezTo>
                    <a:pt x="184294" y="117192"/>
                    <a:pt x="182392" y="119833"/>
                    <a:pt x="179539" y="121841"/>
                  </a:cubicBezTo>
                  <a:cubicBezTo>
                    <a:pt x="179255" y="122030"/>
                    <a:pt x="179019" y="122107"/>
                    <a:pt x="178812" y="122107"/>
                  </a:cubicBezTo>
                  <a:cubicBezTo>
                    <a:pt x="178326" y="122107"/>
                    <a:pt x="178008" y="121684"/>
                    <a:pt x="177637" y="121313"/>
                  </a:cubicBezTo>
                  <a:cubicBezTo>
                    <a:pt x="175969" y="120037"/>
                    <a:pt x="174118" y="119399"/>
                    <a:pt x="172001" y="119399"/>
                  </a:cubicBezTo>
                  <a:cubicBezTo>
                    <a:pt x="171838" y="119399"/>
                    <a:pt x="171674" y="119403"/>
                    <a:pt x="171508" y="119411"/>
                  </a:cubicBezTo>
                  <a:cubicBezTo>
                    <a:pt x="171085" y="119411"/>
                    <a:pt x="170557" y="119516"/>
                    <a:pt x="170134" y="119728"/>
                  </a:cubicBezTo>
                  <a:cubicBezTo>
                    <a:pt x="169183" y="120256"/>
                    <a:pt x="169077" y="120573"/>
                    <a:pt x="169923" y="121419"/>
                  </a:cubicBezTo>
                  <a:cubicBezTo>
                    <a:pt x="170662" y="122370"/>
                    <a:pt x="171719" y="123109"/>
                    <a:pt x="173093" y="123215"/>
                  </a:cubicBezTo>
                  <a:cubicBezTo>
                    <a:pt x="174241" y="123445"/>
                    <a:pt x="175278" y="123841"/>
                    <a:pt x="176365" y="123841"/>
                  </a:cubicBezTo>
                  <a:cubicBezTo>
                    <a:pt x="176779" y="123841"/>
                    <a:pt x="177200" y="123783"/>
                    <a:pt x="177637" y="123638"/>
                  </a:cubicBezTo>
                  <a:cubicBezTo>
                    <a:pt x="177778" y="123638"/>
                    <a:pt x="177918" y="123591"/>
                    <a:pt x="178028" y="123591"/>
                  </a:cubicBezTo>
                  <a:cubicBezTo>
                    <a:pt x="178083" y="123591"/>
                    <a:pt x="178130" y="123602"/>
                    <a:pt x="178165" y="123638"/>
                  </a:cubicBezTo>
                  <a:cubicBezTo>
                    <a:pt x="179222" y="124589"/>
                    <a:pt x="179644" y="125751"/>
                    <a:pt x="180067" y="127125"/>
                  </a:cubicBezTo>
                  <a:cubicBezTo>
                    <a:pt x="180279" y="127970"/>
                    <a:pt x="179539" y="128287"/>
                    <a:pt x="179116" y="128816"/>
                  </a:cubicBezTo>
                  <a:cubicBezTo>
                    <a:pt x="177425" y="130506"/>
                    <a:pt x="175206" y="130823"/>
                    <a:pt x="172776" y="130823"/>
                  </a:cubicBezTo>
                  <a:cubicBezTo>
                    <a:pt x="172247" y="130823"/>
                    <a:pt x="172036" y="130401"/>
                    <a:pt x="171719" y="130084"/>
                  </a:cubicBezTo>
                  <a:cubicBezTo>
                    <a:pt x="169500" y="128182"/>
                    <a:pt x="166964" y="126385"/>
                    <a:pt x="164216" y="125011"/>
                  </a:cubicBezTo>
                  <a:cubicBezTo>
                    <a:pt x="161152" y="123426"/>
                    <a:pt x="157981" y="122687"/>
                    <a:pt x="154706" y="122581"/>
                  </a:cubicBezTo>
                  <a:cubicBezTo>
                    <a:pt x="153649" y="122581"/>
                    <a:pt x="153226" y="122370"/>
                    <a:pt x="153121" y="121102"/>
                  </a:cubicBezTo>
                  <a:cubicBezTo>
                    <a:pt x="152698" y="118882"/>
                    <a:pt x="152064" y="116663"/>
                    <a:pt x="151430" y="114550"/>
                  </a:cubicBezTo>
                  <a:cubicBezTo>
                    <a:pt x="150690" y="112859"/>
                    <a:pt x="149528" y="111485"/>
                    <a:pt x="148365" y="110217"/>
                  </a:cubicBezTo>
                  <a:cubicBezTo>
                    <a:pt x="150056" y="108843"/>
                    <a:pt x="151747" y="107681"/>
                    <a:pt x="152486" y="105462"/>
                  </a:cubicBezTo>
                  <a:close/>
                  <a:moveTo>
                    <a:pt x="122602" y="126308"/>
                  </a:moveTo>
                  <a:cubicBezTo>
                    <a:pt x="123178" y="126308"/>
                    <a:pt x="123740" y="126565"/>
                    <a:pt x="124060" y="127125"/>
                  </a:cubicBezTo>
                  <a:cubicBezTo>
                    <a:pt x="125434" y="128816"/>
                    <a:pt x="126914" y="130612"/>
                    <a:pt x="127442" y="133043"/>
                  </a:cubicBezTo>
                  <a:cubicBezTo>
                    <a:pt x="127548" y="133571"/>
                    <a:pt x="127759" y="134205"/>
                    <a:pt x="127970" y="135050"/>
                  </a:cubicBezTo>
                  <a:cubicBezTo>
                    <a:pt x="126174" y="134628"/>
                    <a:pt x="124589" y="134099"/>
                    <a:pt x="123004" y="133254"/>
                  </a:cubicBezTo>
                  <a:cubicBezTo>
                    <a:pt x="122053" y="132937"/>
                    <a:pt x="121524" y="132409"/>
                    <a:pt x="121419" y="131457"/>
                  </a:cubicBezTo>
                  <a:cubicBezTo>
                    <a:pt x="121102" y="130401"/>
                    <a:pt x="121102" y="129238"/>
                    <a:pt x="121102" y="127970"/>
                  </a:cubicBezTo>
                  <a:cubicBezTo>
                    <a:pt x="121102" y="127231"/>
                    <a:pt x="121419" y="126702"/>
                    <a:pt x="122053" y="126385"/>
                  </a:cubicBezTo>
                  <a:cubicBezTo>
                    <a:pt x="122232" y="126334"/>
                    <a:pt x="122418" y="126308"/>
                    <a:pt x="122602" y="126308"/>
                  </a:cubicBezTo>
                  <a:close/>
                  <a:moveTo>
                    <a:pt x="81972" y="126381"/>
                  </a:moveTo>
                  <a:cubicBezTo>
                    <a:pt x="82232" y="126381"/>
                    <a:pt x="82521" y="126451"/>
                    <a:pt x="82848" y="126597"/>
                  </a:cubicBezTo>
                  <a:cubicBezTo>
                    <a:pt x="83588" y="126808"/>
                    <a:pt x="83799" y="127442"/>
                    <a:pt x="83799" y="128287"/>
                  </a:cubicBezTo>
                  <a:lnTo>
                    <a:pt x="83799" y="128710"/>
                  </a:lnTo>
                  <a:cubicBezTo>
                    <a:pt x="83588" y="133254"/>
                    <a:pt x="82848" y="132937"/>
                    <a:pt x="79361" y="134311"/>
                  </a:cubicBezTo>
                  <a:cubicBezTo>
                    <a:pt x="78621" y="134628"/>
                    <a:pt x="77775" y="134839"/>
                    <a:pt x="76930" y="135156"/>
                  </a:cubicBezTo>
                  <a:cubicBezTo>
                    <a:pt x="77141" y="131880"/>
                    <a:pt x="78727" y="129344"/>
                    <a:pt x="80734" y="127125"/>
                  </a:cubicBezTo>
                  <a:cubicBezTo>
                    <a:pt x="81081" y="126639"/>
                    <a:pt x="81474" y="126381"/>
                    <a:pt x="81972" y="126381"/>
                  </a:cubicBezTo>
                  <a:close/>
                  <a:moveTo>
                    <a:pt x="98593" y="106096"/>
                  </a:moveTo>
                  <a:lnTo>
                    <a:pt x="98593" y="106096"/>
                  </a:lnTo>
                  <a:cubicBezTo>
                    <a:pt x="98699" y="107047"/>
                    <a:pt x="98170" y="107681"/>
                    <a:pt x="97853" y="108315"/>
                  </a:cubicBezTo>
                  <a:cubicBezTo>
                    <a:pt x="97219" y="109794"/>
                    <a:pt x="96480" y="111274"/>
                    <a:pt x="96163" y="112965"/>
                  </a:cubicBezTo>
                  <a:cubicBezTo>
                    <a:pt x="96057" y="113599"/>
                    <a:pt x="95634" y="114233"/>
                    <a:pt x="95106" y="114655"/>
                  </a:cubicBezTo>
                  <a:cubicBezTo>
                    <a:pt x="92358" y="116769"/>
                    <a:pt x="91407" y="119833"/>
                    <a:pt x="91196" y="123004"/>
                  </a:cubicBezTo>
                  <a:cubicBezTo>
                    <a:pt x="90879" y="126808"/>
                    <a:pt x="89083" y="129027"/>
                    <a:pt x="85912" y="130823"/>
                  </a:cubicBezTo>
                  <a:cubicBezTo>
                    <a:pt x="85490" y="131035"/>
                    <a:pt x="85067" y="131352"/>
                    <a:pt x="84856" y="131457"/>
                  </a:cubicBezTo>
                  <a:lnTo>
                    <a:pt x="84433" y="131457"/>
                  </a:lnTo>
                  <a:lnTo>
                    <a:pt x="84433" y="128182"/>
                  </a:lnTo>
                  <a:cubicBezTo>
                    <a:pt x="84433" y="127125"/>
                    <a:pt x="84327" y="126174"/>
                    <a:pt x="83059" y="125645"/>
                  </a:cubicBezTo>
                  <a:cubicBezTo>
                    <a:pt x="82688" y="125497"/>
                    <a:pt x="82305" y="125414"/>
                    <a:pt x="81922" y="125414"/>
                  </a:cubicBezTo>
                  <a:cubicBezTo>
                    <a:pt x="81213" y="125414"/>
                    <a:pt x="80506" y="125699"/>
                    <a:pt x="79889" y="126385"/>
                  </a:cubicBezTo>
                  <a:cubicBezTo>
                    <a:pt x="78304" y="128287"/>
                    <a:pt x="76930" y="130295"/>
                    <a:pt x="76190" y="132726"/>
                  </a:cubicBezTo>
                  <a:cubicBezTo>
                    <a:pt x="75662" y="135367"/>
                    <a:pt x="75662" y="135262"/>
                    <a:pt x="73020" y="135790"/>
                  </a:cubicBezTo>
                  <a:cubicBezTo>
                    <a:pt x="71858" y="135896"/>
                    <a:pt x="70801" y="135896"/>
                    <a:pt x="69639" y="135896"/>
                  </a:cubicBezTo>
                  <a:cubicBezTo>
                    <a:pt x="69005" y="135896"/>
                    <a:pt x="68688" y="135684"/>
                    <a:pt x="68688" y="134945"/>
                  </a:cubicBezTo>
                  <a:cubicBezTo>
                    <a:pt x="68582" y="133148"/>
                    <a:pt x="69005" y="131352"/>
                    <a:pt x="69322" y="129555"/>
                  </a:cubicBezTo>
                  <a:cubicBezTo>
                    <a:pt x="69427" y="128921"/>
                    <a:pt x="69956" y="128921"/>
                    <a:pt x="70378" y="128816"/>
                  </a:cubicBezTo>
                  <a:cubicBezTo>
                    <a:pt x="71541" y="128393"/>
                    <a:pt x="72915" y="128182"/>
                    <a:pt x="73971" y="127653"/>
                  </a:cubicBezTo>
                  <a:cubicBezTo>
                    <a:pt x="75556" y="126914"/>
                    <a:pt x="76719" y="125857"/>
                    <a:pt x="78093" y="124800"/>
                  </a:cubicBezTo>
                  <a:cubicBezTo>
                    <a:pt x="79044" y="124060"/>
                    <a:pt x="79361" y="122581"/>
                    <a:pt x="78832" y="121524"/>
                  </a:cubicBezTo>
                  <a:cubicBezTo>
                    <a:pt x="78304" y="120467"/>
                    <a:pt x="77353" y="120256"/>
                    <a:pt x="76402" y="120256"/>
                  </a:cubicBezTo>
                  <a:lnTo>
                    <a:pt x="72915" y="120256"/>
                  </a:lnTo>
                  <a:cubicBezTo>
                    <a:pt x="73866" y="118460"/>
                    <a:pt x="75028" y="116875"/>
                    <a:pt x="76402" y="115501"/>
                  </a:cubicBezTo>
                  <a:cubicBezTo>
                    <a:pt x="77670" y="114127"/>
                    <a:pt x="79361" y="113916"/>
                    <a:pt x="81263" y="113599"/>
                  </a:cubicBezTo>
                  <a:cubicBezTo>
                    <a:pt x="83482" y="113387"/>
                    <a:pt x="85701" y="112965"/>
                    <a:pt x="87709" y="111802"/>
                  </a:cubicBezTo>
                  <a:cubicBezTo>
                    <a:pt x="88026" y="111591"/>
                    <a:pt x="88237" y="111485"/>
                    <a:pt x="88343" y="111380"/>
                  </a:cubicBezTo>
                  <a:cubicBezTo>
                    <a:pt x="89928" y="109160"/>
                    <a:pt x="92464" y="108421"/>
                    <a:pt x="95000" y="107470"/>
                  </a:cubicBezTo>
                  <a:cubicBezTo>
                    <a:pt x="96163" y="107153"/>
                    <a:pt x="97219" y="106307"/>
                    <a:pt x="98593" y="106096"/>
                  </a:cubicBezTo>
                  <a:close/>
                  <a:moveTo>
                    <a:pt x="137959" y="128986"/>
                  </a:moveTo>
                  <a:cubicBezTo>
                    <a:pt x="139613" y="128986"/>
                    <a:pt x="140017" y="129703"/>
                    <a:pt x="140017" y="132197"/>
                  </a:cubicBezTo>
                  <a:cubicBezTo>
                    <a:pt x="140123" y="133571"/>
                    <a:pt x="139806" y="134839"/>
                    <a:pt x="138326" y="135684"/>
                  </a:cubicBezTo>
                  <a:cubicBezTo>
                    <a:pt x="137996" y="135850"/>
                    <a:pt x="137717" y="135932"/>
                    <a:pt x="137490" y="135932"/>
                  </a:cubicBezTo>
                  <a:cubicBezTo>
                    <a:pt x="136991" y="135932"/>
                    <a:pt x="136741" y="135533"/>
                    <a:pt x="136741" y="134733"/>
                  </a:cubicBezTo>
                  <a:cubicBezTo>
                    <a:pt x="136741" y="133148"/>
                    <a:pt x="136635" y="131563"/>
                    <a:pt x="136213" y="130084"/>
                  </a:cubicBezTo>
                  <a:cubicBezTo>
                    <a:pt x="136107" y="129344"/>
                    <a:pt x="136318" y="129027"/>
                    <a:pt x="137164" y="129027"/>
                  </a:cubicBezTo>
                  <a:cubicBezTo>
                    <a:pt x="137456" y="129000"/>
                    <a:pt x="137721" y="128986"/>
                    <a:pt x="137959" y="128986"/>
                  </a:cubicBezTo>
                  <a:close/>
                  <a:moveTo>
                    <a:pt x="106202" y="106096"/>
                  </a:moveTo>
                  <a:lnTo>
                    <a:pt x="106202" y="106096"/>
                  </a:lnTo>
                  <a:cubicBezTo>
                    <a:pt x="108104" y="106307"/>
                    <a:pt x="109372" y="107575"/>
                    <a:pt x="110957" y="107892"/>
                  </a:cubicBezTo>
                  <a:cubicBezTo>
                    <a:pt x="113176" y="108421"/>
                    <a:pt x="114867" y="109794"/>
                    <a:pt x="116663" y="111380"/>
                  </a:cubicBezTo>
                  <a:cubicBezTo>
                    <a:pt x="118354" y="113070"/>
                    <a:pt x="120996" y="113493"/>
                    <a:pt x="123321" y="113599"/>
                  </a:cubicBezTo>
                  <a:cubicBezTo>
                    <a:pt x="126808" y="113704"/>
                    <a:pt x="129027" y="115607"/>
                    <a:pt x="130718" y="118460"/>
                  </a:cubicBezTo>
                  <a:cubicBezTo>
                    <a:pt x="130929" y="118777"/>
                    <a:pt x="131140" y="118988"/>
                    <a:pt x="131246" y="119305"/>
                  </a:cubicBezTo>
                  <a:cubicBezTo>
                    <a:pt x="131457" y="119516"/>
                    <a:pt x="131669" y="119728"/>
                    <a:pt x="131563" y="120256"/>
                  </a:cubicBezTo>
                  <a:cubicBezTo>
                    <a:pt x="131173" y="120334"/>
                    <a:pt x="130739" y="120355"/>
                    <a:pt x="130289" y="120355"/>
                  </a:cubicBezTo>
                  <a:cubicBezTo>
                    <a:pt x="129796" y="120355"/>
                    <a:pt x="129284" y="120330"/>
                    <a:pt x="128787" y="120330"/>
                  </a:cubicBezTo>
                  <a:cubicBezTo>
                    <a:pt x="128508" y="120330"/>
                    <a:pt x="128234" y="120338"/>
                    <a:pt x="127970" y="120362"/>
                  </a:cubicBezTo>
                  <a:cubicBezTo>
                    <a:pt x="125962" y="120467"/>
                    <a:pt x="125117" y="122370"/>
                    <a:pt x="125962" y="124060"/>
                  </a:cubicBezTo>
                  <a:cubicBezTo>
                    <a:pt x="126174" y="124272"/>
                    <a:pt x="126385" y="124694"/>
                    <a:pt x="126702" y="125011"/>
                  </a:cubicBezTo>
                  <a:cubicBezTo>
                    <a:pt x="128604" y="126702"/>
                    <a:pt x="130929" y="128182"/>
                    <a:pt x="133677" y="128710"/>
                  </a:cubicBezTo>
                  <a:cubicBezTo>
                    <a:pt x="134945" y="128921"/>
                    <a:pt x="135684" y="129450"/>
                    <a:pt x="135790" y="130823"/>
                  </a:cubicBezTo>
                  <a:cubicBezTo>
                    <a:pt x="135896" y="132092"/>
                    <a:pt x="136318" y="133571"/>
                    <a:pt x="136213" y="134839"/>
                  </a:cubicBezTo>
                  <a:cubicBezTo>
                    <a:pt x="136107" y="135684"/>
                    <a:pt x="135684" y="135896"/>
                    <a:pt x="134839" y="135896"/>
                  </a:cubicBezTo>
                  <a:cubicBezTo>
                    <a:pt x="134503" y="135935"/>
                    <a:pt x="134171" y="135953"/>
                    <a:pt x="133840" y="135953"/>
                  </a:cubicBezTo>
                  <a:cubicBezTo>
                    <a:pt x="132406" y="135953"/>
                    <a:pt x="131016" y="135625"/>
                    <a:pt x="129555" y="135367"/>
                  </a:cubicBezTo>
                  <a:cubicBezTo>
                    <a:pt x="129027" y="135262"/>
                    <a:pt x="128921" y="135050"/>
                    <a:pt x="128816" y="134522"/>
                  </a:cubicBezTo>
                  <a:cubicBezTo>
                    <a:pt x="128710" y="133677"/>
                    <a:pt x="128393" y="132937"/>
                    <a:pt x="128182" y="132092"/>
                  </a:cubicBezTo>
                  <a:cubicBezTo>
                    <a:pt x="127442" y="129872"/>
                    <a:pt x="126174" y="127970"/>
                    <a:pt x="124589" y="126280"/>
                  </a:cubicBezTo>
                  <a:cubicBezTo>
                    <a:pt x="124048" y="125672"/>
                    <a:pt x="123422" y="125409"/>
                    <a:pt x="122764" y="125409"/>
                  </a:cubicBezTo>
                  <a:cubicBezTo>
                    <a:pt x="122393" y="125409"/>
                    <a:pt x="122011" y="125493"/>
                    <a:pt x="121630" y="125645"/>
                  </a:cubicBezTo>
                  <a:cubicBezTo>
                    <a:pt x="120573" y="126068"/>
                    <a:pt x="120362" y="126914"/>
                    <a:pt x="120362" y="127865"/>
                  </a:cubicBezTo>
                  <a:lnTo>
                    <a:pt x="120362" y="131669"/>
                  </a:lnTo>
                  <a:cubicBezTo>
                    <a:pt x="118460" y="130506"/>
                    <a:pt x="116875" y="129450"/>
                    <a:pt x="115501" y="127970"/>
                  </a:cubicBezTo>
                  <a:cubicBezTo>
                    <a:pt x="114127" y="126702"/>
                    <a:pt x="114021" y="124800"/>
                    <a:pt x="113704" y="123109"/>
                  </a:cubicBezTo>
                  <a:cubicBezTo>
                    <a:pt x="113387" y="120996"/>
                    <a:pt x="113070" y="118882"/>
                    <a:pt x="111908" y="117086"/>
                  </a:cubicBezTo>
                  <a:cubicBezTo>
                    <a:pt x="111380" y="116135"/>
                    <a:pt x="110429" y="115501"/>
                    <a:pt x="109794" y="114655"/>
                  </a:cubicBezTo>
                  <a:cubicBezTo>
                    <a:pt x="109372" y="114233"/>
                    <a:pt x="108843" y="113916"/>
                    <a:pt x="108843" y="113387"/>
                  </a:cubicBezTo>
                  <a:cubicBezTo>
                    <a:pt x="108526" y="111380"/>
                    <a:pt x="107470" y="109689"/>
                    <a:pt x="106836" y="107787"/>
                  </a:cubicBezTo>
                  <a:cubicBezTo>
                    <a:pt x="106624" y="107258"/>
                    <a:pt x="106413" y="106730"/>
                    <a:pt x="106202" y="106096"/>
                  </a:cubicBezTo>
                  <a:close/>
                  <a:moveTo>
                    <a:pt x="67035" y="128946"/>
                  </a:moveTo>
                  <a:cubicBezTo>
                    <a:pt x="67425" y="128946"/>
                    <a:pt x="67816" y="129038"/>
                    <a:pt x="68159" y="129238"/>
                  </a:cubicBezTo>
                  <a:cubicBezTo>
                    <a:pt x="68476" y="129344"/>
                    <a:pt x="68582" y="129767"/>
                    <a:pt x="68582" y="129978"/>
                  </a:cubicBezTo>
                  <a:cubicBezTo>
                    <a:pt x="68159" y="131669"/>
                    <a:pt x="67948" y="133465"/>
                    <a:pt x="68054" y="135262"/>
                  </a:cubicBezTo>
                  <a:cubicBezTo>
                    <a:pt x="68054" y="135825"/>
                    <a:pt x="67866" y="136013"/>
                    <a:pt x="67553" y="136013"/>
                  </a:cubicBezTo>
                  <a:cubicBezTo>
                    <a:pt x="67396" y="136013"/>
                    <a:pt x="67208" y="135966"/>
                    <a:pt x="66997" y="135896"/>
                  </a:cubicBezTo>
                  <a:cubicBezTo>
                    <a:pt x="65834" y="135684"/>
                    <a:pt x="64883" y="134628"/>
                    <a:pt x="64778" y="133148"/>
                  </a:cubicBezTo>
                  <a:cubicBezTo>
                    <a:pt x="64566" y="132726"/>
                    <a:pt x="64778" y="132409"/>
                    <a:pt x="64566" y="131986"/>
                  </a:cubicBezTo>
                  <a:cubicBezTo>
                    <a:pt x="64566" y="131563"/>
                    <a:pt x="64566" y="131035"/>
                    <a:pt x="64778" y="130612"/>
                  </a:cubicBezTo>
                  <a:cubicBezTo>
                    <a:pt x="64932" y="129611"/>
                    <a:pt x="65984" y="128946"/>
                    <a:pt x="67035" y="128946"/>
                  </a:cubicBezTo>
                  <a:close/>
                  <a:moveTo>
                    <a:pt x="82002" y="134205"/>
                  </a:moveTo>
                  <a:lnTo>
                    <a:pt x="82002" y="134205"/>
                  </a:lnTo>
                  <a:cubicBezTo>
                    <a:pt x="80840" y="136635"/>
                    <a:pt x="79044" y="137904"/>
                    <a:pt x="76930" y="138855"/>
                  </a:cubicBezTo>
                  <a:cubicBezTo>
                    <a:pt x="76402" y="138855"/>
                    <a:pt x="76507" y="138538"/>
                    <a:pt x="76402" y="138432"/>
                  </a:cubicBezTo>
                  <a:cubicBezTo>
                    <a:pt x="76190" y="136107"/>
                    <a:pt x="76190" y="136107"/>
                    <a:pt x="78621" y="135367"/>
                  </a:cubicBezTo>
                  <a:cubicBezTo>
                    <a:pt x="79678" y="135050"/>
                    <a:pt x="80734" y="134522"/>
                    <a:pt x="82002" y="134205"/>
                  </a:cubicBezTo>
                  <a:close/>
                  <a:moveTo>
                    <a:pt x="122687" y="134205"/>
                  </a:moveTo>
                  <a:cubicBezTo>
                    <a:pt x="124589" y="134839"/>
                    <a:pt x="126174" y="135579"/>
                    <a:pt x="127759" y="135896"/>
                  </a:cubicBezTo>
                  <a:cubicBezTo>
                    <a:pt x="128287" y="135896"/>
                    <a:pt x="128287" y="136213"/>
                    <a:pt x="128287" y="136635"/>
                  </a:cubicBezTo>
                  <a:cubicBezTo>
                    <a:pt x="128287" y="137375"/>
                    <a:pt x="128393" y="138009"/>
                    <a:pt x="127970" y="138855"/>
                  </a:cubicBezTo>
                  <a:cubicBezTo>
                    <a:pt x="125751" y="137904"/>
                    <a:pt x="123955" y="136635"/>
                    <a:pt x="122687" y="134205"/>
                  </a:cubicBezTo>
                  <a:close/>
                  <a:moveTo>
                    <a:pt x="74925" y="136187"/>
                  </a:moveTo>
                  <a:cubicBezTo>
                    <a:pt x="75408" y="136187"/>
                    <a:pt x="75556" y="136421"/>
                    <a:pt x="75556" y="136953"/>
                  </a:cubicBezTo>
                  <a:cubicBezTo>
                    <a:pt x="75979" y="139383"/>
                    <a:pt x="75451" y="140017"/>
                    <a:pt x="72703" y="140017"/>
                  </a:cubicBezTo>
                  <a:cubicBezTo>
                    <a:pt x="70590" y="140017"/>
                    <a:pt x="69533" y="139489"/>
                    <a:pt x="69005" y="138009"/>
                  </a:cubicBezTo>
                  <a:cubicBezTo>
                    <a:pt x="68582" y="136953"/>
                    <a:pt x="68688" y="136741"/>
                    <a:pt x="69744" y="136741"/>
                  </a:cubicBezTo>
                  <a:cubicBezTo>
                    <a:pt x="71329" y="136741"/>
                    <a:pt x="73020" y="136635"/>
                    <a:pt x="74605" y="136213"/>
                  </a:cubicBezTo>
                  <a:cubicBezTo>
                    <a:pt x="74725" y="136196"/>
                    <a:pt x="74831" y="136187"/>
                    <a:pt x="74925" y="136187"/>
                  </a:cubicBezTo>
                  <a:close/>
                  <a:moveTo>
                    <a:pt x="130144" y="136162"/>
                  </a:moveTo>
                  <a:cubicBezTo>
                    <a:pt x="130578" y="136162"/>
                    <a:pt x="131059" y="136503"/>
                    <a:pt x="131457" y="136635"/>
                  </a:cubicBezTo>
                  <a:cubicBezTo>
                    <a:pt x="132620" y="136741"/>
                    <a:pt x="133782" y="136741"/>
                    <a:pt x="135050" y="136847"/>
                  </a:cubicBezTo>
                  <a:cubicBezTo>
                    <a:pt x="135201" y="136832"/>
                    <a:pt x="135333" y="136823"/>
                    <a:pt x="135446" y="136823"/>
                  </a:cubicBezTo>
                  <a:cubicBezTo>
                    <a:pt x="136127" y="136823"/>
                    <a:pt x="136152" y="137134"/>
                    <a:pt x="135790" y="138221"/>
                  </a:cubicBezTo>
                  <a:cubicBezTo>
                    <a:pt x="135262" y="139489"/>
                    <a:pt x="134099" y="140017"/>
                    <a:pt x="132092" y="140017"/>
                  </a:cubicBezTo>
                  <a:cubicBezTo>
                    <a:pt x="131563" y="140017"/>
                    <a:pt x="130823" y="140017"/>
                    <a:pt x="130084" y="139806"/>
                  </a:cubicBezTo>
                  <a:cubicBezTo>
                    <a:pt x="129767" y="139594"/>
                    <a:pt x="129344" y="139383"/>
                    <a:pt x="129344" y="138855"/>
                  </a:cubicBezTo>
                  <a:cubicBezTo>
                    <a:pt x="129344" y="138009"/>
                    <a:pt x="129027" y="137270"/>
                    <a:pt x="129450" y="136635"/>
                  </a:cubicBezTo>
                  <a:cubicBezTo>
                    <a:pt x="129646" y="136282"/>
                    <a:pt x="129887" y="136162"/>
                    <a:pt x="130144" y="136162"/>
                  </a:cubicBezTo>
                  <a:close/>
                  <a:moveTo>
                    <a:pt x="164148" y="137357"/>
                  </a:moveTo>
                  <a:cubicBezTo>
                    <a:pt x="166618" y="137357"/>
                    <a:pt x="168135" y="138951"/>
                    <a:pt x="170028" y="140545"/>
                  </a:cubicBezTo>
                  <a:cubicBezTo>
                    <a:pt x="169521" y="140736"/>
                    <a:pt x="168993" y="140824"/>
                    <a:pt x="168466" y="140824"/>
                  </a:cubicBezTo>
                  <a:cubicBezTo>
                    <a:pt x="166359" y="140824"/>
                    <a:pt x="164280" y="139404"/>
                    <a:pt x="163688" y="137375"/>
                  </a:cubicBezTo>
                  <a:cubicBezTo>
                    <a:pt x="163845" y="137363"/>
                    <a:pt x="163998" y="137357"/>
                    <a:pt x="164148" y="137357"/>
                  </a:cubicBezTo>
                  <a:close/>
                  <a:moveTo>
                    <a:pt x="41099" y="137370"/>
                  </a:moveTo>
                  <a:cubicBezTo>
                    <a:pt x="41173" y="137370"/>
                    <a:pt x="41246" y="137372"/>
                    <a:pt x="41318" y="137375"/>
                  </a:cubicBezTo>
                  <a:cubicBezTo>
                    <a:pt x="40245" y="139716"/>
                    <a:pt x="38182" y="140887"/>
                    <a:pt x="35793" y="140887"/>
                  </a:cubicBezTo>
                  <a:cubicBezTo>
                    <a:pt x="35594" y="140887"/>
                    <a:pt x="35392" y="140879"/>
                    <a:pt x="35189" y="140862"/>
                  </a:cubicBezTo>
                  <a:cubicBezTo>
                    <a:pt x="35702" y="139017"/>
                    <a:pt x="38701" y="137370"/>
                    <a:pt x="41099" y="137370"/>
                  </a:cubicBezTo>
                  <a:close/>
                  <a:moveTo>
                    <a:pt x="15514" y="137680"/>
                  </a:moveTo>
                  <a:cubicBezTo>
                    <a:pt x="16003" y="137680"/>
                    <a:pt x="16505" y="137718"/>
                    <a:pt x="17013" y="137798"/>
                  </a:cubicBezTo>
                  <a:cubicBezTo>
                    <a:pt x="15038" y="140132"/>
                    <a:pt x="12910" y="141170"/>
                    <a:pt x="10436" y="141170"/>
                  </a:cubicBezTo>
                  <a:cubicBezTo>
                    <a:pt x="9998" y="141170"/>
                    <a:pt x="9549" y="141137"/>
                    <a:pt x="9088" y="141074"/>
                  </a:cubicBezTo>
                  <a:cubicBezTo>
                    <a:pt x="10345" y="138919"/>
                    <a:pt x="12746" y="137680"/>
                    <a:pt x="15514" y="137680"/>
                  </a:cubicBezTo>
                  <a:close/>
                  <a:moveTo>
                    <a:pt x="188878" y="137535"/>
                  </a:moveTo>
                  <a:cubicBezTo>
                    <a:pt x="191809" y="137535"/>
                    <a:pt x="194010" y="138694"/>
                    <a:pt x="195707" y="140862"/>
                  </a:cubicBezTo>
                  <a:cubicBezTo>
                    <a:pt x="195157" y="141102"/>
                    <a:pt x="194553" y="141216"/>
                    <a:pt x="193924" y="141216"/>
                  </a:cubicBezTo>
                  <a:cubicBezTo>
                    <a:pt x="191774" y="141216"/>
                    <a:pt x="189335" y="139876"/>
                    <a:pt x="187781" y="137587"/>
                  </a:cubicBezTo>
                  <a:cubicBezTo>
                    <a:pt x="188158" y="137552"/>
                    <a:pt x="188523" y="137535"/>
                    <a:pt x="188878" y="137535"/>
                  </a:cubicBezTo>
                  <a:close/>
                  <a:moveTo>
                    <a:pt x="106076" y="133187"/>
                  </a:moveTo>
                  <a:cubicBezTo>
                    <a:pt x="106539" y="133187"/>
                    <a:pt x="106951" y="133452"/>
                    <a:pt x="107364" y="133782"/>
                  </a:cubicBezTo>
                  <a:cubicBezTo>
                    <a:pt x="110323" y="136424"/>
                    <a:pt x="110534" y="137798"/>
                    <a:pt x="108738" y="141391"/>
                  </a:cubicBezTo>
                  <a:cubicBezTo>
                    <a:pt x="108315" y="142025"/>
                    <a:pt x="107892" y="142765"/>
                    <a:pt x="107364" y="143610"/>
                  </a:cubicBezTo>
                  <a:cubicBezTo>
                    <a:pt x="105251" y="141074"/>
                    <a:pt x="104511" y="138221"/>
                    <a:pt x="104511" y="135156"/>
                  </a:cubicBezTo>
                  <a:cubicBezTo>
                    <a:pt x="104511" y="134311"/>
                    <a:pt x="104828" y="133677"/>
                    <a:pt x="105673" y="133254"/>
                  </a:cubicBezTo>
                  <a:cubicBezTo>
                    <a:pt x="105812" y="133208"/>
                    <a:pt x="105946" y="133187"/>
                    <a:pt x="106076" y="133187"/>
                  </a:cubicBezTo>
                  <a:close/>
                  <a:moveTo>
                    <a:pt x="98638" y="133312"/>
                  </a:moveTo>
                  <a:cubicBezTo>
                    <a:pt x="98817" y="133312"/>
                    <a:pt x="99012" y="133358"/>
                    <a:pt x="99227" y="133465"/>
                  </a:cubicBezTo>
                  <a:cubicBezTo>
                    <a:pt x="99967" y="133782"/>
                    <a:pt x="100495" y="134522"/>
                    <a:pt x="100390" y="135367"/>
                  </a:cubicBezTo>
                  <a:cubicBezTo>
                    <a:pt x="100284" y="137375"/>
                    <a:pt x="99967" y="139383"/>
                    <a:pt x="98910" y="141179"/>
                  </a:cubicBezTo>
                  <a:cubicBezTo>
                    <a:pt x="98593" y="142025"/>
                    <a:pt x="98065" y="142659"/>
                    <a:pt x="97536" y="143716"/>
                  </a:cubicBezTo>
                  <a:cubicBezTo>
                    <a:pt x="96163" y="142025"/>
                    <a:pt x="95529" y="140334"/>
                    <a:pt x="94895" y="138432"/>
                  </a:cubicBezTo>
                  <a:cubicBezTo>
                    <a:pt x="94472" y="137270"/>
                    <a:pt x="95212" y="136318"/>
                    <a:pt x="95846" y="135579"/>
                  </a:cubicBezTo>
                  <a:cubicBezTo>
                    <a:pt x="96268" y="134945"/>
                    <a:pt x="96797" y="134522"/>
                    <a:pt x="97325" y="134099"/>
                  </a:cubicBezTo>
                  <a:cubicBezTo>
                    <a:pt x="97719" y="133706"/>
                    <a:pt x="98113" y="133312"/>
                    <a:pt x="98638" y="133312"/>
                  </a:cubicBezTo>
                  <a:close/>
                  <a:moveTo>
                    <a:pt x="110323" y="139489"/>
                  </a:moveTo>
                  <a:lnTo>
                    <a:pt x="110323" y="139489"/>
                  </a:lnTo>
                  <a:cubicBezTo>
                    <a:pt x="111274" y="141708"/>
                    <a:pt x="110851" y="144033"/>
                    <a:pt x="110006" y="146252"/>
                  </a:cubicBezTo>
                  <a:cubicBezTo>
                    <a:pt x="109160" y="146146"/>
                    <a:pt x="108738" y="145301"/>
                    <a:pt x="108209" y="144772"/>
                  </a:cubicBezTo>
                  <a:cubicBezTo>
                    <a:pt x="107787" y="144561"/>
                    <a:pt x="108104" y="144138"/>
                    <a:pt x="108209" y="143716"/>
                  </a:cubicBezTo>
                  <a:cubicBezTo>
                    <a:pt x="108843" y="142236"/>
                    <a:pt x="109900" y="141074"/>
                    <a:pt x="110323" y="139489"/>
                  </a:cubicBezTo>
                  <a:close/>
                  <a:moveTo>
                    <a:pt x="94155" y="139594"/>
                  </a:moveTo>
                  <a:lnTo>
                    <a:pt x="94155" y="139594"/>
                  </a:lnTo>
                  <a:cubicBezTo>
                    <a:pt x="94683" y="140334"/>
                    <a:pt x="95106" y="141074"/>
                    <a:pt x="95423" y="141919"/>
                  </a:cubicBezTo>
                  <a:cubicBezTo>
                    <a:pt x="95740" y="142659"/>
                    <a:pt x="96163" y="143293"/>
                    <a:pt x="96585" y="144033"/>
                  </a:cubicBezTo>
                  <a:cubicBezTo>
                    <a:pt x="96797" y="144350"/>
                    <a:pt x="96691" y="144667"/>
                    <a:pt x="96268" y="144878"/>
                  </a:cubicBezTo>
                  <a:cubicBezTo>
                    <a:pt x="95740" y="145406"/>
                    <a:pt x="95423" y="145935"/>
                    <a:pt x="94578" y="146357"/>
                  </a:cubicBezTo>
                  <a:cubicBezTo>
                    <a:pt x="93521" y="144138"/>
                    <a:pt x="93521" y="141919"/>
                    <a:pt x="94155" y="139594"/>
                  </a:cubicBezTo>
                  <a:close/>
                  <a:moveTo>
                    <a:pt x="102609" y="107681"/>
                  </a:moveTo>
                  <a:cubicBezTo>
                    <a:pt x="103348" y="109266"/>
                    <a:pt x="103877" y="110957"/>
                    <a:pt x="104722" y="112542"/>
                  </a:cubicBezTo>
                  <a:cubicBezTo>
                    <a:pt x="105779" y="114550"/>
                    <a:pt x="106096" y="116558"/>
                    <a:pt x="106202" y="118777"/>
                  </a:cubicBezTo>
                  <a:cubicBezTo>
                    <a:pt x="106202" y="121313"/>
                    <a:pt x="107787" y="123426"/>
                    <a:pt x="109372" y="125117"/>
                  </a:cubicBezTo>
                  <a:cubicBezTo>
                    <a:pt x="111802" y="127759"/>
                    <a:pt x="112119" y="130612"/>
                    <a:pt x="111274" y="133994"/>
                  </a:cubicBezTo>
                  <a:cubicBezTo>
                    <a:pt x="111063" y="134628"/>
                    <a:pt x="110957" y="135156"/>
                    <a:pt x="110851" y="136107"/>
                  </a:cubicBezTo>
                  <a:lnTo>
                    <a:pt x="108315" y="133571"/>
                  </a:lnTo>
                  <a:cubicBezTo>
                    <a:pt x="107754" y="132930"/>
                    <a:pt x="107132" y="132471"/>
                    <a:pt x="106404" y="132471"/>
                  </a:cubicBezTo>
                  <a:cubicBezTo>
                    <a:pt x="106172" y="132471"/>
                    <a:pt x="105929" y="132518"/>
                    <a:pt x="105673" y="132620"/>
                  </a:cubicBezTo>
                  <a:cubicBezTo>
                    <a:pt x="104616" y="133043"/>
                    <a:pt x="103982" y="134205"/>
                    <a:pt x="103982" y="135579"/>
                  </a:cubicBezTo>
                  <a:cubicBezTo>
                    <a:pt x="104088" y="138221"/>
                    <a:pt x="104722" y="140862"/>
                    <a:pt x="106202" y="143082"/>
                  </a:cubicBezTo>
                  <a:cubicBezTo>
                    <a:pt x="107258" y="144667"/>
                    <a:pt x="107153" y="144667"/>
                    <a:pt x="106096" y="146146"/>
                  </a:cubicBezTo>
                  <a:cubicBezTo>
                    <a:pt x="105145" y="147414"/>
                    <a:pt x="104194" y="148788"/>
                    <a:pt x="102820" y="149845"/>
                  </a:cubicBezTo>
                  <a:cubicBezTo>
                    <a:pt x="100495" y="148577"/>
                    <a:pt x="99439" y="146674"/>
                    <a:pt x="98276" y="144878"/>
                  </a:cubicBezTo>
                  <a:cubicBezTo>
                    <a:pt x="97748" y="144244"/>
                    <a:pt x="98276" y="143821"/>
                    <a:pt x="98699" y="143293"/>
                  </a:cubicBezTo>
                  <a:cubicBezTo>
                    <a:pt x="100178" y="141074"/>
                    <a:pt x="101024" y="138538"/>
                    <a:pt x="101235" y="135790"/>
                  </a:cubicBezTo>
                  <a:cubicBezTo>
                    <a:pt x="101235" y="135367"/>
                    <a:pt x="101341" y="134839"/>
                    <a:pt x="101235" y="134522"/>
                  </a:cubicBezTo>
                  <a:cubicBezTo>
                    <a:pt x="101024" y="133465"/>
                    <a:pt x="100390" y="132726"/>
                    <a:pt x="99439" y="132409"/>
                  </a:cubicBezTo>
                  <a:cubicBezTo>
                    <a:pt x="99202" y="132291"/>
                    <a:pt x="98966" y="132238"/>
                    <a:pt x="98735" y="132238"/>
                  </a:cubicBezTo>
                  <a:cubicBezTo>
                    <a:pt x="98137" y="132238"/>
                    <a:pt x="97571" y="132586"/>
                    <a:pt x="97114" y="133043"/>
                  </a:cubicBezTo>
                  <a:cubicBezTo>
                    <a:pt x="96163" y="133994"/>
                    <a:pt x="95212" y="134733"/>
                    <a:pt x="94366" y="135579"/>
                  </a:cubicBezTo>
                  <a:cubicBezTo>
                    <a:pt x="93626" y="133994"/>
                    <a:pt x="93521" y="132092"/>
                    <a:pt x="93415" y="130084"/>
                  </a:cubicBezTo>
                  <a:cubicBezTo>
                    <a:pt x="93309" y="128287"/>
                    <a:pt x="94155" y="126702"/>
                    <a:pt x="95423" y="125328"/>
                  </a:cubicBezTo>
                  <a:cubicBezTo>
                    <a:pt x="96163" y="124483"/>
                    <a:pt x="96691" y="123532"/>
                    <a:pt x="97325" y="122581"/>
                  </a:cubicBezTo>
                  <a:cubicBezTo>
                    <a:pt x="98382" y="120890"/>
                    <a:pt x="99121" y="118988"/>
                    <a:pt x="98910" y="117086"/>
                  </a:cubicBezTo>
                  <a:cubicBezTo>
                    <a:pt x="98804" y="115712"/>
                    <a:pt x="99121" y="114655"/>
                    <a:pt x="99861" y="113493"/>
                  </a:cubicBezTo>
                  <a:cubicBezTo>
                    <a:pt x="100707" y="112331"/>
                    <a:pt x="101024" y="110851"/>
                    <a:pt x="101552" y="109477"/>
                  </a:cubicBezTo>
                  <a:cubicBezTo>
                    <a:pt x="101869" y="108843"/>
                    <a:pt x="101869" y="108209"/>
                    <a:pt x="102609" y="107681"/>
                  </a:cubicBezTo>
                  <a:close/>
                  <a:moveTo>
                    <a:pt x="142789" y="140786"/>
                  </a:moveTo>
                  <a:cubicBezTo>
                    <a:pt x="142946" y="140786"/>
                    <a:pt x="143113" y="140840"/>
                    <a:pt x="143293" y="140968"/>
                  </a:cubicBezTo>
                  <a:cubicBezTo>
                    <a:pt x="146463" y="143082"/>
                    <a:pt x="149105" y="145723"/>
                    <a:pt x="149950" y="149845"/>
                  </a:cubicBezTo>
                  <a:cubicBezTo>
                    <a:pt x="149800" y="149858"/>
                    <a:pt x="149655" y="149865"/>
                    <a:pt x="149515" y="149865"/>
                  </a:cubicBezTo>
                  <a:cubicBezTo>
                    <a:pt x="148568" y="149865"/>
                    <a:pt x="147820" y="149565"/>
                    <a:pt x="146991" y="149105"/>
                  </a:cubicBezTo>
                  <a:cubicBezTo>
                    <a:pt x="144772" y="147837"/>
                    <a:pt x="142659" y="146146"/>
                    <a:pt x="141074" y="143610"/>
                  </a:cubicBezTo>
                  <a:cubicBezTo>
                    <a:pt x="140545" y="142765"/>
                    <a:pt x="141074" y="142236"/>
                    <a:pt x="141496" y="141708"/>
                  </a:cubicBezTo>
                  <a:cubicBezTo>
                    <a:pt x="141897" y="141308"/>
                    <a:pt x="142297" y="140786"/>
                    <a:pt x="142789" y="140786"/>
                  </a:cubicBezTo>
                  <a:close/>
                  <a:moveTo>
                    <a:pt x="61759" y="140914"/>
                  </a:moveTo>
                  <a:cubicBezTo>
                    <a:pt x="62240" y="140914"/>
                    <a:pt x="62610" y="141337"/>
                    <a:pt x="62981" y="141708"/>
                  </a:cubicBezTo>
                  <a:cubicBezTo>
                    <a:pt x="63510" y="142130"/>
                    <a:pt x="64249" y="142659"/>
                    <a:pt x="63721" y="143610"/>
                  </a:cubicBezTo>
                  <a:cubicBezTo>
                    <a:pt x="63404" y="144138"/>
                    <a:pt x="62981" y="144561"/>
                    <a:pt x="62770" y="145089"/>
                  </a:cubicBezTo>
                  <a:cubicBezTo>
                    <a:pt x="61234" y="146830"/>
                    <a:pt x="57713" y="149960"/>
                    <a:pt x="54997" y="149960"/>
                  </a:cubicBezTo>
                  <a:cubicBezTo>
                    <a:pt x="54910" y="149960"/>
                    <a:pt x="54824" y="149957"/>
                    <a:pt x="54739" y="149950"/>
                  </a:cubicBezTo>
                  <a:cubicBezTo>
                    <a:pt x="55478" y="145935"/>
                    <a:pt x="58015" y="143504"/>
                    <a:pt x="61079" y="141179"/>
                  </a:cubicBezTo>
                  <a:cubicBezTo>
                    <a:pt x="61331" y="140990"/>
                    <a:pt x="61555" y="140914"/>
                    <a:pt x="61759" y="140914"/>
                  </a:cubicBezTo>
                  <a:close/>
                  <a:moveTo>
                    <a:pt x="145829" y="141179"/>
                  </a:moveTo>
                  <a:cubicBezTo>
                    <a:pt x="149950" y="142765"/>
                    <a:pt x="152064" y="146674"/>
                    <a:pt x="155340" y="149528"/>
                  </a:cubicBezTo>
                  <a:cubicBezTo>
                    <a:pt x="154283" y="150373"/>
                    <a:pt x="153226" y="150479"/>
                    <a:pt x="152169" y="150479"/>
                  </a:cubicBezTo>
                  <a:cubicBezTo>
                    <a:pt x="151535" y="150479"/>
                    <a:pt x="151007" y="150162"/>
                    <a:pt x="150901" y="149422"/>
                  </a:cubicBezTo>
                  <a:cubicBezTo>
                    <a:pt x="150373" y="145935"/>
                    <a:pt x="147731" y="143821"/>
                    <a:pt x="145829" y="141179"/>
                  </a:cubicBezTo>
                  <a:close/>
                  <a:moveTo>
                    <a:pt x="59177" y="141179"/>
                  </a:moveTo>
                  <a:cubicBezTo>
                    <a:pt x="57909" y="142659"/>
                    <a:pt x="56852" y="144033"/>
                    <a:pt x="55795" y="145301"/>
                  </a:cubicBezTo>
                  <a:cubicBezTo>
                    <a:pt x="54950" y="146357"/>
                    <a:pt x="54422" y="147520"/>
                    <a:pt x="54210" y="148894"/>
                  </a:cubicBezTo>
                  <a:cubicBezTo>
                    <a:pt x="53846" y="150169"/>
                    <a:pt x="53482" y="150502"/>
                    <a:pt x="52441" y="150502"/>
                  </a:cubicBezTo>
                  <a:cubicBezTo>
                    <a:pt x="52274" y="150502"/>
                    <a:pt x="52090" y="150493"/>
                    <a:pt x="51886" y="150479"/>
                  </a:cubicBezTo>
                  <a:cubicBezTo>
                    <a:pt x="51674" y="150479"/>
                    <a:pt x="51252" y="150373"/>
                    <a:pt x="50934" y="150373"/>
                  </a:cubicBezTo>
                  <a:cubicBezTo>
                    <a:pt x="50617" y="150162"/>
                    <a:pt x="50195" y="150056"/>
                    <a:pt x="49666" y="149950"/>
                  </a:cubicBezTo>
                  <a:lnTo>
                    <a:pt x="49666" y="149316"/>
                  </a:lnTo>
                  <a:cubicBezTo>
                    <a:pt x="51886" y="147203"/>
                    <a:pt x="53788" y="144561"/>
                    <a:pt x="56324" y="142553"/>
                  </a:cubicBezTo>
                  <a:cubicBezTo>
                    <a:pt x="57064" y="141919"/>
                    <a:pt x="57909" y="141179"/>
                    <a:pt x="59177" y="141179"/>
                  </a:cubicBezTo>
                  <a:close/>
                  <a:moveTo>
                    <a:pt x="114972" y="129027"/>
                  </a:moveTo>
                  <a:lnTo>
                    <a:pt x="114972" y="129027"/>
                  </a:lnTo>
                  <a:cubicBezTo>
                    <a:pt x="117086" y="130612"/>
                    <a:pt x="118988" y="132092"/>
                    <a:pt x="121102" y="133465"/>
                  </a:cubicBezTo>
                  <a:cubicBezTo>
                    <a:pt x="121419" y="133571"/>
                    <a:pt x="121524" y="133994"/>
                    <a:pt x="121630" y="134205"/>
                  </a:cubicBezTo>
                  <a:cubicBezTo>
                    <a:pt x="122898" y="136635"/>
                    <a:pt x="124589" y="138326"/>
                    <a:pt x="126914" y="139383"/>
                  </a:cubicBezTo>
                  <a:cubicBezTo>
                    <a:pt x="127970" y="139911"/>
                    <a:pt x="128393" y="140545"/>
                    <a:pt x="128393" y="141708"/>
                  </a:cubicBezTo>
                  <a:cubicBezTo>
                    <a:pt x="128287" y="143187"/>
                    <a:pt x="128182" y="144561"/>
                    <a:pt x="127442" y="145723"/>
                  </a:cubicBezTo>
                  <a:cubicBezTo>
                    <a:pt x="126597" y="147414"/>
                    <a:pt x="125645" y="149105"/>
                    <a:pt x="124589" y="150901"/>
                  </a:cubicBezTo>
                  <a:cubicBezTo>
                    <a:pt x="124300" y="151238"/>
                    <a:pt x="124033" y="151422"/>
                    <a:pt x="123788" y="151422"/>
                  </a:cubicBezTo>
                  <a:cubicBezTo>
                    <a:pt x="123495" y="151422"/>
                    <a:pt x="123234" y="151160"/>
                    <a:pt x="123004" y="150584"/>
                  </a:cubicBezTo>
                  <a:cubicBezTo>
                    <a:pt x="122158" y="148894"/>
                    <a:pt x="121630" y="146991"/>
                    <a:pt x="120996" y="145301"/>
                  </a:cubicBezTo>
                  <a:cubicBezTo>
                    <a:pt x="119516" y="141074"/>
                    <a:pt x="117931" y="136847"/>
                    <a:pt x="115712" y="133043"/>
                  </a:cubicBezTo>
                  <a:cubicBezTo>
                    <a:pt x="115078" y="131986"/>
                    <a:pt x="114972" y="130612"/>
                    <a:pt x="114972" y="129027"/>
                  </a:cubicBezTo>
                  <a:close/>
                  <a:moveTo>
                    <a:pt x="89822" y="129027"/>
                  </a:moveTo>
                  <a:lnTo>
                    <a:pt x="89822" y="129027"/>
                  </a:lnTo>
                  <a:cubicBezTo>
                    <a:pt x="89928" y="131035"/>
                    <a:pt x="89717" y="132620"/>
                    <a:pt x="88660" y="134099"/>
                  </a:cubicBezTo>
                  <a:cubicBezTo>
                    <a:pt x="87920" y="134945"/>
                    <a:pt x="87603" y="136213"/>
                    <a:pt x="87075" y="137270"/>
                  </a:cubicBezTo>
                  <a:cubicBezTo>
                    <a:pt x="85278" y="141179"/>
                    <a:pt x="83693" y="145301"/>
                    <a:pt x="82425" y="149422"/>
                  </a:cubicBezTo>
                  <a:cubicBezTo>
                    <a:pt x="82002" y="150162"/>
                    <a:pt x="82002" y="151218"/>
                    <a:pt x="81157" y="151430"/>
                  </a:cubicBezTo>
                  <a:cubicBezTo>
                    <a:pt x="80206" y="151430"/>
                    <a:pt x="79889" y="150373"/>
                    <a:pt x="79678" y="149633"/>
                  </a:cubicBezTo>
                  <a:cubicBezTo>
                    <a:pt x="78621" y="147731"/>
                    <a:pt x="77247" y="145935"/>
                    <a:pt x="76719" y="143716"/>
                  </a:cubicBezTo>
                  <a:cubicBezTo>
                    <a:pt x="76613" y="143082"/>
                    <a:pt x="76613" y="142553"/>
                    <a:pt x="76507" y="141919"/>
                  </a:cubicBezTo>
                  <a:cubicBezTo>
                    <a:pt x="76296" y="140545"/>
                    <a:pt x="76824" y="139806"/>
                    <a:pt x="78093" y="139277"/>
                  </a:cubicBezTo>
                  <a:cubicBezTo>
                    <a:pt x="80312" y="138221"/>
                    <a:pt x="82002" y="136424"/>
                    <a:pt x="83165" y="134311"/>
                  </a:cubicBezTo>
                  <a:cubicBezTo>
                    <a:pt x="83482" y="133782"/>
                    <a:pt x="83693" y="133360"/>
                    <a:pt x="84222" y="133043"/>
                  </a:cubicBezTo>
                  <a:cubicBezTo>
                    <a:pt x="86124" y="131775"/>
                    <a:pt x="87920" y="130612"/>
                    <a:pt x="89822" y="129027"/>
                  </a:cubicBezTo>
                  <a:close/>
                  <a:moveTo>
                    <a:pt x="97478" y="145402"/>
                  </a:moveTo>
                  <a:cubicBezTo>
                    <a:pt x="97498" y="145402"/>
                    <a:pt x="97517" y="145404"/>
                    <a:pt x="97536" y="145406"/>
                  </a:cubicBezTo>
                  <a:cubicBezTo>
                    <a:pt x="97642" y="145406"/>
                    <a:pt x="97853" y="145512"/>
                    <a:pt x="97853" y="145723"/>
                  </a:cubicBezTo>
                  <a:cubicBezTo>
                    <a:pt x="98804" y="147308"/>
                    <a:pt x="99967" y="148788"/>
                    <a:pt x="101341" y="149950"/>
                  </a:cubicBezTo>
                  <a:cubicBezTo>
                    <a:pt x="101658" y="150373"/>
                    <a:pt x="101658" y="150690"/>
                    <a:pt x="101129" y="151007"/>
                  </a:cubicBezTo>
                  <a:cubicBezTo>
                    <a:pt x="100856" y="151190"/>
                    <a:pt x="100424" y="151451"/>
                    <a:pt x="100040" y="151451"/>
                  </a:cubicBezTo>
                  <a:cubicBezTo>
                    <a:pt x="99979" y="151451"/>
                    <a:pt x="99919" y="151444"/>
                    <a:pt x="99861" y="151430"/>
                  </a:cubicBezTo>
                  <a:cubicBezTo>
                    <a:pt x="97959" y="151430"/>
                    <a:pt x="95634" y="149422"/>
                    <a:pt x="95317" y="147837"/>
                  </a:cubicBezTo>
                  <a:cubicBezTo>
                    <a:pt x="95214" y="147322"/>
                    <a:pt x="96717" y="145402"/>
                    <a:pt x="97478" y="145402"/>
                  </a:cubicBezTo>
                  <a:close/>
                  <a:moveTo>
                    <a:pt x="107153" y="145406"/>
                  </a:moveTo>
                  <a:cubicBezTo>
                    <a:pt x="107681" y="145512"/>
                    <a:pt x="107892" y="145829"/>
                    <a:pt x="108209" y="146146"/>
                  </a:cubicBezTo>
                  <a:cubicBezTo>
                    <a:pt x="109794" y="147731"/>
                    <a:pt x="109794" y="148048"/>
                    <a:pt x="108209" y="149845"/>
                  </a:cubicBezTo>
                  <a:cubicBezTo>
                    <a:pt x="107110" y="150944"/>
                    <a:pt x="106258" y="151513"/>
                    <a:pt x="105307" y="151513"/>
                  </a:cubicBezTo>
                  <a:cubicBezTo>
                    <a:pt x="104611" y="151513"/>
                    <a:pt x="103863" y="151209"/>
                    <a:pt x="102926" y="150584"/>
                  </a:cubicBezTo>
                  <a:cubicBezTo>
                    <a:pt x="104616" y="148894"/>
                    <a:pt x="105990" y="147203"/>
                    <a:pt x="107153" y="145406"/>
                  </a:cubicBezTo>
                  <a:close/>
                  <a:moveTo>
                    <a:pt x="92358" y="130084"/>
                  </a:moveTo>
                  <a:cubicBezTo>
                    <a:pt x="92781" y="132726"/>
                    <a:pt x="93098" y="135156"/>
                    <a:pt x="93626" y="137481"/>
                  </a:cubicBezTo>
                  <a:cubicBezTo>
                    <a:pt x="93838" y="138538"/>
                    <a:pt x="93098" y="139594"/>
                    <a:pt x="92992" y="140651"/>
                  </a:cubicBezTo>
                  <a:cubicBezTo>
                    <a:pt x="92781" y="142448"/>
                    <a:pt x="92992" y="144138"/>
                    <a:pt x="93521" y="145723"/>
                  </a:cubicBezTo>
                  <a:cubicBezTo>
                    <a:pt x="94049" y="146886"/>
                    <a:pt x="93838" y="147731"/>
                    <a:pt x="92887" y="148471"/>
                  </a:cubicBezTo>
                  <a:cubicBezTo>
                    <a:pt x="92253" y="149105"/>
                    <a:pt x="91407" y="149845"/>
                    <a:pt x="90456" y="150056"/>
                  </a:cubicBezTo>
                  <a:cubicBezTo>
                    <a:pt x="88343" y="151007"/>
                    <a:pt x="86124" y="151641"/>
                    <a:pt x="83799" y="152064"/>
                  </a:cubicBezTo>
                  <a:cubicBezTo>
                    <a:pt x="83450" y="152180"/>
                    <a:pt x="83182" y="152240"/>
                    <a:pt x="82986" y="152240"/>
                  </a:cubicBezTo>
                  <a:cubicBezTo>
                    <a:pt x="82470" y="152240"/>
                    <a:pt x="82465" y="151821"/>
                    <a:pt x="82848" y="150901"/>
                  </a:cubicBezTo>
                  <a:cubicBezTo>
                    <a:pt x="83905" y="148577"/>
                    <a:pt x="85067" y="146357"/>
                    <a:pt x="86018" y="144033"/>
                  </a:cubicBezTo>
                  <a:cubicBezTo>
                    <a:pt x="87497" y="140440"/>
                    <a:pt x="89188" y="137164"/>
                    <a:pt x="90139" y="133465"/>
                  </a:cubicBezTo>
                  <a:cubicBezTo>
                    <a:pt x="90351" y="132092"/>
                    <a:pt x="91302" y="131352"/>
                    <a:pt x="92358" y="130084"/>
                  </a:cubicBezTo>
                  <a:close/>
                  <a:moveTo>
                    <a:pt x="112436" y="130295"/>
                  </a:moveTo>
                  <a:cubicBezTo>
                    <a:pt x="113704" y="131457"/>
                    <a:pt x="114655" y="132620"/>
                    <a:pt x="114972" y="134205"/>
                  </a:cubicBezTo>
                  <a:cubicBezTo>
                    <a:pt x="115184" y="135367"/>
                    <a:pt x="115607" y="136635"/>
                    <a:pt x="116135" y="137798"/>
                  </a:cubicBezTo>
                  <a:cubicBezTo>
                    <a:pt x="117826" y="141919"/>
                    <a:pt x="119516" y="146146"/>
                    <a:pt x="121630" y="150056"/>
                  </a:cubicBezTo>
                  <a:cubicBezTo>
                    <a:pt x="121947" y="150690"/>
                    <a:pt x="122581" y="151535"/>
                    <a:pt x="122053" y="152169"/>
                  </a:cubicBezTo>
                  <a:cubicBezTo>
                    <a:pt x="121858" y="152364"/>
                    <a:pt x="121635" y="152430"/>
                    <a:pt x="121394" y="152430"/>
                  </a:cubicBezTo>
                  <a:cubicBezTo>
                    <a:pt x="120980" y="152430"/>
                    <a:pt x="120512" y="152236"/>
                    <a:pt x="120045" y="152169"/>
                  </a:cubicBezTo>
                  <a:cubicBezTo>
                    <a:pt x="118460" y="151747"/>
                    <a:pt x="116875" y="151218"/>
                    <a:pt x="115289" y="150796"/>
                  </a:cubicBezTo>
                  <a:cubicBezTo>
                    <a:pt x="114021" y="150479"/>
                    <a:pt x="112965" y="149633"/>
                    <a:pt x="112014" y="148788"/>
                  </a:cubicBezTo>
                  <a:cubicBezTo>
                    <a:pt x="110957" y="147837"/>
                    <a:pt x="110746" y="146886"/>
                    <a:pt x="111063" y="145723"/>
                  </a:cubicBezTo>
                  <a:cubicBezTo>
                    <a:pt x="111802" y="143821"/>
                    <a:pt x="112119" y="142025"/>
                    <a:pt x="111591" y="140123"/>
                  </a:cubicBezTo>
                  <a:cubicBezTo>
                    <a:pt x="110957" y="137798"/>
                    <a:pt x="111485" y="135684"/>
                    <a:pt x="112014" y="133571"/>
                  </a:cubicBezTo>
                  <a:cubicBezTo>
                    <a:pt x="112331" y="132620"/>
                    <a:pt x="112331" y="131563"/>
                    <a:pt x="112436" y="130295"/>
                  </a:cubicBezTo>
                  <a:close/>
                  <a:moveTo>
                    <a:pt x="51674" y="124060"/>
                  </a:moveTo>
                  <a:cubicBezTo>
                    <a:pt x="55291" y="126113"/>
                    <a:pt x="58546" y="128980"/>
                    <a:pt x="62862" y="128980"/>
                  </a:cubicBezTo>
                  <a:cubicBezTo>
                    <a:pt x="63211" y="128980"/>
                    <a:pt x="63568" y="128961"/>
                    <a:pt x="63932" y="128921"/>
                  </a:cubicBezTo>
                  <a:lnTo>
                    <a:pt x="63932" y="128921"/>
                  </a:lnTo>
                  <a:cubicBezTo>
                    <a:pt x="63510" y="131986"/>
                    <a:pt x="63510" y="133465"/>
                    <a:pt x="64355" y="135156"/>
                  </a:cubicBezTo>
                  <a:cubicBezTo>
                    <a:pt x="64211" y="135185"/>
                    <a:pt x="64074" y="135198"/>
                    <a:pt x="63944" y="135198"/>
                  </a:cubicBezTo>
                  <a:cubicBezTo>
                    <a:pt x="63121" y="135198"/>
                    <a:pt x="62549" y="134676"/>
                    <a:pt x="61819" y="134311"/>
                  </a:cubicBezTo>
                  <a:cubicBezTo>
                    <a:pt x="60128" y="133571"/>
                    <a:pt x="58226" y="133043"/>
                    <a:pt x="56430" y="133043"/>
                  </a:cubicBezTo>
                  <a:cubicBezTo>
                    <a:pt x="51040" y="133148"/>
                    <a:pt x="47025" y="136107"/>
                    <a:pt x="45757" y="140968"/>
                  </a:cubicBezTo>
                  <a:cubicBezTo>
                    <a:pt x="44911" y="144033"/>
                    <a:pt x="45228" y="147203"/>
                    <a:pt x="47659" y="149633"/>
                  </a:cubicBezTo>
                  <a:cubicBezTo>
                    <a:pt x="46602" y="150584"/>
                    <a:pt x="45968" y="151958"/>
                    <a:pt x="44488" y="152592"/>
                  </a:cubicBezTo>
                  <a:cubicBezTo>
                    <a:pt x="43423" y="153011"/>
                    <a:pt x="42372" y="153210"/>
                    <a:pt x="41354" y="153210"/>
                  </a:cubicBezTo>
                  <a:cubicBezTo>
                    <a:pt x="39544" y="153210"/>
                    <a:pt x="37840" y="152580"/>
                    <a:pt x="36352" y="151430"/>
                  </a:cubicBezTo>
                  <a:cubicBezTo>
                    <a:pt x="33604" y="149105"/>
                    <a:pt x="33181" y="145935"/>
                    <a:pt x="33710" y="142659"/>
                  </a:cubicBezTo>
                  <a:cubicBezTo>
                    <a:pt x="34132" y="141919"/>
                    <a:pt x="34766" y="141708"/>
                    <a:pt x="35506" y="141708"/>
                  </a:cubicBezTo>
                  <a:cubicBezTo>
                    <a:pt x="35705" y="141730"/>
                    <a:pt x="35900" y="141740"/>
                    <a:pt x="36092" y="141740"/>
                  </a:cubicBezTo>
                  <a:cubicBezTo>
                    <a:pt x="37738" y="141740"/>
                    <a:pt x="39148" y="140963"/>
                    <a:pt x="40473" y="140017"/>
                  </a:cubicBezTo>
                  <a:lnTo>
                    <a:pt x="41635" y="138855"/>
                  </a:lnTo>
                  <a:cubicBezTo>
                    <a:pt x="41952" y="138326"/>
                    <a:pt x="42375" y="137587"/>
                    <a:pt x="41952" y="136847"/>
                  </a:cubicBezTo>
                  <a:cubicBezTo>
                    <a:pt x="41847" y="136530"/>
                    <a:pt x="41582" y="136477"/>
                    <a:pt x="41292" y="136477"/>
                  </a:cubicBezTo>
                  <a:cubicBezTo>
                    <a:pt x="41147" y="136477"/>
                    <a:pt x="40995" y="136490"/>
                    <a:pt x="40853" y="136490"/>
                  </a:cubicBezTo>
                  <a:cubicBezTo>
                    <a:pt x="40711" y="136490"/>
                    <a:pt x="40579" y="136477"/>
                    <a:pt x="40473" y="136424"/>
                  </a:cubicBezTo>
                  <a:cubicBezTo>
                    <a:pt x="40362" y="136415"/>
                    <a:pt x="40254" y="136411"/>
                    <a:pt x="40148" y="136411"/>
                  </a:cubicBezTo>
                  <a:cubicBezTo>
                    <a:pt x="39040" y="136411"/>
                    <a:pt x="38180" y="136893"/>
                    <a:pt x="37408" y="137375"/>
                  </a:cubicBezTo>
                  <a:cubicBezTo>
                    <a:pt x="36035" y="138221"/>
                    <a:pt x="34766" y="138855"/>
                    <a:pt x="33921" y="140334"/>
                  </a:cubicBezTo>
                  <a:cubicBezTo>
                    <a:pt x="33769" y="140563"/>
                    <a:pt x="33507" y="140736"/>
                    <a:pt x="33174" y="140736"/>
                  </a:cubicBezTo>
                  <a:cubicBezTo>
                    <a:pt x="33046" y="140736"/>
                    <a:pt x="32906" y="140710"/>
                    <a:pt x="32759" y="140651"/>
                  </a:cubicBezTo>
                  <a:cubicBezTo>
                    <a:pt x="29060" y="140017"/>
                    <a:pt x="28426" y="139383"/>
                    <a:pt x="29483" y="135790"/>
                  </a:cubicBezTo>
                  <a:cubicBezTo>
                    <a:pt x="29906" y="134522"/>
                    <a:pt x="30751" y="133254"/>
                    <a:pt x="31702" y="132409"/>
                  </a:cubicBezTo>
                  <a:cubicBezTo>
                    <a:pt x="32230" y="131669"/>
                    <a:pt x="32864" y="131563"/>
                    <a:pt x="33710" y="131563"/>
                  </a:cubicBezTo>
                  <a:cubicBezTo>
                    <a:pt x="38148" y="131457"/>
                    <a:pt x="42269" y="130401"/>
                    <a:pt x="46285" y="128287"/>
                  </a:cubicBezTo>
                  <a:cubicBezTo>
                    <a:pt x="47976" y="127336"/>
                    <a:pt x="49455" y="125857"/>
                    <a:pt x="50829" y="124694"/>
                  </a:cubicBezTo>
                  <a:cubicBezTo>
                    <a:pt x="51146" y="124483"/>
                    <a:pt x="51357" y="124060"/>
                    <a:pt x="51674" y="124060"/>
                  </a:cubicBezTo>
                  <a:close/>
                  <a:moveTo>
                    <a:pt x="152698" y="123849"/>
                  </a:moveTo>
                  <a:cubicBezTo>
                    <a:pt x="153966" y="124906"/>
                    <a:pt x="155445" y="126174"/>
                    <a:pt x="156925" y="127336"/>
                  </a:cubicBezTo>
                  <a:cubicBezTo>
                    <a:pt x="159461" y="129133"/>
                    <a:pt x="162314" y="129978"/>
                    <a:pt x="165273" y="130718"/>
                  </a:cubicBezTo>
                  <a:cubicBezTo>
                    <a:pt x="167069" y="131140"/>
                    <a:pt x="168971" y="131457"/>
                    <a:pt x="170874" y="131457"/>
                  </a:cubicBezTo>
                  <a:cubicBezTo>
                    <a:pt x="171296" y="131457"/>
                    <a:pt x="171825" y="131457"/>
                    <a:pt x="172142" y="131775"/>
                  </a:cubicBezTo>
                  <a:cubicBezTo>
                    <a:pt x="173938" y="133677"/>
                    <a:pt x="175418" y="135684"/>
                    <a:pt x="175206" y="138432"/>
                  </a:cubicBezTo>
                  <a:cubicBezTo>
                    <a:pt x="175206" y="139172"/>
                    <a:pt x="174889" y="139594"/>
                    <a:pt x="174044" y="139911"/>
                  </a:cubicBezTo>
                  <a:cubicBezTo>
                    <a:pt x="173515" y="140017"/>
                    <a:pt x="172987" y="140440"/>
                    <a:pt x="172564" y="140545"/>
                  </a:cubicBezTo>
                  <a:cubicBezTo>
                    <a:pt x="172306" y="140603"/>
                    <a:pt x="172055" y="140637"/>
                    <a:pt x="171812" y="140637"/>
                  </a:cubicBezTo>
                  <a:cubicBezTo>
                    <a:pt x="171162" y="140637"/>
                    <a:pt x="170567" y="140393"/>
                    <a:pt x="170028" y="139700"/>
                  </a:cubicBezTo>
                  <a:cubicBezTo>
                    <a:pt x="168677" y="138059"/>
                    <a:pt x="166797" y="136595"/>
                    <a:pt x="164307" y="136595"/>
                  </a:cubicBezTo>
                  <a:cubicBezTo>
                    <a:pt x="164071" y="136595"/>
                    <a:pt x="163829" y="136608"/>
                    <a:pt x="163582" y="136635"/>
                  </a:cubicBezTo>
                  <a:cubicBezTo>
                    <a:pt x="162525" y="136741"/>
                    <a:pt x="162208" y="137164"/>
                    <a:pt x="162631" y="138009"/>
                  </a:cubicBezTo>
                  <a:cubicBezTo>
                    <a:pt x="163159" y="139383"/>
                    <a:pt x="164322" y="140334"/>
                    <a:pt x="165484" y="140862"/>
                  </a:cubicBezTo>
                  <a:cubicBezTo>
                    <a:pt x="166541" y="141391"/>
                    <a:pt x="167809" y="141708"/>
                    <a:pt x="168971" y="141708"/>
                  </a:cubicBezTo>
                  <a:cubicBezTo>
                    <a:pt x="170557" y="141708"/>
                    <a:pt x="170662" y="141919"/>
                    <a:pt x="170874" y="143293"/>
                  </a:cubicBezTo>
                  <a:cubicBezTo>
                    <a:pt x="171191" y="145935"/>
                    <a:pt x="170874" y="148365"/>
                    <a:pt x="169183" y="150479"/>
                  </a:cubicBezTo>
                  <a:cubicBezTo>
                    <a:pt x="167703" y="152275"/>
                    <a:pt x="165801" y="153015"/>
                    <a:pt x="163476" y="153226"/>
                  </a:cubicBezTo>
                  <a:cubicBezTo>
                    <a:pt x="163079" y="153280"/>
                    <a:pt x="162687" y="153310"/>
                    <a:pt x="162304" y="153310"/>
                  </a:cubicBezTo>
                  <a:cubicBezTo>
                    <a:pt x="160447" y="153310"/>
                    <a:pt x="158785" y="152617"/>
                    <a:pt x="157559" y="150690"/>
                  </a:cubicBezTo>
                  <a:cubicBezTo>
                    <a:pt x="157453" y="150479"/>
                    <a:pt x="157030" y="150162"/>
                    <a:pt x="156608" y="149950"/>
                  </a:cubicBezTo>
                  <a:cubicBezTo>
                    <a:pt x="161152" y="145195"/>
                    <a:pt x="158616" y="136635"/>
                    <a:pt x="152909" y="134205"/>
                  </a:cubicBezTo>
                  <a:cubicBezTo>
                    <a:pt x="151275" y="133462"/>
                    <a:pt x="149617" y="133090"/>
                    <a:pt x="147957" y="133090"/>
                  </a:cubicBezTo>
                  <a:cubicBezTo>
                    <a:pt x="146077" y="133090"/>
                    <a:pt x="144194" y="133568"/>
                    <a:pt x="142342" y="134522"/>
                  </a:cubicBezTo>
                  <a:cubicBezTo>
                    <a:pt x="141813" y="134733"/>
                    <a:pt x="141285" y="135050"/>
                    <a:pt x="140757" y="135156"/>
                  </a:cubicBezTo>
                  <a:cubicBezTo>
                    <a:pt x="140704" y="135209"/>
                    <a:pt x="140625" y="135209"/>
                    <a:pt x="140506" y="135209"/>
                  </a:cubicBezTo>
                  <a:cubicBezTo>
                    <a:pt x="140387" y="135209"/>
                    <a:pt x="140228" y="135209"/>
                    <a:pt x="140017" y="135262"/>
                  </a:cubicBezTo>
                  <a:cubicBezTo>
                    <a:pt x="140757" y="133148"/>
                    <a:pt x="140651" y="131140"/>
                    <a:pt x="140440" y="128816"/>
                  </a:cubicBezTo>
                  <a:lnTo>
                    <a:pt x="140440" y="128816"/>
                  </a:lnTo>
                  <a:cubicBezTo>
                    <a:pt x="140814" y="128856"/>
                    <a:pt x="141180" y="128876"/>
                    <a:pt x="141538" y="128876"/>
                  </a:cubicBezTo>
                  <a:cubicBezTo>
                    <a:pt x="145825" y="128876"/>
                    <a:pt x="148992" y="126092"/>
                    <a:pt x="152698" y="123849"/>
                  </a:cubicBezTo>
                  <a:close/>
                  <a:moveTo>
                    <a:pt x="63177" y="145874"/>
                  </a:moveTo>
                  <a:cubicBezTo>
                    <a:pt x="61686" y="150070"/>
                    <a:pt x="57899" y="152075"/>
                    <a:pt x="55056" y="155340"/>
                  </a:cubicBezTo>
                  <a:cubicBezTo>
                    <a:pt x="54422" y="154283"/>
                    <a:pt x="54210" y="153332"/>
                    <a:pt x="54210" y="152275"/>
                  </a:cubicBezTo>
                  <a:cubicBezTo>
                    <a:pt x="54316" y="151535"/>
                    <a:pt x="54527" y="151007"/>
                    <a:pt x="55373" y="150901"/>
                  </a:cubicBezTo>
                  <a:cubicBezTo>
                    <a:pt x="58543" y="150373"/>
                    <a:pt x="60551" y="147943"/>
                    <a:pt x="62876" y="146146"/>
                  </a:cubicBezTo>
                  <a:cubicBezTo>
                    <a:pt x="62964" y="145970"/>
                    <a:pt x="63125" y="145941"/>
                    <a:pt x="63177" y="145874"/>
                  </a:cubicBezTo>
                  <a:close/>
                  <a:moveTo>
                    <a:pt x="141391" y="145618"/>
                  </a:moveTo>
                  <a:lnTo>
                    <a:pt x="141391" y="145618"/>
                  </a:lnTo>
                  <a:cubicBezTo>
                    <a:pt x="142448" y="146463"/>
                    <a:pt x="143610" y="147414"/>
                    <a:pt x="144667" y="148365"/>
                  </a:cubicBezTo>
                  <a:cubicBezTo>
                    <a:pt x="145723" y="149316"/>
                    <a:pt x="146991" y="149950"/>
                    <a:pt x="148471" y="150479"/>
                  </a:cubicBezTo>
                  <a:cubicBezTo>
                    <a:pt x="150584" y="151113"/>
                    <a:pt x="150901" y="151641"/>
                    <a:pt x="150162" y="153860"/>
                  </a:cubicBezTo>
                  <a:lnTo>
                    <a:pt x="149633" y="155445"/>
                  </a:lnTo>
                  <a:cubicBezTo>
                    <a:pt x="146780" y="152064"/>
                    <a:pt x="142765" y="149950"/>
                    <a:pt x="141391" y="145618"/>
                  </a:cubicBezTo>
                  <a:close/>
                  <a:moveTo>
                    <a:pt x="56763" y="134069"/>
                  </a:moveTo>
                  <a:cubicBezTo>
                    <a:pt x="57073" y="134069"/>
                    <a:pt x="57385" y="134079"/>
                    <a:pt x="57698" y="134099"/>
                  </a:cubicBezTo>
                  <a:cubicBezTo>
                    <a:pt x="58754" y="134099"/>
                    <a:pt x="59811" y="134628"/>
                    <a:pt x="60762" y="135050"/>
                  </a:cubicBezTo>
                  <a:cubicBezTo>
                    <a:pt x="62770" y="135896"/>
                    <a:pt x="64566" y="136847"/>
                    <a:pt x="66891" y="136953"/>
                  </a:cubicBezTo>
                  <a:cubicBezTo>
                    <a:pt x="67420" y="136953"/>
                    <a:pt x="67525" y="137270"/>
                    <a:pt x="67525" y="137692"/>
                  </a:cubicBezTo>
                  <a:cubicBezTo>
                    <a:pt x="67631" y="139911"/>
                    <a:pt x="68582" y="141919"/>
                    <a:pt x="69533" y="143716"/>
                  </a:cubicBezTo>
                  <a:cubicBezTo>
                    <a:pt x="71963" y="148365"/>
                    <a:pt x="69744" y="155974"/>
                    <a:pt x="63510" y="157876"/>
                  </a:cubicBezTo>
                  <a:cubicBezTo>
                    <a:pt x="62685" y="158151"/>
                    <a:pt x="61825" y="158284"/>
                    <a:pt x="60973" y="158284"/>
                  </a:cubicBezTo>
                  <a:cubicBezTo>
                    <a:pt x="58877" y="158284"/>
                    <a:pt x="56831" y="157476"/>
                    <a:pt x="55478" y="155974"/>
                  </a:cubicBezTo>
                  <a:cubicBezTo>
                    <a:pt x="56852" y="154811"/>
                    <a:pt x="57909" y="153543"/>
                    <a:pt x="59283" y="152275"/>
                  </a:cubicBezTo>
                  <a:cubicBezTo>
                    <a:pt x="61607" y="150373"/>
                    <a:pt x="63827" y="148365"/>
                    <a:pt x="64566" y="145301"/>
                  </a:cubicBezTo>
                  <a:cubicBezTo>
                    <a:pt x="65306" y="142765"/>
                    <a:pt x="64883" y="141391"/>
                    <a:pt x="62770" y="139911"/>
                  </a:cubicBezTo>
                  <a:cubicBezTo>
                    <a:pt x="62347" y="139594"/>
                    <a:pt x="61819" y="139489"/>
                    <a:pt x="61290" y="139489"/>
                  </a:cubicBezTo>
                  <a:cubicBezTo>
                    <a:pt x="59071" y="139594"/>
                    <a:pt x="57169" y="140440"/>
                    <a:pt x="55478" y="141919"/>
                  </a:cubicBezTo>
                  <a:cubicBezTo>
                    <a:pt x="53365" y="143716"/>
                    <a:pt x="51780" y="145935"/>
                    <a:pt x="49666" y="147837"/>
                  </a:cubicBezTo>
                  <a:lnTo>
                    <a:pt x="49138" y="148365"/>
                  </a:lnTo>
                  <a:cubicBezTo>
                    <a:pt x="48864" y="148749"/>
                    <a:pt x="48618" y="148934"/>
                    <a:pt x="48400" y="148934"/>
                  </a:cubicBezTo>
                  <a:cubicBezTo>
                    <a:pt x="48199" y="148934"/>
                    <a:pt x="48022" y="148776"/>
                    <a:pt x="47870" y="148471"/>
                  </a:cubicBezTo>
                  <a:cubicBezTo>
                    <a:pt x="46285" y="146357"/>
                    <a:pt x="45968" y="143821"/>
                    <a:pt x="46602" y="141496"/>
                  </a:cubicBezTo>
                  <a:cubicBezTo>
                    <a:pt x="48085" y="136256"/>
                    <a:pt x="52251" y="134069"/>
                    <a:pt x="56763" y="134069"/>
                  </a:cubicBezTo>
                  <a:close/>
                  <a:moveTo>
                    <a:pt x="148101" y="134327"/>
                  </a:moveTo>
                  <a:cubicBezTo>
                    <a:pt x="149973" y="134327"/>
                    <a:pt x="151811" y="134871"/>
                    <a:pt x="153649" y="135790"/>
                  </a:cubicBezTo>
                  <a:cubicBezTo>
                    <a:pt x="157453" y="137904"/>
                    <a:pt x="159144" y="142659"/>
                    <a:pt x="157876" y="147203"/>
                  </a:cubicBezTo>
                  <a:cubicBezTo>
                    <a:pt x="157770" y="147520"/>
                    <a:pt x="157453" y="147943"/>
                    <a:pt x="157136" y="148365"/>
                  </a:cubicBezTo>
                  <a:cubicBezTo>
                    <a:pt x="156766" y="148841"/>
                    <a:pt x="156581" y="149079"/>
                    <a:pt x="156357" y="149079"/>
                  </a:cubicBezTo>
                  <a:cubicBezTo>
                    <a:pt x="156132" y="149079"/>
                    <a:pt x="155868" y="148841"/>
                    <a:pt x="155340" y="148365"/>
                  </a:cubicBezTo>
                  <a:cubicBezTo>
                    <a:pt x="153226" y="146357"/>
                    <a:pt x="151641" y="144138"/>
                    <a:pt x="149422" y="142236"/>
                  </a:cubicBezTo>
                  <a:cubicBezTo>
                    <a:pt x="147731" y="140862"/>
                    <a:pt x="145829" y="140017"/>
                    <a:pt x="143610" y="139911"/>
                  </a:cubicBezTo>
                  <a:cubicBezTo>
                    <a:pt x="143565" y="139909"/>
                    <a:pt x="143519" y="139907"/>
                    <a:pt x="143474" y="139907"/>
                  </a:cubicBezTo>
                  <a:cubicBezTo>
                    <a:pt x="141813" y="139907"/>
                    <a:pt x="139911" y="141756"/>
                    <a:pt x="139911" y="143504"/>
                  </a:cubicBezTo>
                  <a:cubicBezTo>
                    <a:pt x="139911" y="145723"/>
                    <a:pt x="140651" y="147731"/>
                    <a:pt x="142236" y="149528"/>
                  </a:cubicBezTo>
                  <a:cubicBezTo>
                    <a:pt x="144138" y="151641"/>
                    <a:pt x="146463" y="153332"/>
                    <a:pt x="148365" y="155445"/>
                  </a:cubicBezTo>
                  <a:cubicBezTo>
                    <a:pt x="149211" y="156502"/>
                    <a:pt x="149211" y="156502"/>
                    <a:pt x="148048" y="157453"/>
                  </a:cubicBezTo>
                  <a:cubicBezTo>
                    <a:pt x="146780" y="158404"/>
                    <a:pt x="145301" y="158510"/>
                    <a:pt x="143716" y="158510"/>
                  </a:cubicBezTo>
                  <a:cubicBezTo>
                    <a:pt x="138432" y="158510"/>
                    <a:pt x="134628" y="154600"/>
                    <a:pt x="134099" y="149316"/>
                  </a:cubicBezTo>
                  <a:cubicBezTo>
                    <a:pt x="133994" y="147308"/>
                    <a:pt x="134311" y="145406"/>
                    <a:pt x="135262" y="143610"/>
                  </a:cubicBezTo>
                  <a:cubicBezTo>
                    <a:pt x="136213" y="141919"/>
                    <a:pt x="136847" y="140123"/>
                    <a:pt x="136953" y="138221"/>
                  </a:cubicBezTo>
                  <a:cubicBezTo>
                    <a:pt x="136953" y="137481"/>
                    <a:pt x="137270" y="137270"/>
                    <a:pt x="137904" y="137270"/>
                  </a:cubicBezTo>
                  <a:cubicBezTo>
                    <a:pt x="139911" y="137164"/>
                    <a:pt x="141602" y="136424"/>
                    <a:pt x="143293" y="135579"/>
                  </a:cubicBezTo>
                  <a:cubicBezTo>
                    <a:pt x="144933" y="134711"/>
                    <a:pt x="146529" y="134327"/>
                    <a:pt x="148101" y="134327"/>
                  </a:cubicBezTo>
                  <a:close/>
                  <a:moveTo>
                    <a:pt x="195355" y="113711"/>
                  </a:moveTo>
                  <a:cubicBezTo>
                    <a:pt x="195576" y="113711"/>
                    <a:pt x="195800" y="113746"/>
                    <a:pt x="196024" y="113810"/>
                  </a:cubicBezTo>
                  <a:cubicBezTo>
                    <a:pt x="197398" y="114338"/>
                    <a:pt x="198666" y="114550"/>
                    <a:pt x="199828" y="115395"/>
                  </a:cubicBezTo>
                  <a:cubicBezTo>
                    <a:pt x="201307" y="116769"/>
                    <a:pt x="202153" y="118248"/>
                    <a:pt x="202364" y="120150"/>
                  </a:cubicBezTo>
                  <a:cubicBezTo>
                    <a:pt x="202681" y="122158"/>
                    <a:pt x="202681" y="124166"/>
                    <a:pt x="203421" y="125857"/>
                  </a:cubicBezTo>
                  <a:cubicBezTo>
                    <a:pt x="203315" y="126597"/>
                    <a:pt x="203210" y="126914"/>
                    <a:pt x="202787" y="126914"/>
                  </a:cubicBezTo>
                  <a:cubicBezTo>
                    <a:pt x="201307" y="127336"/>
                    <a:pt x="200145" y="128499"/>
                    <a:pt x="198666" y="128921"/>
                  </a:cubicBezTo>
                  <a:cubicBezTo>
                    <a:pt x="197351" y="129385"/>
                    <a:pt x="195979" y="129680"/>
                    <a:pt x="194633" y="129680"/>
                  </a:cubicBezTo>
                  <a:cubicBezTo>
                    <a:pt x="194141" y="129680"/>
                    <a:pt x="193652" y="129640"/>
                    <a:pt x="193171" y="129555"/>
                  </a:cubicBezTo>
                  <a:cubicBezTo>
                    <a:pt x="192801" y="129503"/>
                    <a:pt x="192457" y="129450"/>
                    <a:pt x="192114" y="129450"/>
                  </a:cubicBezTo>
                  <a:cubicBezTo>
                    <a:pt x="191770" y="129450"/>
                    <a:pt x="191427" y="129503"/>
                    <a:pt x="191057" y="129661"/>
                  </a:cubicBezTo>
                  <a:cubicBezTo>
                    <a:pt x="191163" y="130295"/>
                    <a:pt x="191374" y="130295"/>
                    <a:pt x="191691" y="130401"/>
                  </a:cubicBezTo>
                  <a:cubicBezTo>
                    <a:pt x="195073" y="131035"/>
                    <a:pt x="197503" y="133148"/>
                    <a:pt x="199194" y="136001"/>
                  </a:cubicBezTo>
                  <a:cubicBezTo>
                    <a:pt x="199722" y="137058"/>
                    <a:pt x="200568" y="138009"/>
                    <a:pt x="201413" y="138855"/>
                  </a:cubicBezTo>
                  <a:cubicBezTo>
                    <a:pt x="201307" y="139594"/>
                    <a:pt x="200568" y="139700"/>
                    <a:pt x="200145" y="140017"/>
                  </a:cubicBezTo>
                  <a:cubicBezTo>
                    <a:pt x="199082" y="140664"/>
                    <a:pt x="198463" y="140988"/>
                    <a:pt x="197945" y="140988"/>
                  </a:cubicBezTo>
                  <a:cubicBezTo>
                    <a:pt x="197278" y="140988"/>
                    <a:pt x="196777" y="140453"/>
                    <a:pt x="195707" y="139383"/>
                  </a:cubicBezTo>
                  <a:cubicBezTo>
                    <a:pt x="194439" y="137904"/>
                    <a:pt x="192537" y="136953"/>
                    <a:pt x="190635" y="136741"/>
                  </a:cubicBezTo>
                  <a:cubicBezTo>
                    <a:pt x="190282" y="136706"/>
                    <a:pt x="189918" y="136694"/>
                    <a:pt x="189543" y="136694"/>
                  </a:cubicBezTo>
                  <a:cubicBezTo>
                    <a:pt x="188791" y="136694"/>
                    <a:pt x="187993" y="136741"/>
                    <a:pt x="187147" y="136741"/>
                  </a:cubicBezTo>
                  <a:cubicBezTo>
                    <a:pt x="186513" y="136741"/>
                    <a:pt x="186302" y="137270"/>
                    <a:pt x="186619" y="137798"/>
                  </a:cubicBezTo>
                  <a:cubicBezTo>
                    <a:pt x="188620" y="140180"/>
                    <a:pt x="190879" y="141875"/>
                    <a:pt x="194016" y="141875"/>
                  </a:cubicBezTo>
                  <a:cubicBezTo>
                    <a:pt x="194357" y="141875"/>
                    <a:pt x="194709" y="141855"/>
                    <a:pt x="195073" y="141813"/>
                  </a:cubicBezTo>
                  <a:cubicBezTo>
                    <a:pt x="195377" y="141797"/>
                    <a:pt x="195639" y="141785"/>
                    <a:pt x="195865" y="141785"/>
                  </a:cubicBezTo>
                  <a:cubicBezTo>
                    <a:pt x="197053" y="141785"/>
                    <a:pt x="197288" y="142101"/>
                    <a:pt x="197820" y="143610"/>
                  </a:cubicBezTo>
                  <a:cubicBezTo>
                    <a:pt x="198137" y="144350"/>
                    <a:pt x="198349" y="145195"/>
                    <a:pt x="198666" y="146040"/>
                  </a:cubicBezTo>
                  <a:cubicBezTo>
                    <a:pt x="196077" y="146040"/>
                    <a:pt x="193892" y="147173"/>
                    <a:pt x="191475" y="147173"/>
                  </a:cubicBezTo>
                  <a:cubicBezTo>
                    <a:pt x="191130" y="147173"/>
                    <a:pt x="190780" y="147150"/>
                    <a:pt x="190423" y="147097"/>
                  </a:cubicBezTo>
                  <a:cubicBezTo>
                    <a:pt x="188732" y="146886"/>
                    <a:pt x="187042" y="146569"/>
                    <a:pt x="185774" y="145512"/>
                  </a:cubicBezTo>
                  <a:cubicBezTo>
                    <a:pt x="185571" y="145377"/>
                    <a:pt x="185324" y="145198"/>
                    <a:pt x="185118" y="145198"/>
                  </a:cubicBezTo>
                  <a:cubicBezTo>
                    <a:pt x="185002" y="145198"/>
                    <a:pt x="184898" y="145254"/>
                    <a:pt x="184822" y="145406"/>
                  </a:cubicBezTo>
                  <a:cubicBezTo>
                    <a:pt x="184505" y="145829"/>
                    <a:pt x="184928" y="146040"/>
                    <a:pt x="185245" y="146357"/>
                  </a:cubicBezTo>
                  <a:cubicBezTo>
                    <a:pt x="186091" y="146991"/>
                    <a:pt x="186936" y="147625"/>
                    <a:pt x="187570" y="148471"/>
                  </a:cubicBezTo>
                  <a:cubicBezTo>
                    <a:pt x="188944" y="149950"/>
                    <a:pt x="189683" y="151641"/>
                    <a:pt x="190106" y="153438"/>
                  </a:cubicBezTo>
                  <a:cubicBezTo>
                    <a:pt x="190317" y="154389"/>
                    <a:pt x="191057" y="155340"/>
                    <a:pt x="190846" y="156079"/>
                  </a:cubicBezTo>
                  <a:cubicBezTo>
                    <a:pt x="190740" y="156925"/>
                    <a:pt x="189472" y="156925"/>
                    <a:pt x="188627" y="157559"/>
                  </a:cubicBezTo>
                  <a:cubicBezTo>
                    <a:pt x="187570" y="158616"/>
                    <a:pt x="186302" y="159250"/>
                    <a:pt x="185245" y="160201"/>
                  </a:cubicBezTo>
                  <a:cubicBezTo>
                    <a:pt x="183965" y="161121"/>
                    <a:pt x="182745" y="161481"/>
                    <a:pt x="181580" y="161481"/>
                  </a:cubicBezTo>
                  <a:cubicBezTo>
                    <a:pt x="179669" y="161481"/>
                    <a:pt x="177905" y="160512"/>
                    <a:pt x="176263" y="159461"/>
                  </a:cubicBezTo>
                  <a:cubicBezTo>
                    <a:pt x="175840" y="159144"/>
                    <a:pt x="175735" y="158616"/>
                    <a:pt x="175840" y="158193"/>
                  </a:cubicBezTo>
                  <a:cubicBezTo>
                    <a:pt x="176052" y="156291"/>
                    <a:pt x="174995" y="154494"/>
                    <a:pt x="174466" y="152803"/>
                  </a:cubicBezTo>
                  <a:cubicBezTo>
                    <a:pt x="174149" y="151747"/>
                    <a:pt x="173093" y="151113"/>
                    <a:pt x="172247" y="150267"/>
                  </a:cubicBezTo>
                  <a:cubicBezTo>
                    <a:pt x="171508" y="149633"/>
                    <a:pt x="171191" y="149105"/>
                    <a:pt x="171613" y="148048"/>
                  </a:cubicBezTo>
                  <a:cubicBezTo>
                    <a:pt x="172353" y="146357"/>
                    <a:pt x="172036" y="144667"/>
                    <a:pt x="171825" y="142765"/>
                  </a:cubicBezTo>
                  <a:cubicBezTo>
                    <a:pt x="171719" y="141496"/>
                    <a:pt x="171719" y="141602"/>
                    <a:pt x="172881" y="141179"/>
                  </a:cubicBezTo>
                  <a:cubicBezTo>
                    <a:pt x="174149" y="140757"/>
                    <a:pt x="175735" y="140651"/>
                    <a:pt x="176052" y="139489"/>
                  </a:cubicBezTo>
                  <a:cubicBezTo>
                    <a:pt x="176580" y="137798"/>
                    <a:pt x="176369" y="135790"/>
                    <a:pt x="175418" y="134205"/>
                  </a:cubicBezTo>
                  <a:cubicBezTo>
                    <a:pt x="174889" y="133360"/>
                    <a:pt x="174255" y="132514"/>
                    <a:pt x="173727" y="131563"/>
                  </a:cubicBezTo>
                  <a:cubicBezTo>
                    <a:pt x="174784" y="131246"/>
                    <a:pt x="175735" y="131140"/>
                    <a:pt x="176791" y="131035"/>
                  </a:cubicBezTo>
                  <a:cubicBezTo>
                    <a:pt x="178588" y="130718"/>
                    <a:pt x="179962" y="129450"/>
                    <a:pt x="181124" y="128076"/>
                  </a:cubicBezTo>
                  <a:cubicBezTo>
                    <a:pt x="181547" y="127759"/>
                    <a:pt x="181335" y="127231"/>
                    <a:pt x="181230" y="126702"/>
                  </a:cubicBezTo>
                  <a:cubicBezTo>
                    <a:pt x="180807" y="125751"/>
                    <a:pt x="180701" y="124694"/>
                    <a:pt x="179962" y="123849"/>
                  </a:cubicBezTo>
                  <a:cubicBezTo>
                    <a:pt x="179539" y="123321"/>
                    <a:pt x="179539" y="122792"/>
                    <a:pt x="180173" y="122475"/>
                  </a:cubicBezTo>
                  <a:cubicBezTo>
                    <a:pt x="181335" y="121736"/>
                    <a:pt x="182181" y="120467"/>
                    <a:pt x="183237" y="119622"/>
                  </a:cubicBezTo>
                  <a:cubicBezTo>
                    <a:pt x="183449" y="119411"/>
                    <a:pt x="183871" y="119094"/>
                    <a:pt x="183871" y="118777"/>
                  </a:cubicBezTo>
                  <a:cubicBezTo>
                    <a:pt x="183955" y="117517"/>
                    <a:pt x="184774" y="117258"/>
                    <a:pt x="185690" y="117258"/>
                  </a:cubicBezTo>
                  <a:cubicBezTo>
                    <a:pt x="185926" y="117258"/>
                    <a:pt x="186169" y="117276"/>
                    <a:pt x="186408" y="117297"/>
                  </a:cubicBezTo>
                  <a:cubicBezTo>
                    <a:pt x="186783" y="117349"/>
                    <a:pt x="187147" y="117374"/>
                    <a:pt x="187501" y="117374"/>
                  </a:cubicBezTo>
                  <a:cubicBezTo>
                    <a:pt x="190039" y="117374"/>
                    <a:pt x="192056" y="116100"/>
                    <a:pt x="193910" y="114338"/>
                  </a:cubicBezTo>
                  <a:cubicBezTo>
                    <a:pt x="194352" y="113896"/>
                    <a:pt x="194846" y="113711"/>
                    <a:pt x="195355" y="113711"/>
                  </a:cubicBezTo>
                  <a:close/>
                  <a:moveTo>
                    <a:pt x="10167" y="113973"/>
                  </a:moveTo>
                  <a:cubicBezTo>
                    <a:pt x="10561" y="113973"/>
                    <a:pt x="10828" y="114405"/>
                    <a:pt x="11096" y="114761"/>
                  </a:cubicBezTo>
                  <a:cubicBezTo>
                    <a:pt x="13009" y="116492"/>
                    <a:pt x="15080" y="117595"/>
                    <a:pt x="17646" y="117595"/>
                  </a:cubicBezTo>
                  <a:cubicBezTo>
                    <a:pt x="18056" y="117595"/>
                    <a:pt x="18479" y="117567"/>
                    <a:pt x="18916" y="117509"/>
                  </a:cubicBezTo>
                  <a:cubicBezTo>
                    <a:pt x="19030" y="117498"/>
                    <a:pt x="19138" y="117493"/>
                    <a:pt x="19243" y="117493"/>
                  </a:cubicBezTo>
                  <a:cubicBezTo>
                    <a:pt x="20201" y="117493"/>
                    <a:pt x="20764" y="117940"/>
                    <a:pt x="21240" y="118988"/>
                  </a:cubicBezTo>
                  <a:cubicBezTo>
                    <a:pt x="21980" y="120467"/>
                    <a:pt x="23354" y="121524"/>
                    <a:pt x="24622" y="122581"/>
                  </a:cubicBezTo>
                  <a:cubicBezTo>
                    <a:pt x="25362" y="123215"/>
                    <a:pt x="25679" y="123638"/>
                    <a:pt x="24939" y="124589"/>
                  </a:cubicBezTo>
                  <a:cubicBezTo>
                    <a:pt x="22614" y="128287"/>
                    <a:pt x="24199" y="129661"/>
                    <a:pt x="28003" y="131140"/>
                  </a:cubicBezTo>
                  <a:cubicBezTo>
                    <a:pt x="28700" y="131450"/>
                    <a:pt x="29509" y="131646"/>
                    <a:pt x="30432" y="131646"/>
                  </a:cubicBezTo>
                  <a:cubicBezTo>
                    <a:pt x="30770" y="131646"/>
                    <a:pt x="31123" y="131620"/>
                    <a:pt x="31491" y="131563"/>
                  </a:cubicBezTo>
                  <a:lnTo>
                    <a:pt x="31491" y="131563"/>
                  </a:lnTo>
                  <a:cubicBezTo>
                    <a:pt x="30645" y="132620"/>
                    <a:pt x="30117" y="133360"/>
                    <a:pt x="29589" y="134205"/>
                  </a:cubicBezTo>
                  <a:cubicBezTo>
                    <a:pt x="28532" y="135790"/>
                    <a:pt x="28426" y="137481"/>
                    <a:pt x="28532" y="139383"/>
                  </a:cubicBezTo>
                  <a:cubicBezTo>
                    <a:pt x="28532" y="139911"/>
                    <a:pt x="28954" y="140228"/>
                    <a:pt x="29483" y="140440"/>
                  </a:cubicBezTo>
                  <a:cubicBezTo>
                    <a:pt x="30223" y="140757"/>
                    <a:pt x="31174" y="141285"/>
                    <a:pt x="32125" y="141496"/>
                  </a:cubicBezTo>
                  <a:cubicBezTo>
                    <a:pt x="32864" y="141602"/>
                    <a:pt x="33181" y="141813"/>
                    <a:pt x="33181" y="142765"/>
                  </a:cubicBezTo>
                  <a:cubicBezTo>
                    <a:pt x="33076" y="144878"/>
                    <a:pt x="32653" y="146991"/>
                    <a:pt x="33710" y="148999"/>
                  </a:cubicBezTo>
                  <a:cubicBezTo>
                    <a:pt x="34132" y="149633"/>
                    <a:pt x="33393" y="150056"/>
                    <a:pt x="33076" y="150267"/>
                  </a:cubicBezTo>
                  <a:cubicBezTo>
                    <a:pt x="31491" y="151535"/>
                    <a:pt x="30540" y="153121"/>
                    <a:pt x="29906" y="154917"/>
                  </a:cubicBezTo>
                  <a:cubicBezTo>
                    <a:pt x="29377" y="155974"/>
                    <a:pt x="29060" y="157030"/>
                    <a:pt x="29060" y="158298"/>
                  </a:cubicBezTo>
                  <a:cubicBezTo>
                    <a:pt x="29060" y="159038"/>
                    <a:pt x="28954" y="159567"/>
                    <a:pt x="28109" y="159989"/>
                  </a:cubicBezTo>
                  <a:cubicBezTo>
                    <a:pt x="26841" y="160623"/>
                    <a:pt x="25679" y="161363"/>
                    <a:pt x="24199" y="161680"/>
                  </a:cubicBezTo>
                  <a:cubicBezTo>
                    <a:pt x="23909" y="161721"/>
                    <a:pt x="23626" y="161741"/>
                    <a:pt x="23350" y="161741"/>
                  </a:cubicBezTo>
                  <a:cubicBezTo>
                    <a:pt x="21512" y="161741"/>
                    <a:pt x="19963" y="160866"/>
                    <a:pt x="18493" y="159672"/>
                  </a:cubicBezTo>
                  <a:cubicBezTo>
                    <a:pt x="17225" y="158616"/>
                    <a:pt x="15957" y="157347"/>
                    <a:pt x="14266" y="156819"/>
                  </a:cubicBezTo>
                  <a:cubicBezTo>
                    <a:pt x="13843" y="156713"/>
                    <a:pt x="13843" y="156396"/>
                    <a:pt x="13843" y="155974"/>
                  </a:cubicBezTo>
                  <a:cubicBezTo>
                    <a:pt x="14794" y="153121"/>
                    <a:pt x="15428" y="150056"/>
                    <a:pt x="17859" y="147943"/>
                  </a:cubicBezTo>
                  <a:cubicBezTo>
                    <a:pt x="18387" y="147414"/>
                    <a:pt x="19021" y="146991"/>
                    <a:pt x="19550" y="146463"/>
                  </a:cubicBezTo>
                  <a:cubicBezTo>
                    <a:pt x="19867" y="146252"/>
                    <a:pt x="20184" y="145935"/>
                    <a:pt x="19972" y="145618"/>
                  </a:cubicBezTo>
                  <a:cubicBezTo>
                    <a:pt x="19845" y="145449"/>
                    <a:pt x="19719" y="145381"/>
                    <a:pt x="19592" y="145381"/>
                  </a:cubicBezTo>
                  <a:cubicBezTo>
                    <a:pt x="19402" y="145381"/>
                    <a:pt x="19211" y="145533"/>
                    <a:pt x="19021" y="145723"/>
                  </a:cubicBezTo>
                  <a:cubicBezTo>
                    <a:pt x="17225" y="147203"/>
                    <a:pt x="14900" y="147308"/>
                    <a:pt x="12681" y="147308"/>
                  </a:cubicBezTo>
                  <a:cubicBezTo>
                    <a:pt x="11624" y="147308"/>
                    <a:pt x="10673" y="146991"/>
                    <a:pt x="9616" y="146780"/>
                  </a:cubicBezTo>
                  <a:cubicBezTo>
                    <a:pt x="8454" y="146357"/>
                    <a:pt x="7291" y="146357"/>
                    <a:pt x="6129" y="146252"/>
                  </a:cubicBezTo>
                  <a:cubicBezTo>
                    <a:pt x="5918" y="145195"/>
                    <a:pt x="6340" y="144350"/>
                    <a:pt x="6657" y="143610"/>
                  </a:cubicBezTo>
                  <a:cubicBezTo>
                    <a:pt x="7133" y="142183"/>
                    <a:pt x="7371" y="141827"/>
                    <a:pt x="8262" y="141827"/>
                  </a:cubicBezTo>
                  <a:cubicBezTo>
                    <a:pt x="8560" y="141827"/>
                    <a:pt x="8929" y="141866"/>
                    <a:pt x="9405" y="141919"/>
                  </a:cubicBezTo>
                  <a:cubicBezTo>
                    <a:pt x="9634" y="141941"/>
                    <a:pt x="9861" y="141952"/>
                    <a:pt x="10085" y="141952"/>
                  </a:cubicBezTo>
                  <a:cubicBezTo>
                    <a:pt x="12036" y="141952"/>
                    <a:pt x="13817" y="141154"/>
                    <a:pt x="15428" y="140017"/>
                  </a:cubicBezTo>
                  <a:cubicBezTo>
                    <a:pt x="16274" y="139489"/>
                    <a:pt x="16908" y="138643"/>
                    <a:pt x="17542" y="137904"/>
                  </a:cubicBezTo>
                  <a:cubicBezTo>
                    <a:pt x="18281" y="137270"/>
                    <a:pt x="18070" y="136741"/>
                    <a:pt x="17225" y="136635"/>
                  </a:cubicBezTo>
                  <a:cubicBezTo>
                    <a:pt x="16697" y="136587"/>
                    <a:pt x="16176" y="136561"/>
                    <a:pt x="15665" y="136561"/>
                  </a:cubicBezTo>
                  <a:cubicBezTo>
                    <a:pt x="12799" y="136561"/>
                    <a:pt x="10231" y="137384"/>
                    <a:pt x="8348" y="139806"/>
                  </a:cubicBezTo>
                  <a:cubicBezTo>
                    <a:pt x="7678" y="140598"/>
                    <a:pt x="7324" y="140933"/>
                    <a:pt x="6820" y="140933"/>
                  </a:cubicBezTo>
                  <a:cubicBezTo>
                    <a:pt x="6450" y="140933"/>
                    <a:pt x="5999" y="140753"/>
                    <a:pt x="5284" y="140440"/>
                  </a:cubicBezTo>
                  <a:cubicBezTo>
                    <a:pt x="4544" y="140017"/>
                    <a:pt x="3699" y="139594"/>
                    <a:pt x="3065" y="138960"/>
                  </a:cubicBezTo>
                  <a:cubicBezTo>
                    <a:pt x="4333" y="137692"/>
                    <a:pt x="5178" y="135896"/>
                    <a:pt x="6235" y="134522"/>
                  </a:cubicBezTo>
                  <a:cubicBezTo>
                    <a:pt x="7820" y="132514"/>
                    <a:pt x="9933" y="130823"/>
                    <a:pt x="12575" y="130401"/>
                  </a:cubicBezTo>
                  <a:cubicBezTo>
                    <a:pt x="12786" y="130401"/>
                    <a:pt x="13209" y="130401"/>
                    <a:pt x="13315" y="129978"/>
                  </a:cubicBezTo>
                  <a:cubicBezTo>
                    <a:pt x="13315" y="129450"/>
                    <a:pt x="12786" y="129450"/>
                    <a:pt x="12575" y="129450"/>
                  </a:cubicBezTo>
                  <a:cubicBezTo>
                    <a:pt x="11593" y="129507"/>
                    <a:pt x="10642" y="129597"/>
                    <a:pt x="9705" y="129597"/>
                  </a:cubicBezTo>
                  <a:cubicBezTo>
                    <a:pt x="8929" y="129597"/>
                    <a:pt x="8163" y="129536"/>
                    <a:pt x="7397" y="129344"/>
                  </a:cubicBezTo>
                  <a:cubicBezTo>
                    <a:pt x="5284" y="128921"/>
                    <a:pt x="3699" y="127442"/>
                    <a:pt x="1691" y="126808"/>
                  </a:cubicBezTo>
                  <a:cubicBezTo>
                    <a:pt x="1585" y="126808"/>
                    <a:pt x="1374" y="126597"/>
                    <a:pt x="1585" y="126280"/>
                  </a:cubicBezTo>
                  <a:cubicBezTo>
                    <a:pt x="2536" y="124694"/>
                    <a:pt x="2219" y="122898"/>
                    <a:pt x="2536" y="121102"/>
                  </a:cubicBezTo>
                  <a:cubicBezTo>
                    <a:pt x="2853" y="118988"/>
                    <a:pt x="3382" y="117297"/>
                    <a:pt x="5178" y="115818"/>
                  </a:cubicBezTo>
                  <a:cubicBezTo>
                    <a:pt x="6657" y="114655"/>
                    <a:pt x="8137" y="114550"/>
                    <a:pt x="9933" y="114021"/>
                  </a:cubicBezTo>
                  <a:cubicBezTo>
                    <a:pt x="10016" y="113988"/>
                    <a:pt x="10094" y="113973"/>
                    <a:pt x="10167" y="113973"/>
                  </a:cubicBezTo>
                  <a:close/>
                  <a:moveTo>
                    <a:pt x="67103" y="163582"/>
                  </a:moveTo>
                  <a:cubicBezTo>
                    <a:pt x="67420" y="165801"/>
                    <a:pt x="65940" y="168549"/>
                    <a:pt x="63932" y="169711"/>
                  </a:cubicBezTo>
                  <a:cubicBezTo>
                    <a:pt x="63404" y="167281"/>
                    <a:pt x="64778" y="164745"/>
                    <a:pt x="67103" y="163582"/>
                  </a:cubicBezTo>
                  <a:close/>
                  <a:moveTo>
                    <a:pt x="102397" y="157876"/>
                  </a:moveTo>
                  <a:cubicBezTo>
                    <a:pt x="103560" y="157876"/>
                    <a:pt x="104088" y="158298"/>
                    <a:pt x="104405" y="159461"/>
                  </a:cubicBezTo>
                  <a:cubicBezTo>
                    <a:pt x="104934" y="162842"/>
                    <a:pt x="104934" y="166330"/>
                    <a:pt x="102820" y="169500"/>
                  </a:cubicBezTo>
                  <a:cubicBezTo>
                    <a:pt x="102820" y="169606"/>
                    <a:pt x="102609" y="169606"/>
                    <a:pt x="102397" y="169711"/>
                  </a:cubicBezTo>
                  <a:cubicBezTo>
                    <a:pt x="101552" y="168654"/>
                    <a:pt x="100918" y="167598"/>
                    <a:pt x="100707" y="166330"/>
                  </a:cubicBezTo>
                  <a:cubicBezTo>
                    <a:pt x="100284" y="164111"/>
                    <a:pt x="99861" y="161680"/>
                    <a:pt x="100495" y="159355"/>
                  </a:cubicBezTo>
                  <a:cubicBezTo>
                    <a:pt x="100812" y="158298"/>
                    <a:pt x="101341" y="157876"/>
                    <a:pt x="102397" y="157876"/>
                  </a:cubicBezTo>
                  <a:close/>
                  <a:moveTo>
                    <a:pt x="137375" y="163582"/>
                  </a:moveTo>
                  <a:lnTo>
                    <a:pt x="137375" y="163582"/>
                  </a:lnTo>
                  <a:cubicBezTo>
                    <a:pt x="139806" y="164216"/>
                    <a:pt x="141179" y="166964"/>
                    <a:pt x="140862" y="170134"/>
                  </a:cubicBezTo>
                  <a:cubicBezTo>
                    <a:pt x="138855" y="168020"/>
                    <a:pt x="137270" y="166330"/>
                    <a:pt x="137375" y="163582"/>
                  </a:cubicBezTo>
                  <a:close/>
                  <a:moveTo>
                    <a:pt x="81263" y="153543"/>
                  </a:moveTo>
                  <a:lnTo>
                    <a:pt x="81263" y="153543"/>
                  </a:lnTo>
                  <a:cubicBezTo>
                    <a:pt x="81368" y="160201"/>
                    <a:pt x="78515" y="166541"/>
                    <a:pt x="73971" y="170979"/>
                  </a:cubicBezTo>
                  <a:cubicBezTo>
                    <a:pt x="74288" y="164216"/>
                    <a:pt x="76190" y="158510"/>
                    <a:pt x="81263" y="153543"/>
                  </a:cubicBezTo>
                  <a:close/>
                  <a:moveTo>
                    <a:pt x="123638" y="154072"/>
                  </a:moveTo>
                  <a:cubicBezTo>
                    <a:pt x="127442" y="156291"/>
                    <a:pt x="131352" y="165273"/>
                    <a:pt x="130612" y="170979"/>
                  </a:cubicBezTo>
                  <a:cubicBezTo>
                    <a:pt x="126280" y="165907"/>
                    <a:pt x="123426" y="160623"/>
                    <a:pt x="123638" y="154072"/>
                  </a:cubicBezTo>
                  <a:close/>
                  <a:moveTo>
                    <a:pt x="99227" y="160623"/>
                  </a:moveTo>
                  <a:cubicBezTo>
                    <a:pt x="99333" y="162103"/>
                    <a:pt x="99544" y="163265"/>
                    <a:pt x="99544" y="164428"/>
                  </a:cubicBezTo>
                  <a:cubicBezTo>
                    <a:pt x="99756" y="166330"/>
                    <a:pt x="100178" y="167915"/>
                    <a:pt x="101024" y="169500"/>
                  </a:cubicBezTo>
                  <a:cubicBezTo>
                    <a:pt x="101869" y="170768"/>
                    <a:pt x="101658" y="171613"/>
                    <a:pt x="100390" y="172247"/>
                  </a:cubicBezTo>
                  <a:cubicBezTo>
                    <a:pt x="99887" y="172582"/>
                    <a:pt x="99451" y="173248"/>
                    <a:pt x="98872" y="173248"/>
                  </a:cubicBezTo>
                  <a:cubicBezTo>
                    <a:pt x="98720" y="173248"/>
                    <a:pt x="98558" y="173203"/>
                    <a:pt x="98382" y="173093"/>
                  </a:cubicBezTo>
                  <a:cubicBezTo>
                    <a:pt x="97853" y="172670"/>
                    <a:pt x="98170" y="171719"/>
                    <a:pt x="98170" y="171085"/>
                  </a:cubicBezTo>
                  <a:cubicBezTo>
                    <a:pt x="98382" y="168549"/>
                    <a:pt x="97853" y="166013"/>
                    <a:pt x="98170" y="163688"/>
                  </a:cubicBezTo>
                  <a:cubicBezTo>
                    <a:pt x="98276" y="162737"/>
                    <a:pt x="98276" y="161680"/>
                    <a:pt x="99227" y="160623"/>
                  </a:cubicBezTo>
                  <a:close/>
                  <a:moveTo>
                    <a:pt x="105673" y="160518"/>
                  </a:moveTo>
                  <a:cubicBezTo>
                    <a:pt x="107575" y="164639"/>
                    <a:pt x="106096" y="168866"/>
                    <a:pt x="106624" y="173304"/>
                  </a:cubicBezTo>
                  <a:cubicBezTo>
                    <a:pt x="105251" y="173093"/>
                    <a:pt x="104511" y="172353"/>
                    <a:pt x="103877" y="171825"/>
                  </a:cubicBezTo>
                  <a:cubicBezTo>
                    <a:pt x="103137" y="171296"/>
                    <a:pt x="102926" y="170662"/>
                    <a:pt x="103454" y="169923"/>
                  </a:cubicBezTo>
                  <a:cubicBezTo>
                    <a:pt x="105251" y="167281"/>
                    <a:pt x="105145" y="164216"/>
                    <a:pt x="105462" y="161152"/>
                  </a:cubicBezTo>
                  <a:lnTo>
                    <a:pt x="105462" y="160729"/>
                  </a:lnTo>
                  <a:lnTo>
                    <a:pt x="105673" y="160518"/>
                  </a:lnTo>
                  <a:close/>
                  <a:moveTo>
                    <a:pt x="102426" y="151795"/>
                  </a:moveTo>
                  <a:cubicBezTo>
                    <a:pt x="102623" y="151795"/>
                    <a:pt x="102794" y="151932"/>
                    <a:pt x="103031" y="152169"/>
                  </a:cubicBezTo>
                  <a:cubicBezTo>
                    <a:pt x="104511" y="153332"/>
                    <a:pt x="106202" y="154177"/>
                    <a:pt x="108104" y="154706"/>
                  </a:cubicBezTo>
                  <a:cubicBezTo>
                    <a:pt x="112331" y="155974"/>
                    <a:pt x="114655" y="159144"/>
                    <a:pt x="115289" y="163265"/>
                  </a:cubicBezTo>
                  <a:cubicBezTo>
                    <a:pt x="116029" y="167281"/>
                    <a:pt x="113704" y="171296"/>
                    <a:pt x="110217" y="173198"/>
                  </a:cubicBezTo>
                  <a:cubicBezTo>
                    <a:pt x="109794" y="173304"/>
                    <a:pt x="109477" y="173410"/>
                    <a:pt x="109160" y="173410"/>
                  </a:cubicBezTo>
                  <a:cubicBezTo>
                    <a:pt x="108684" y="173537"/>
                    <a:pt x="108332" y="173616"/>
                    <a:pt x="108069" y="173616"/>
                  </a:cubicBezTo>
                  <a:cubicBezTo>
                    <a:pt x="107458" y="173616"/>
                    <a:pt x="107332" y="173187"/>
                    <a:pt x="107258" y="171930"/>
                  </a:cubicBezTo>
                  <a:cubicBezTo>
                    <a:pt x="107153" y="169923"/>
                    <a:pt x="107681" y="167703"/>
                    <a:pt x="107575" y="165484"/>
                  </a:cubicBezTo>
                  <a:cubicBezTo>
                    <a:pt x="107575" y="163582"/>
                    <a:pt x="107258" y="161574"/>
                    <a:pt x="106307" y="159672"/>
                  </a:cubicBezTo>
                  <a:cubicBezTo>
                    <a:pt x="105381" y="157819"/>
                    <a:pt x="104185" y="156838"/>
                    <a:pt x="102400" y="156838"/>
                  </a:cubicBezTo>
                  <a:cubicBezTo>
                    <a:pt x="101946" y="156838"/>
                    <a:pt x="101454" y="156902"/>
                    <a:pt x="100918" y="157030"/>
                  </a:cubicBezTo>
                  <a:cubicBezTo>
                    <a:pt x="99861" y="157347"/>
                    <a:pt x="99227" y="158404"/>
                    <a:pt x="98699" y="159355"/>
                  </a:cubicBezTo>
                  <a:cubicBezTo>
                    <a:pt x="97536" y="161257"/>
                    <a:pt x="97114" y="163582"/>
                    <a:pt x="97325" y="165907"/>
                  </a:cubicBezTo>
                  <a:lnTo>
                    <a:pt x="97325" y="172353"/>
                  </a:lnTo>
                  <a:cubicBezTo>
                    <a:pt x="97325" y="173392"/>
                    <a:pt x="97265" y="173705"/>
                    <a:pt x="96687" y="173705"/>
                  </a:cubicBezTo>
                  <a:cubicBezTo>
                    <a:pt x="96501" y="173705"/>
                    <a:pt x="96261" y="173673"/>
                    <a:pt x="95951" y="173621"/>
                  </a:cubicBezTo>
                  <a:cubicBezTo>
                    <a:pt x="93309" y="173198"/>
                    <a:pt x="91513" y="171296"/>
                    <a:pt x="90456" y="169183"/>
                  </a:cubicBezTo>
                  <a:cubicBezTo>
                    <a:pt x="87075" y="162737"/>
                    <a:pt x="91513" y="156291"/>
                    <a:pt x="96268" y="154811"/>
                  </a:cubicBezTo>
                  <a:cubicBezTo>
                    <a:pt x="98276" y="154177"/>
                    <a:pt x="100284" y="153332"/>
                    <a:pt x="101869" y="152064"/>
                  </a:cubicBezTo>
                  <a:cubicBezTo>
                    <a:pt x="102101" y="151878"/>
                    <a:pt x="102271" y="151795"/>
                    <a:pt x="102426" y="151795"/>
                  </a:cubicBezTo>
                  <a:close/>
                  <a:moveTo>
                    <a:pt x="34449" y="150056"/>
                  </a:moveTo>
                  <a:cubicBezTo>
                    <a:pt x="36412" y="153090"/>
                    <a:pt x="39129" y="153938"/>
                    <a:pt x="42089" y="153938"/>
                  </a:cubicBezTo>
                  <a:cubicBezTo>
                    <a:pt x="42635" y="153938"/>
                    <a:pt x="43189" y="153910"/>
                    <a:pt x="43749" y="153860"/>
                  </a:cubicBezTo>
                  <a:cubicBezTo>
                    <a:pt x="45228" y="153755"/>
                    <a:pt x="46496" y="153121"/>
                    <a:pt x="47447" y="151747"/>
                  </a:cubicBezTo>
                  <a:cubicBezTo>
                    <a:pt x="47975" y="150918"/>
                    <a:pt x="48556" y="150465"/>
                    <a:pt x="49344" y="150465"/>
                  </a:cubicBezTo>
                  <a:cubicBezTo>
                    <a:pt x="49661" y="150465"/>
                    <a:pt x="50012" y="150538"/>
                    <a:pt x="50406" y="150690"/>
                  </a:cubicBezTo>
                  <a:cubicBezTo>
                    <a:pt x="51357" y="151113"/>
                    <a:pt x="52520" y="151007"/>
                    <a:pt x="53788" y="151113"/>
                  </a:cubicBezTo>
                  <a:cubicBezTo>
                    <a:pt x="53788" y="152592"/>
                    <a:pt x="53893" y="154072"/>
                    <a:pt x="54422" y="155234"/>
                  </a:cubicBezTo>
                  <a:cubicBezTo>
                    <a:pt x="54739" y="156185"/>
                    <a:pt x="53999" y="156713"/>
                    <a:pt x="53471" y="157030"/>
                  </a:cubicBezTo>
                  <a:cubicBezTo>
                    <a:pt x="50934" y="158933"/>
                    <a:pt x="50617" y="161469"/>
                    <a:pt x="50934" y="164322"/>
                  </a:cubicBezTo>
                  <a:cubicBezTo>
                    <a:pt x="51357" y="166541"/>
                    <a:pt x="52308" y="168549"/>
                    <a:pt x="54316" y="169923"/>
                  </a:cubicBezTo>
                  <a:cubicBezTo>
                    <a:pt x="54844" y="170240"/>
                    <a:pt x="54633" y="170557"/>
                    <a:pt x="54316" y="170979"/>
                  </a:cubicBezTo>
                  <a:cubicBezTo>
                    <a:pt x="52520" y="173304"/>
                    <a:pt x="50089" y="174255"/>
                    <a:pt x="47236" y="174678"/>
                  </a:cubicBezTo>
                  <a:cubicBezTo>
                    <a:pt x="46989" y="174713"/>
                    <a:pt x="46731" y="174725"/>
                    <a:pt x="46473" y="174725"/>
                  </a:cubicBezTo>
                  <a:cubicBezTo>
                    <a:pt x="45956" y="174725"/>
                    <a:pt x="45439" y="174678"/>
                    <a:pt x="45017" y="174678"/>
                  </a:cubicBezTo>
                  <a:cubicBezTo>
                    <a:pt x="44906" y="174683"/>
                    <a:pt x="44798" y="174686"/>
                    <a:pt x="44693" y="174686"/>
                  </a:cubicBezTo>
                  <a:cubicBezTo>
                    <a:pt x="42694" y="174686"/>
                    <a:pt x="41736" y="173732"/>
                    <a:pt x="41635" y="171825"/>
                  </a:cubicBezTo>
                  <a:cubicBezTo>
                    <a:pt x="41635" y="170979"/>
                    <a:pt x="41530" y="170134"/>
                    <a:pt x="41741" y="169183"/>
                  </a:cubicBezTo>
                  <a:cubicBezTo>
                    <a:pt x="41847" y="168866"/>
                    <a:pt x="42058" y="168443"/>
                    <a:pt x="41635" y="168126"/>
                  </a:cubicBezTo>
                  <a:cubicBezTo>
                    <a:pt x="41555" y="168086"/>
                    <a:pt x="41482" y="168069"/>
                    <a:pt x="41414" y="168069"/>
                  </a:cubicBezTo>
                  <a:cubicBezTo>
                    <a:pt x="41128" y="168069"/>
                    <a:pt x="40941" y="168378"/>
                    <a:pt x="40684" y="168549"/>
                  </a:cubicBezTo>
                  <a:cubicBezTo>
                    <a:pt x="40168" y="168991"/>
                    <a:pt x="39550" y="169176"/>
                    <a:pt x="38900" y="169176"/>
                  </a:cubicBezTo>
                  <a:cubicBezTo>
                    <a:pt x="38618" y="169176"/>
                    <a:pt x="38330" y="169141"/>
                    <a:pt x="38042" y="169077"/>
                  </a:cubicBezTo>
                  <a:cubicBezTo>
                    <a:pt x="35929" y="168549"/>
                    <a:pt x="34978" y="166224"/>
                    <a:pt x="36246" y="164216"/>
                  </a:cubicBezTo>
                  <a:cubicBezTo>
                    <a:pt x="36352" y="163899"/>
                    <a:pt x="36563" y="163794"/>
                    <a:pt x="36774" y="163582"/>
                  </a:cubicBezTo>
                  <a:cubicBezTo>
                    <a:pt x="36964" y="163109"/>
                    <a:pt x="36814" y="162720"/>
                    <a:pt x="36401" y="162720"/>
                  </a:cubicBezTo>
                  <a:cubicBezTo>
                    <a:pt x="36353" y="162720"/>
                    <a:pt x="36301" y="162726"/>
                    <a:pt x="36246" y="162737"/>
                  </a:cubicBezTo>
                  <a:cubicBezTo>
                    <a:pt x="35295" y="163054"/>
                    <a:pt x="34344" y="163054"/>
                    <a:pt x="33393" y="163054"/>
                  </a:cubicBezTo>
                  <a:cubicBezTo>
                    <a:pt x="31279" y="163054"/>
                    <a:pt x="30223" y="161786"/>
                    <a:pt x="30117" y="159672"/>
                  </a:cubicBezTo>
                  <a:cubicBezTo>
                    <a:pt x="30117" y="157876"/>
                    <a:pt x="30223" y="156185"/>
                    <a:pt x="30962" y="154283"/>
                  </a:cubicBezTo>
                  <a:cubicBezTo>
                    <a:pt x="31596" y="152486"/>
                    <a:pt x="32864" y="151218"/>
                    <a:pt x="34449" y="150056"/>
                  </a:cubicBezTo>
                  <a:close/>
                  <a:moveTo>
                    <a:pt x="170557" y="150162"/>
                  </a:moveTo>
                  <a:cubicBezTo>
                    <a:pt x="173621" y="152169"/>
                    <a:pt x="174889" y="155128"/>
                    <a:pt x="174889" y="158616"/>
                  </a:cubicBezTo>
                  <a:lnTo>
                    <a:pt x="174889" y="159989"/>
                  </a:lnTo>
                  <a:cubicBezTo>
                    <a:pt x="174889" y="161786"/>
                    <a:pt x="173832" y="163054"/>
                    <a:pt x="172142" y="163159"/>
                  </a:cubicBezTo>
                  <a:cubicBezTo>
                    <a:pt x="171704" y="163203"/>
                    <a:pt x="171284" y="163229"/>
                    <a:pt x="170868" y="163229"/>
                  </a:cubicBezTo>
                  <a:cubicBezTo>
                    <a:pt x="170279" y="163229"/>
                    <a:pt x="169696" y="163178"/>
                    <a:pt x="169077" y="163054"/>
                  </a:cubicBezTo>
                  <a:cubicBezTo>
                    <a:pt x="168982" y="162959"/>
                    <a:pt x="168844" y="162906"/>
                    <a:pt x="168712" y="162906"/>
                  </a:cubicBezTo>
                  <a:cubicBezTo>
                    <a:pt x="168550" y="162906"/>
                    <a:pt x="168396" y="162985"/>
                    <a:pt x="168337" y="163159"/>
                  </a:cubicBezTo>
                  <a:cubicBezTo>
                    <a:pt x="168126" y="163371"/>
                    <a:pt x="168126" y="163794"/>
                    <a:pt x="168443" y="164111"/>
                  </a:cubicBezTo>
                  <a:cubicBezTo>
                    <a:pt x="169289" y="164956"/>
                    <a:pt x="169500" y="166224"/>
                    <a:pt x="169077" y="167386"/>
                  </a:cubicBezTo>
                  <a:cubicBezTo>
                    <a:pt x="168570" y="168618"/>
                    <a:pt x="167417" y="169353"/>
                    <a:pt x="166232" y="169353"/>
                  </a:cubicBezTo>
                  <a:cubicBezTo>
                    <a:pt x="165688" y="169353"/>
                    <a:pt x="165137" y="169198"/>
                    <a:pt x="164639" y="168866"/>
                  </a:cubicBezTo>
                  <a:lnTo>
                    <a:pt x="164216" y="168443"/>
                  </a:lnTo>
                  <a:cubicBezTo>
                    <a:pt x="164032" y="168259"/>
                    <a:pt x="163883" y="168146"/>
                    <a:pt x="163729" y="168146"/>
                  </a:cubicBezTo>
                  <a:cubicBezTo>
                    <a:pt x="163618" y="168146"/>
                    <a:pt x="163504" y="168205"/>
                    <a:pt x="163371" y="168337"/>
                  </a:cubicBezTo>
                  <a:cubicBezTo>
                    <a:pt x="163054" y="168443"/>
                    <a:pt x="163159" y="168866"/>
                    <a:pt x="163265" y="169077"/>
                  </a:cubicBezTo>
                  <a:cubicBezTo>
                    <a:pt x="163582" y="170028"/>
                    <a:pt x="163371" y="170979"/>
                    <a:pt x="163371" y="171825"/>
                  </a:cubicBezTo>
                  <a:cubicBezTo>
                    <a:pt x="163265" y="173727"/>
                    <a:pt x="162208" y="174784"/>
                    <a:pt x="160201" y="174889"/>
                  </a:cubicBezTo>
                  <a:cubicBezTo>
                    <a:pt x="158404" y="174889"/>
                    <a:pt x="156502" y="174784"/>
                    <a:pt x="154706" y="173938"/>
                  </a:cubicBezTo>
                  <a:cubicBezTo>
                    <a:pt x="152803" y="173304"/>
                    <a:pt x="151641" y="172036"/>
                    <a:pt x="150479" y="170557"/>
                  </a:cubicBezTo>
                  <a:cubicBezTo>
                    <a:pt x="151007" y="170134"/>
                    <a:pt x="151430" y="169711"/>
                    <a:pt x="151747" y="169394"/>
                  </a:cubicBezTo>
                  <a:cubicBezTo>
                    <a:pt x="154177" y="167492"/>
                    <a:pt x="154917" y="161786"/>
                    <a:pt x="153649" y="159461"/>
                  </a:cubicBezTo>
                  <a:cubicBezTo>
                    <a:pt x="153121" y="158616"/>
                    <a:pt x="152698" y="157876"/>
                    <a:pt x="151747" y="157347"/>
                  </a:cubicBezTo>
                  <a:cubicBezTo>
                    <a:pt x="150796" y="156713"/>
                    <a:pt x="150373" y="155868"/>
                    <a:pt x="150796" y="154600"/>
                  </a:cubicBezTo>
                  <a:cubicBezTo>
                    <a:pt x="151218" y="153543"/>
                    <a:pt x="151535" y="152275"/>
                    <a:pt x="151113" y="151007"/>
                  </a:cubicBezTo>
                  <a:lnTo>
                    <a:pt x="151113" y="151007"/>
                  </a:lnTo>
                  <a:cubicBezTo>
                    <a:pt x="151570" y="151040"/>
                    <a:pt x="151997" y="151062"/>
                    <a:pt x="152400" y="151062"/>
                  </a:cubicBezTo>
                  <a:cubicBezTo>
                    <a:pt x="153300" y="151062"/>
                    <a:pt x="154081" y="150949"/>
                    <a:pt x="154811" y="150584"/>
                  </a:cubicBezTo>
                  <a:cubicBezTo>
                    <a:pt x="155106" y="150466"/>
                    <a:pt x="155385" y="150414"/>
                    <a:pt x="155642" y="150414"/>
                  </a:cubicBezTo>
                  <a:cubicBezTo>
                    <a:pt x="156307" y="150414"/>
                    <a:pt x="156831" y="150761"/>
                    <a:pt x="157136" y="151218"/>
                  </a:cubicBezTo>
                  <a:cubicBezTo>
                    <a:pt x="158593" y="153366"/>
                    <a:pt x="160440" y="153955"/>
                    <a:pt x="162514" y="153955"/>
                  </a:cubicBezTo>
                  <a:cubicBezTo>
                    <a:pt x="163299" y="153955"/>
                    <a:pt x="164115" y="153870"/>
                    <a:pt x="164956" y="153755"/>
                  </a:cubicBezTo>
                  <a:cubicBezTo>
                    <a:pt x="167386" y="153332"/>
                    <a:pt x="169183" y="152169"/>
                    <a:pt x="170557" y="150162"/>
                  </a:cubicBezTo>
                  <a:close/>
                  <a:moveTo>
                    <a:pt x="135367" y="140123"/>
                  </a:moveTo>
                  <a:lnTo>
                    <a:pt x="135367" y="140123"/>
                  </a:lnTo>
                  <a:cubicBezTo>
                    <a:pt x="135684" y="141074"/>
                    <a:pt x="135156" y="141708"/>
                    <a:pt x="134733" y="142553"/>
                  </a:cubicBezTo>
                  <a:cubicBezTo>
                    <a:pt x="133043" y="146146"/>
                    <a:pt x="132726" y="149633"/>
                    <a:pt x="134522" y="153332"/>
                  </a:cubicBezTo>
                  <a:cubicBezTo>
                    <a:pt x="136213" y="157030"/>
                    <a:pt x="139277" y="159038"/>
                    <a:pt x="143293" y="159144"/>
                  </a:cubicBezTo>
                  <a:cubicBezTo>
                    <a:pt x="143837" y="159176"/>
                    <a:pt x="144318" y="159193"/>
                    <a:pt x="144750" y="159193"/>
                  </a:cubicBezTo>
                  <a:cubicBezTo>
                    <a:pt x="147176" y="159193"/>
                    <a:pt x="148083" y="158645"/>
                    <a:pt x="150056" y="157030"/>
                  </a:cubicBezTo>
                  <a:cubicBezTo>
                    <a:pt x="151007" y="158298"/>
                    <a:pt x="152486" y="158933"/>
                    <a:pt x="153015" y="160518"/>
                  </a:cubicBezTo>
                  <a:cubicBezTo>
                    <a:pt x="153860" y="163159"/>
                    <a:pt x="153015" y="167386"/>
                    <a:pt x="151007" y="169183"/>
                  </a:cubicBezTo>
                  <a:cubicBezTo>
                    <a:pt x="149160" y="170789"/>
                    <a:pt x="147131" y="171174"/>
                    <a:pt x="145011" y="171174"/>
                  </a:cubicBezTo>
                  <a:cubicBezTo>
                    <a:pt x="144341" y="171174"/>
                    <a:pt x="143661" y="171136"/>
                    <a:pt x="142976" y="171085"/>
                  </a:cubicBezTo>
                  <a:cubicBezTo>
                    <a:pt x="141919" y="170979"/>
                    <a:pt x="141919" y="170240"/>
                    <a:pt x="141919" y="169500"/>
                  </a:cubicBezTo>
                  <a:cubicBezTo>
                    <a:pt x="141919" y="166964"/>
                    <a:pt x="140968" y="165273"/>
                    <a:pt x="139594" y="163688"/>
                  </a:cubicBezTo>
                  <a:lnTo>
                    <a:pt x="138855" y="162842"/>
                  </a:lnTo>
                  <a:cubicBezTo>
                    <a:pt x="138485" y="162621"/>
                    <a:pt x="138116" y="162348"/>
                    <a:pt x="137710" y="162348"/>
                  </a:cubicBezTo>
                  <a:cubicBezTo>
                    <a:pt x="137536" y="162348"/>
                    <a:pt x="137355" y="162398"/>
                    <a:pt x="137164" y="162525"/>
                  </a:cubicBezTo>
                  <a:cubicBezTo>
                    <a:pt x="136424" y="162842"/>
                    <a:pt x="136847" y="163582"/>
                    <a:pt x="136741" y="164111"/>
                  </a:cubicBezTo>
                  <a:cubicBezTo>
                    <a:pt x="136424" y="165484"/>
                    <a:pt x="137375" y="166541"/>
                    <a:pt x="138009" y="167809"/>
                  </a:cubicBezTo>
                  <a:cubicBezTo>
                    <a:pt x="138538" y="168654"/>
                    <a:pt x="139066" y="169711"/>
                    <a:pt x="140017" y="170240"/>
                  </a:cubicBezTo>
                  <a:cubicBezTo>
                    <a:pt x="141391" y="170979"/>
                    <a:pt x="141074" y="171825"/>
                    <a:pt x="140862" y="172776"/>
                  </a:cubicBezTo>
                  <a:cubicBezTo>
                    <a:pt x="140454" y="174737"/>
                    <a:pt x="139730" y="175497"/>
                    <a:pt x="138250" y="175497"/>
                  </a:cubicBezTo>
                  <a:cubicBezTo>
                    <a:pt x="137816" y="175497"/>
                    <a:pt x="137316" y="175432"/>
                    <a:pt x="136741" y="175312"/>
                  </a:cubicBezTo>
                  <a:cubicBezTo>
                    <a:pt x="135262" y="174889"/>
                    <a:pt x="133994" y="174149"/>
                    <a:pt x="132726" y="173093"/>
                  </a:cubicBezTo>
                  <a:cubicBezTo>
                    <a:pt x="132092" y="172353"/>
                    <a:pt x="131669" y="171719"/>
                    <a:pt x="131669" y="170768"/>
                  </a:cubicBezTo>
                  <a:cubicBezTo>
                    <a:pt x="131669" y="166330"/>
                    <a:pt x="130506" y="162208"/>
                    <a:pt x="128393" y="158298"/>
                  </a:cubicBezTo>
                  <a:cubicBezTo>
                    <a:pt x="127336" y="156291"/>
                    <a:pt x="125751" y="154600"/>
                    <a:pt x="124060" y="152803"/>
                  </a:cubicBezTo>
                  <a:cubicBezTo>
                    <a:pt x="125645" y="151113"/>
                    <a:pt x="126597" y="148999"/>
                    <a:pt x="127759" y="147203"/>
                  </a:cubicBezTo>
                  <a:cubicBezTo>
                    <a:pt x="128921" y="145195"/>
                    <a:pt x="129344" y="143082"/>
                    <a:pt x="129238" y="140651"/>
                  </a:cubicBezTo>
                  <a:cubicBezTo>
                    <a:pt x="130348" y="140651"/>
                    <a:pt x="131405" y="140783"/>
                    <a:pt x="132422" y="140783"/>
                  </a:cubicBezTo>
                  <a:cubicBezTo>
                    <a:pt x="133439" y="140783"/>
                    <a:pt x="134416" y="140651"/>
                    <a:pt x="135367" y="140123"/>
                  </a:cubicBezTo>
                  <a:close/>
                  <a:moveTo>
                    <a:pt x="69216" y="140123"/>
                  </a:moveTo>
                  <a:cubicBezTo>
                    <a:pt x="70307" y="140639"/>
                    <a:pt x="71429" y="140813"/>
                    <a:pt x="72548" y="140813"/>
                  </a:cubicBezTo>
                  <a:cubicBezTo>
                    <a:pt x="73489" y="140813"/>
                    <a:pt x="74428" y="140690"/>
                    <a:pt x="75345" y="140545"/>
                  </a:cubicBezTo>
                  <a:lnTo>
                    <a:pt x="75451" y="140651"/>
                  </a:lnTo>
                  <a:cubicBezTo>
                    <a:pt x="75345" y="145195"/>
                    <a:pt x="77670" y="148682"/>
                    <a:pt x="80206" y="152169"/>
                  </a:cubicBezTo>
                  <a:cubicBezTo>
                    <a:pt x="80629" y="152803"/>
                    <a:pt x="80417" y="152909"/>
                    <a:pt x="80100" y="153438"/>
                  </a:cubicBezTo>
                  <a:cubicBezTo>
                    <a:pt x="79149" y="154706"/>
                    <a:pt x="78093" y="155762"/>
                    <a:pt x="77247" y="157030"/>
                  </a:cubicBezTo>
                  <a:cubicBezTo>
                    <a:pt x="74922" y="160518"/>
                    <a:pt x="73760" y="164428"/>
                    <a:pt x="73337" y="168549"/>
                  </a:cubicBezTo>
                  <a:cubicBezTo>
                    <a:pt x="73232" y="169606"/>
                    <a:pt x="73232" y="170557"/>
                    <a:pt x="73020" y="171613"/>
                  </a:cubicBezTo>
                  <a:cubicBezTo>
                    <a:pt x="73020" y="172036"/>
                    <a:pt x="72915" y="172247"/>
                    <a:pt x="72703" y="172670"/>
                  </a:cubicBezTo>
                  <a:cubicBezTo>
                    <a:pt x="70940" y="174335"/>
                    <a:pt x="69086" y="175546"/>
                    <a:pt x="66721" y="175546"/>
                  </a:cubicBezTo>
                  <a:cubicBezTo>
                    <a:pt x="66535" y="175546"/>
                    <a:pt x="66345" y="175539"/>
                    <a:pt x="66151" y="175523"/>
                  </a:cubicBezTo>
                  <a:cubicBezTo>
                    <a:pt x="65517" y="175523"/>
                    <a:pt x="65095" y="175312"/>
                    <a:pt x="64883" y="174678"/>
                  </a:cubicBezTo>
                  <a:cubicBezTo>
                    <a:pt x="64566" y="174149"/>
                    <a:pt x="64355" y="173410"/>
                    <a:pt x="64249" y="172881"/>
                  </a:cubicBezTo>
                  <a:cubicBezTo>
                    <a:pt x="63827" y="171719"/>
                    <a:pt x="63932" y="171085"/>
                    <a:pt x="64883" y="170240"/>
                  </a:cubicBezTo>
                  <a:cubicBezTo>
                    <a:pt x="66680" y="168549"/>
                    <a:pt x="68265" y="166541"/>
                    <a:pt x="68159" y="163688"/>
                  </a:cubicBezTo>
                  <a:cubicBezTo>
                    <a:pt x="68091" y="162797"/>
                    <a:pt x="67889" y="162395"/>
                    <a:pt x="67439" y="162395"/>
                  </a:cubicBezTo>
                  <a:cubicBezTo>
                    <a:pt x="67195" y="162395"/>
                    <a:pt x="66877" y="162514"/>
                    <a:pt x="66468" y="162737"/>
                  </a:cubicBezTo>
                  <a:cubicBezTo>
                    <a:pt x="65095" y="163371"/>
                    <a:pt x="64355" y="164639"/>
                    <a:pt x="63721" y="165801"/>
                  </a:cubicBezTo>
                  <a:cubicBezTo>
                    <a:pt x="63193" y="166858"/>
                    <a:pt x="62876" y="168020"/>
                    <a:pt x="62981" y="169183"/>
                  </a:cubicBezTo>
                  <a:cubicBezTo>
                    <a:pt x="63193" y="170134"/>
                    <a:pt x="62770" y="170662"/>
                    <a:pt x="61819" y="170768"/>
                  </a:cubicBezTo>
                  <a:cubicBezTo>
                    <a:pt x="61037" y="170862"/>
                    <a:pt x="60265" y="170928"/>
                    <a:pt x="59502" y="170928"/>
                  </a:cubicBezTo>
                  <a:cubicBezTo>
                    <a:pt x="57686" y="170928"/>
                    <a:pt x="55922" y="170554"/>
                    <a:pt x="54210" y="169289"/>
                  </a:cubicBezTo>
                  <a:cubicBezTo>
                    <a:pt x="51886" y="167703"/>
                    <a:pt x="50089" y="162208"/>
                    <a:pt x="52308" y="159038"/>
                  </a:cubicBezTo>
                  <a:cubicBezTo>
                    <a:pt x="52942" y="158087"/>
                    <a:pt x="53999" y="157770"/>
                    <a:pt x="54527" y="156713"/>
                  </a:cubicBezTo>
                  <a:cubicBezTo>
                    <a:pt x="56427" y="158417"/>
                    <a:pt x="58489" y="159105"/>
                    <a:pt x="60563" y="159105"/>
                  </a:cubicBezTo>
                  <a:cubicBezTo>
                    <a:pt x="61834" y="159105"/>
                    <a:pt x="63110" y="158846"/>
                    <a:pt x="64355" y="158404"/>
                  </a:cubicBezTo>
                  <a:cubicBezTo>
                    <a:pt x="69744" y="156502"/>
                    <a:pt x="71858" y="151641"/>
                    <a:pt x="71224" y="146252"/>
                  </a:cubicBezTo>
                  <a:cubicBezTo>
                    <a:pt x="71118" y="144878"/>
                    <a:pt x="70590" y="143716"/>
                    <a:pt x="70061" y="142553"/>
                  </a:cubicBezTo>
                  <a:cubicBezTo>
                    <a:pt x="69639" y="141919"/>
                    <a:pt x="69216" y="141074"/>
                    <a:pt x="69216" y="140123"/>
                  </a:cubicBezTo>
                  <a:close/>
                  <a:moveTo>
                    <a:pt x="83905" y="170557"/>
                  </a:moveTo>
                  <a:cubicBezTo>
                    <a:pt x="84961" y="172881"/>
                    <a:pt x="84116" y="175735"/>
                    <a:pt x="81897" y="177108"/>
                  </a:cubicBezTo>
                  <a:cubicBezTo>
                    <a:pt x="81263" y="175206"/>
                    <a:pt x="82214" y="171930"/>
                    <a:pt x="83905" y="170557"/>
                  </a:cubicBezTo>
                  <a:close/>
                  <a:moveTo>
                    <a:pt x="120573" y="170557"/>
                  </a:moveTo>
                  <a:lnTo>
                    <a:pt x="120573" y="170557"/>
                  </a:lnTo>
                  <a:cubicBezTo>
                    <a:pt x="122475" y="171613"/>
                    <a:pt x="123638" y="175418"/>
                    <a:pt x="122687" y="177108"/>
                  </a:cubicBezTo>
                  <a:cubicBezTo>
                    <a:pt x="120573" y="175418"/>
                    <a:pt x="119728" y="172776"/>
                    <a:pt x="120573" y="170557"/>
                  </a:cubicBezTo>
                  <a:close/>
                  <a:moveTo>
                    <a:pt x="94155" y="148260"/>
                  </a:moveTo>
                  <a:cubicBezTo>
                    <a:pt x="95634" y="149950"/>
                    <a:pt x="96797" y="151641"/>
                    <a:pt x="99121" y="152169"/>
                  </a:cubicBezTo>
                  <a:cubicBezTo>
                    <a:pt x="98382" y="153121"/>
                    <a:pt x="97536" y="153121"/>
                    <a:pt x="96691" y="153332"/>
                  </a:cubicBezTo>
                  <a:cubicBezTo>
                    <a:pt x="93098" y="154600"/>
                    <a:pt x="90668" y="156925"/>
                    <a:pt x="89188" y="160412"/>
                  </a:cubicBezTo>
                  <a:cubicBezTo>
                    <a:pt x="87603" y="164111"/>
                    <a:pt x="88554" y="168443"/>
                    <a:pt x="91407" y="171508"/>
                  </a:cubicBezTo>
                  <a:cubicBezTo>
                    <a:pt x="93098" y="173304"/>
                    <a:pt x="95000" y="174255"/>
                    <a:pt x="97536" y="174255"/>
                  </a:cubicBezTo>
                  <a:cubicBezTo>
                    <a:pt x="97325" y="175735"/>
                    <a:pt x="97853" y="177108"/>
                    <a:pt x="97219" y="178588"/>
                  </a:cubicBezTo>
                  <a:cubicBezTo>
                    <a:pt x="95959" y="181400"/>
                    <a:pt x="92918" y="183500"/>
                    <a:pt x="89813" y="183500"/>
                  </a:cubicBezTo>
                  <a:cubicBezTo>
                    <a:pt x="89534" y="183500"/>
                    <a:pt x="89255" y="183484"/>
                    <a:pt x="88977" y="183449"/>
                  </a:cubicBezTo>
                  <a:cubicBezTo>
                    <a:pt x="86229" y="183132"/>
                    <a:pt x="84433" y="181547"/>
                    <a:pt x="82636" y="179433"/>
                  </a:cubicBezTo>
                  <a:cubicBezTo>
                    <a:pt x="82214" y="178905"/>
                    <a:pt x="82214" y="178165"/>
                    <a:pt x="82953" y="177531"/>
                  </a:cubicBezTo>
                  <a:cubicBezTo>
                    <a:pt x="84856" y="175840"/>
                    <a:pt x="85490" y="173621"/>
                    <a:pt x="85173" y="171191"/>
                  </a:cubicBezTo>
                  <a:cubicBezTo>
                    <a:pt x="85173" y="170662"/>
                    <a:pt x="85067" y="170134"/>
                    <a:pt x="84856" y="169711"/>
                  </a:cubicBezTo>
                  <a:cubicBezTo>
                    <a:pt x="84611" y="169466"/>
                    <a:pt x="84365" y="169292"/>
                    <a:pt x="84100" y="169292"/>
                  </a:cubicBezTo>
                  <a:cubicBezTo>
                    <a:pt x="83907" y="169292"/>
                    <a:pt x="83704" y="169384"/>
                    <a:pt x="83482" y="169606"/>
                  </a:cubicBezTo>
                  <a:cubicBezTo>
                    <a:pt x="82531" y="170557"/>
                    <a:pt x="81685" y="171296"/>
                    <a:pt x="81368" y="172670"/>
                  </a:cubicBezTo>
                  <a:cubicBezTo>
                    <a:pt x="81157" y="174255"/>
                    <a:pt x="80417" y="175840"/>
                    <a:pt x="80946" y="177531"/>
                  </a:cubicBezTo>
                  <a:cubicBezTo>
                    <a:pt x="81157" y="178059"/>
                    <a:pt x="80946" y="178376"/>
                    <a:pt x="80417" y="178588"/>
                  </a:cubicBezTo>
                  <a:cubicBezTo>
                    <a:pt x="80100" y="178905"/>
                    <a:pt x="79678" y="179222"/>
                    <a:pt x="79149" y="179433"/>
                  </a:cubicBezTo>
                  <a:cubicBezTo>
                    <a:pt x="78398" y="179750"/>
                    <a:pt x="77794" y="179933"/>
                    <a:pt x="77272" y="179933"/>
                  </a:cubicBezTo>
                  <a:cubicBezTo>
                    <a:pt x="76400" y="179933"/>
                    <a:pt x="75755" y="179421"/>
                    <a:pt x="75028" y="178165"/>
                  </a:cubicBezTo>
                  <a:cubicBezTo>
                    <a:pt x="74077" y="176580"/>
                    <a:pt x="73866" y="174889"/>
                    <a:pt x="73760" y="173198"/>
                  </a:cubicBezTo>
                  <a:cubicBezTo>
                    <a:pt x="73760" y="172353"/>
                    <a:pt x="74077" y="171930"/>
                    <a:pt x="74500" y="171613"/>
                  </a:cubicBezTo>
                  <a:cubicBezTo>
                    <a:pt x="77458" y="168443"/>
                    <a:pt x="79572" y="164850"/>
                    <a:pt x="80946" y="160729"/>
                  </a:cubicBezTo>
                  <a:cubicBezTo>
                    <a:pt x="81685" y="158827"/>
                    <a:pt x="81791" y="156713"/>
                    <a:pt x="81897" y="154600"/>
                  </a:cubicBezTo>
                  <a:cubicBezTo>
                    <a:pt x="82002" y="153649"/>
                    <a:pt x="82002" y="153226"/>
                    <a:pt x="83059" y="153121"/>
                  </a:cubicBezTo>
                  <a:cubicBezTo>
                    <a:pt x="85490" y="152698"/>
                    <a:pt x="87709" y="152064"/>
                    <a:pt x="90139" y="151218"/>
                  </a:cubicBezTo>
                  <a:cubicBezTo>
                    <a:pt x="91724" y="150690"/>
                    <a:pt x="92992" y="149422"/>
                    <a:pt x="94155" y="148260"/>
                  </a:cubicBezTo>
                  <a:close/>
                  <a:moveTo>
                    <a:pt x="110534" y="148365"/>
                  </a:moveTo>
                  <a:cubicBezTo>
                    <a:pt x="113493" y="151747"/>
                    <a:pt x="117720" y="152275"/>
                    <a:pt x="121736" y="153226"/>
                  </a:cubicBezTo>
                  <a:cubicBezTo>
                    <a:pt x="122581" y="153332"/>
                    <a:pt x="122792" y="153649"/>
                    <a:pt x="122792" y="154389"/>
                  </a:cubicBezTo>
                  <a:cubicBezTo>
                    <a:pt x="122792" y="158721"/>
                    <a:pt x="124166" y="162737"/>
                    <a:pt x="126280" y="166435"/>
                  </a:cubicBezTo>
                  <a:cubicBezTo>
                    <a:pt x="127336" y="168337"/>
                    <a:pt x="128604" y="169923"/>
                    <a:pt x="129978" y="171402"/>
                  </a:cubicBezTo>
                  <a:cubicBezTo>
                    <a:pt x="130718" y="172247"/>
                    <a:pt x="130929" y="172987"/>
                    <a:pt x="130929" y="173938"/>
                  </a:cubicBezTo>
                  <a:cubicBezTo>
                    <a:pt x="130718" y="176157"/>
                    <a:pt x="130084" y="178165"/>
                    <a:pt x="128393" y="179644"/>
                  </a:cubicBezTo>
                  <a:cubicBezTo>
                    <a:pt x="128073" y="179900"/>
                    <a:pt x="127792" y="180040"/>
                    <a:pt x="127479" y="180040"/>
                  </a:cubicBezTo>
                  <a:cubicBezTo>
                    <a:pt x="127275" y="180040"/>
                    <a:pt x="127058" y="179981"/>
                    <a:pt x="126808" y="179856"/>
                  </a:cubicBezTo>
                  <a:cubicBezTo>
                    <a:pt x="126280" y="179644"/>
                    <a:pt x="125645" y="179539"/>
                    <a:pt x="125117" y="179116"/>
                  </a:cubicBezTo>
                  <a:cubicBezTo>
                    <a:pt x="124272" y="178588"/>
                    <a:pt x="123743" y="178059"/>
                    <a:pt x="123849" y="176686"/>
                  </a:cubicBezTo>
                  <a:cubicBezTo>
                    <a:pt x="124060" y="174361"/>
                    <a:pt x="123743" y="171719"/>
                    <a:pt x="121524" y="169923"/>
                  </a:cubicBezTo>
                  <a:cubicBezTo>
                    <a:pt x="121201" y="169599"/>
                    <a:pt x="120917" y="169437"/>
                    <a:pt x="120666" y="169437"/>
                  </a:cubicBezTo>
                  <a:cubicBezTo>
                    <a:pt x="120342" y="169437"/>
                    <a:pt x="120071" y="169705"/>
                    <a:pt x="119833" y="170240"/>
                  </a:cubicBezTo>
                  <a:cubicBezTo>
                    <a:pt x="119411" y="171085"/>
                    <a:pt x="119411" y="172036"/>
                    <a:pt x="119516" y="172881"/>
                  </a:cubicBezTo>
                  <a:cubicBezTo>
                    <a:pt x="119833" y="174784"/>
                    <a:pt x="120362" y="176474"/>
                    <a:pt x="121947" y="177848"/>
                  </a:cubicBezTo>
                  <a:cubicBezTo>
                    <a:pt x="122687" y="178482"/>
                    <a:pt x="122687" y="179010"/>
                    <a:pt x="122158" y="179750"/>
                  </a:cubicBezTo>
                  <a:cubicBezTo>
                    <a:pt x="120458" y="182251"/>
                    <a:pt x="118095" y="183994"/>
                    <a:pt x="114979" y="183994"/>
                  </a:cubicBezTo>
                  <a:cubicBezTo>
                    <a:pt x="114803" y="183994"/>
                    <a:pt x="114625" y="183988"/>
                    <a:pt x="114444" y="183977"/>
                  </a:cubicBezTo>
                  <a:cubicBezTo>
                    <a:pt x="111485" y="183871"/>
                    <a:pt x="108104" y="181124"/>
                    <a:pt x="107258" y="178271"/>
                  </a:cubicBezTo>
                  <a:cubicBezTo>
                    <a:pt x="106941" y="177108"/>
                    <a:pt x="107470" y="176052"/>
                    <a:pt x="107258" y="174889"/>
                  </a:cubicBezTo>
                  <a:cubicBezTo>
                    <a:pt x="107787" y="174784"/>
                    <a:pt x="108209" y="174784"/>
                    <a:pt x="108421" y="174572"/>
                  </a:cubicBezTo>
                  <a:cubicBezTo>
                    <a:pt x="114233" y="173727"/>
                    <a:pt x="117720" y="166647"/>
                    <a:pt x="115818" y="161574"/>
                  </a:cubicBezTo>
                  <a:cubicBezTo>
                    <a:pt x="114550" y="157664"/>
                    <a:pt x="112014" y="155234"/>
                    <a:pt x="108315" y="153755"/>
                  </a:cubicBezTo>
                  <a:cubicBezTo>
                    <a:pt x="107364" y="153438"/>
                    <a:pt x="106413" y="153332"/>
                    <a:pt x="105673" y="152381"/>
                  </a:cubicBezTo>
                  <a:cubicBezTo>
                    <a:pt x="107681" y="151852"/>
                    <a:pt x="108738" y="150690"/>
                    <a:pt x="110534" y="148365"/>
                  </a:cubicBezTo>
                  <a:close/>
                  <a:moveTo>
                    <a:pt x="102080" y="171296"/>
                  </a:moveTo>
                  <a:cubicBezTo>
                    <a:pt x="102820" y="172670"/>
                    <a:pt x="103877" y="173304"/>
                    <a:pt x="104934" y="173727"/>
                  </a:cubicBezTo>
                  <a:cubicBezTo>
                    <a:pt x="105990" y="174255"/>
                    <a:pt x="106202" y="174995"/>
                    <a:pt x="106096" y="176052"/>
                  </a:cubicBezTo>
                  <a:cubicBezTo>
                    <a:pt x="105673" y="178905"/>
                    <a:pt x="106836" y="180807"/>
                    <a:pt x="108843" y="182603"/>
                  </a:cubicBezTo>
                  <a:cubicBezTo>
                    <a:pt x="110567" y="183848"/>
                    <a:pt x="112291" y="184746"/>
                    <a:pt x="114487" y="184746"/>
                  </a:cubicBezTo>
                  <a:cubicBezTo>
                    <a:pt x="114714" y="184746"/>
                    <a:pt x="114946" y="184737"/>
                    <a:pt x="115184" y="184717"/>
                  </a:cubicBezTo>
                  <a:cubicBezTo>
                    <a:pt x="115342" y="184685"/>
                    <a:pt x="115478" y="184670"/>
                    <a:pt x="115597" y="184670"/>
                  </a:cubicBezTo>
                  <a:cubicBezTo>
                    <a:pt x="116274" y="184670"/>
                    <a:pt x="116378" y="185160"/>
                    <a:pt x="116558" y="185879"/>
                  </a:cubicBezTo>
                  <a:cubicBezTo>
                    <a:pt x="116769" y="188627"/>
                    <a:pt x="115712" y="191057"/>
                    <a:pt x="113916" y="193171"/>
                  </a:cubicBezTo>
                  <a:cubicBezTo>
                    <a:pt x="113704" y="193488"/>
                    <a:pt x="113176" y="194016"/>
                    <a:pt x="112648" y="194544"/>
                  </a:cubicBezTo>
                  <a:cubicBezTo>
                    <a:pt x="111985" y="195207"/>
                    <a:pt x="111264" y="195524"/>
                    <a:pt x="110561" y="195524"/>
                  </a:cubicBezTo>
                  <a:cubicBezTo>
                    <a:pt x="109919" y="195524"/>
                    <a:pt x="109292" y="195260"/>
                    <a:pt x="108738" y="194756"/>
                  </a:cubicBezTo>
                  <a:cubicBezTo>
                    <a:pt x="107892" y="194016"/>
                    <a:pt x="107153" y="193276"/>
                    <a:pt x="106624" y="192325"/>
                  </a:cubicBezTo>
                  <a:cubicBezTo>
                    <a:pt x="106519" y="192114"/>
                    <a:pt x="106307" y="191903"/>
                    <a:pt x="105990" y="191903"/>
                  </a:cubicBezTo>
                  <a:cubicBezTo>
                    <a:pt x="105673" y="192008"/>
                    <a:pt x="105568" y="192220"/>
                    <a:pt x="105568" y="192431"/>
                  </a:cubicBezTo>
                  <a:cubicBezTo>
                    <a:pt x="105568" y="193382"/>
                    <a:pt x="105251" y="194227"/>
                    <a:pt x="104511" y="194861"/>
                  </a:cubicBezTo>
                  <a:cubicBezTo>
                    <a:pt x="103845" y="195416"/>
                    <a:pt x="103076" y="195673"/>
                    <a:pt x="102329" y="195673"/>
                  </a:cubicBezTo>
                  <a:cubicBezTo>
                    <a:pt x="100944" y="195673"/>
                    <a:pt x="99639" y="194787"/>
                    <a:pt x="99227" y="193276"/>
                  </a:cubicBezTo>
                  <a:cubicBezTo>
                    <a:pt x="99121" y="192854"/>
                    <a:pt x="99333" y="192114"/>
                    <a:pt x="98699" y="191903"/>
                  </a:cubicBezTo>
                  <a:cubicBezTo>
                    <a:pt x="98659" y="191895"/>
                    <a:pt x="98622" y="191891"/>
                    <a:pt x="98588" y="191891"/>
                  </a:cubicBezTo>
                  <a:cubicBezTo>
                    <a:pt x="98168" y="191891"/>
                    <a:pt x="98139" y="192463"/>
                    <a:pt x="97748" y="192854"/>
                  </a:cubicBezTo>
                  <a:cubicBezTo>
                    <a:pt x="96585" y="194016"/>
                    <a:pt x="95740" y="195495"/>
                    <a:pt x="93838" y="195495"/>
                  </a:cubicBezTo>
                  <a:cubicBezTo>
                    <a:pt x="93204" y="195495"/>
                    <a:pt x="92887" y="195495"/>
                    <a:pt x="92358" y="195073"/>
                  </a:cubicBezTo>
                  <a:cubicBezTo>
                    <a:pt x="90139" y="193276"/>
                    <a:pt x="88660" y="191057"/>
                    <a:pt x="87709" y="188204"/>
                  </a:cubicBezTo>
                  <a:cubicBezTo>
                    <a:pt x="87497" y="187359"/>
                    <a:pt x="87709" y="186513"/>
                    <a:pt x="87709" y="185562"/>
                  </a:cubicBezTo>
                  <a:cubicBezTo>
                    <a:pt x="87709" y="184822"/>
                    <a:pt x="88131" y="184505"/>
                    <a:pt x="88871" y="184505"/>
                  </a:cubicBezTo>
                  <a:cubicBezTo>
                    <a:pt x="89219" y="184552"/>
                    <a:pt x="89558" y="184574"/>
                    <a:pt x="89888" y="184574"/>
                  </a:cubicBezTo>
                  <a:cubicBezTo>
                    <a:pt x="92571" y="184574"/>
                    <a:pt x="94704" y="183111"/>
                    <a:pt x="96585" y="181230"/>
                  </a:cubicBezTo>
                  <a:cubicBezTo>
                    <a:pt x="97748" y="179856"/>
                    <a:pt x="98382" y="178376"/>
                    <a:pt x="98170" y="176580"/>
                  </a:cubicBezTo>
                  <a:cubicBezTo>
                    <a:pt x="97853" y="175206"/>
                    <a:pt x="98170" y="174255"/>
                    <a:pt x="99650" y="173515"/>
                  </a:cubicBezTo>
                  <a:cubicBezTo>
                    <a:pt x="100707" y="173198"/>
                    <a:pt x="101446" y="172353"/>
                    <a:pt x="102080" y="171296"/>
                  </a:cubicBezTo>
                  <a:close/>
                  <a:moveTo>
                    <a:pt x="66891" y="187676"/>
                  </a:moveTo>
                  <a:lnTo>
                    <a:pt x="66891" y="187676"/>
                  </a:lnTo>
                  <a:cubicBezTo>
                    <a:pt x="67631" y="190635"/>
                    <a:pt x="66151" y="194016"/>
                    <a:pt x="63510" y="195707"/>
                  </a:cubicBezTo>
                  <a:cubicBezTo>
                    <a:pt x="63298" y="192431"/>
                    <a:pt x="64355" y="189789"/>
                    <a:pt x="66891" y="187676"/>
                  </a:cubicBezTo>
                  <a:close/>
                  <a:moveTo>
                    <a:pt x="137798" y="187993"/>
                  </a:moveTo>
                  <a:cubicBezTo>
                    <a:pt x="140334" y="189261"/>
                    <a:pt x="141602" y="192642"/>
                    <a:pt x="141074" y="196024"/>
                  </a:cubicBezTo>
                  <a:cubicBezTo>
                    <a:pt x="138538" y="193805"/>
                    <a:pt x="137375" y="191269"/>
                    <a:pt x="137798" y="187993"/>
                  </a:cubicBezTo>
                  <a:close/>
                  <a:moveTo>
                    <a:pt x="149807" y="171134"/>
                  </a:moveTo>
                  <a:cubicBezTo>
                    <a:pt x="150204" y="171134"/>
                    <a:pt x="150517" y="171480"/>
                    <a:pt x="150690" y="171825"/>
                  </a:cubicBezTo>
                  <a:cubicBezTo>
                    <a:pt x="151958" y="173410"/>
                    <a:pt x="153332" y="174466"/>
                    <a:pt x="155340" y="174995"/>
                  </a:cubicBezTo>
                  <a:cubicBezTo>
                    <a:pt x="156165" y="175325"/>
                    <a:pt x="157054" y="175591"/>
                    <a:pt x="157908" y="175591"/>
                  </a:cubicBezTo>
                  <a:cubicBezTo>
                    <a:pt x="158147" y="175591"/>
                    <a:pt x="158384" y="175570"/>
                    <a:pt x="158616" y="175523"/>
                  </a:cubicBezTo>
                  <a:cubicBezTo>
                    <a:pt x="159567" y="175523"/>
                    <a:pt x="160095" y="175840"/>
                    <a:pt x="160518" y="176580"/>
                  </a:cubicBezTo>
                  <a:cubicBezTo>
                    <a:pt x="160623" y="177954"/>
                    <a:pt x="161574" y="179116"/>
                    <a:pt x="161680" y="180701"/>
                  </a:cubicBezTo>
                  <a:cubicBezTo>
                    <a:pt x="161997" y="182815"/>
                    <a:pt x="161046" y="184505"/>
                    <a:pt x="159884" y="186091"/>
                  </a:cubicBezTo>
                  <a:cubicBezTo>
                    <a:pt x="159038" y="187147"/>
                    <a:pt x="158298" y="188098"/>
                    <a:pt x="157453" y="189049"/>
                  </a:cubicBezTo>
                  <a:cubicBezTo>
                    <a:pt x="157030" y="189578"/>
                    <a:pt x="157030" y="190212"/>
                    <a:pt x="156713" y="190846"/>
                  </a:cubicBezTo>
                  <a:cubicBezTo>
                    <a:pt x="152803" y="189789"/>
                    <a:pt x="149105" y="188944"/>
                    <a:pt x="146886" y="185139"/>
                  </a:cubicBezTo>
                  <a:lnTo>
                    <a:pt x="146463" y="184822"/>
                  </a:lnTo>
                  <a:cubicBezTo>
                    <a:pt x="146327" y="184618"/>
                    <a:pt x="146146" y="184501"/>
                    <a:pt x="145978" y="184501"/>
                  </a:cubicBezTo>
                  <a:cubicBezTo>
                    <a:pt x="145886" y="184501"/>
                    <a:pt x="145798" y="184536"/>
                    <a:pt x="145723" y="184611"/>
                  </a:cubicBezTo>
                  <a:cubicBezTo>
                    <a:pt x="145406" y="184928"/>
                    <a:pt x="145723" y="185139"/>
                    <a:pt x="145829" y="185351"/>
                  </a:cubicBezTo>
                  <a:cubicBezTo>
                    <a:pt x="146780" y="186619"/>
                    <a:pt x="147308" y="188098"/>
                    <a:pt x="147520" y="189683"/>
                  </a:cubicBezTo>
                  <a:cubicBezTo>
                    <a:pt x="147837" y="191163"/>
                    <a:pt x="147837" y="192537"/>
                    <a:pt x="147414" y="194016"/>
                  </a:cubicBezTo>
                  <a:cubicBezTo>
                    <a:pt x="146991" y="195495"/>
                    <a:pt x="146780" y="196869"/>
                    <a:pt x="146780" y="198560"/>
                  </a:cubicBezTo>
                  <a:cubicBezTo>
                    <a:pt x="145935" y="198454"/>
                    <a:pt x="145301" y="198243"/>
                    <a:pt x="144772" y="198032"/>
                  </a:cubicBezTo>
                  <a:cubicBezTo>
                    <a:pt x="142448" y="197186"/>
                    <a:pt x="142553" y="197186"/>
                    <a:pt x="142553" y="194756"/>
                  </a:cubicBezTo>
                  <a:cubicBezTo>
                    <a:pt x="142553" y="192325"/>
                    <a:pt x="141919" y="190212"/>
                    <a:pt x="140123" y="188521"/>
                  </a:cubicBezTo>
                  <a:lnTo>
                    <a:pt x="138432" y="186830"/>
                  </a:lnTo>
                  <a:cubicBezTo>
                    <a:pt x="138199" y="186636"/>
                    <a:pt x="137995" y="186542"/>
                    <a:pt x="137825" y="186542"/>
                  </a:cubicBezTo>
                  <a:cubicBezTo>
                    <a:pt x="137530" y="186542"/>
                    <a:pt x="137336" y="186823"/>
                    <a:pt x="137270" y="187359"/>
                  </a:cubicBezTo>
                  <a:cubicBezTo>
                    <a:pt x="136953" y="190740"/>
                    <a:pt x="137481" y="193910"/>
                    <a:pt x="140334" y="196341"/>
                  </a:cubicBezTo>
                  <a:cubicBezTo>
                    <a:pt x="141708" y="197503"/>
                    <a:pt x="141708" y="197609"/>
                    <a:pt x="140968" y="199300"/>
                  </a:cubicBezTo>
                  <a:lnTo>
                    <a:pt x="140545" y="200145"/>
                  </a:lnTo>
                  <a:cubicBezTo>
                    <a:pt x="140147" y="200999"/>
                    <a:pt x="139963" y="201393"/>
                    <a:pt x="139647" y="201393"/>
                  </a:cubicBezTo>
                  <a:cubicBezTo>
                    <a:pt x="139376" y="201393"/>
                    <a:pt x="139009" y="201104"/>
                    <a:pt x="138326" y="200568"/>
                  </a:cubicBezTo>
                  <a:cubicBezTo>
                    <a:pt x="137692" y="200039"/>
                    <a:pt x="136847" y="199511"/>
                    <a:pt x="136107" y="199088"/>
                  </a:cubicBezTo>
                  <a:cubicBezTo>
                    <a:pt x="133465" y="197503"/>
                    <a:pt x="131563" y="195284"/>
                    <a:pt x="130929" y="192220"/>
                  </a:cubicBezTo>
                  <a:cubicBezTo>
                    <a:pt x="130823" y="191797"/>
                    <a:pt x="130929" y="191374"/>
                    <a:pt x="130295" y="191163"/>
                  </a:cubicBezTo>
                  <a:cubicBezTo>
                    <a:pt x="129872" y="191797"/>
                    <a:pt x="129978" y="192431"/>
                    <a:pt x="130084" y="192959"/>
                  </a:cubicBezTo>
                  <a:cubicBezTo>
                    <a:pt x="130506" y="195918"/>
                    <a:pt x="129978" y="198560"/>
                    <a:pt x="128393" y="200885"/>
                  </a:cubicBezTo>
                  <a:cubicBezTo>
                    <a:pt x="127970" y="201625"/>
                    <a:pt x="127865" y="202470"/>
                    <a:pt x="127336" y="202998"/>
                  </a:cubicBezTo>
                  <a:cubicBezTo>
                    <a:pt x="127193" y="203165"/>
                    <a:pt x="127050" y="203230"/>
                    <a:pt x="126903" y="203230"/>
                  </a:cubicBezTo>
                  <a:cubicBezTo>
                    <a:pt x="126400" y="203230"/>
                    <a:pt x="125853" y="202470"/>
                    <a:pt x="125117" y="202470"/>
                  </a:cubicBezTo>
                  <a:cubicBezTo>
                    <a:pt x="123638" y="202470"/>
                    <a:pt x="122158" y="202259"/>
                    <a:pt x="120785" y="201942"/>
                  </a:cubicBezTo>
                  <a:cubicBezTo>
                    <a:pt x="116663" y="201413"/>
                    <a:pt x="115078" y="198137"/>
                    <a:pt x="114444" y="194861"/>
                  </a:cubicBezTo>
                  <a:cubicBezTo>
                    <a:pt x="114233" y="194333"/>
                    <a:pt x="114655" y="194016"/>
                    <a:pt x="114972" y="193805"/>
                  </a:cubicBezTo>
                  <a:cubicBezTo>
                    <a:pt x="116346" y="192642"/>
                    <a:pt x="116875" y="190740"/>
                    <a:pt x="117720" y="189155"/>
                  </a:cubicBezTo>
                  <a:cubicBezTo>
                    <a:pt x="118248" y="188098"/>
                    <a:pt x="117931" y="187042"/>
                    <a:pt x="117826" y="185985"/>
                  </a:cubicBezTo>
                  <a:cubicBezTo>
                    <a:pt x="117826" y="184400"/>
                    <a:pt x="117826" y="184505"/>
                    <a:pt x="119305" y="183660"/>
                  </a:cubicBezTo>
                  <a:cubicBezTo>
                    <a:pt x="120785" y="182815"/>
                    <a:pt x="121947" y="181335"/>
                    <a:pt x="123004" y="180067"/>
                  </a:cubicBezTo>
                  <a:cubicBezTo>
                    <a:pt x="123388" y="179555"/>
                    <a:pt x="123694" y="179276"/>
                    <a:pt x="124017" y="179276"/>
                  </a:cubicBezTo>
                  <a:cubicBezTo>
                    <a:pt x="124227" y="179276"/>
                    <a:pt x="124444" y="179394"/>
                    <a:pt x="124694" y="179644"/>
                  </a:cubicBezTo>
                  <a:cubicBezTo>
                    <a:pt x="124800" y="179750"/>
                    <a:pt x="125011" y="179856"/>
                    <a:pt x="125223" y="179856"/>
                  </a:cubicBezTo>
                  <a:cubicBezTo>
                    <a:pt x="126074" y="180111"/>
                    <a:pt x="126925" y="180847"/>
                    <a:pt x="127777" y="180847"/>
                  </a:cubicBezTo>
                  <a:cubicBezTo>
                    <a:pt x="127982" y="180847"/>
                    <a:pt x="128188" y="180804"/>
                    <a:pt x="128393" y="180701"/>
                  </a:cubicBezTo>
                  <a:cubicBezTo>
                    <a:pt x="129978" y="179750"/>
                    <a:pt x="131035" y="178482"/>
                    <a:pt x="131563" y="176580"/>
                  </a:cubicBezTo>
                  <a:cubicBezTo>
                    <a:pt x="131880" y="175735"/>
                    <a:pt x="131986" y="174572"/>
                    <a:pt x="132092" y="173515"/>
                  </a:cubicBezTo>
                  <a:cubicBezTo>
                    <a:pt x="133043" y="173832"/>
                    <a:pt x="133677" y="174361"/>
                    <a:pt x="134311" y="174889"/>
                  </a:cubicBezTo>
                  <a:cubicBezTo>
                    <a:pt x="135541" y="175873"/>
                    <a:pt x="137025" y="176094"/>
                    <a:pt x="138517" y="176094"/>
                  </a:cubicBezTo>
                  <a:cubicBezTo>
                    <a:pt x="138948" y="176094"/>
                    <a:pt x="139380" y="176075"/>
                    <a:pt x="139806" y="176052"/>
                  </a:cubicBezTo>
                  <a:cubicBezTo>
                    <a:pt x="140440" y="176052"/>
                    <a:pt x="140651" y="175629"/>
                    <a:pt x="140862" y="175206"/>
                  </a:cubicBezTo>
                  <a:cubicBezTo>
                    <a:pt x="141179" y="174255"/>
                    <a:pt x="141708" y="173410"/>
                    <a:pt x="141919" y="172353"/>
                  </a:cubicBezTo>
                  <a:cubicBezTo>
                    <a:pt x="141919" y="171893"/>
                    <a:pt x="142160" y="171593"/>
                    <a:pt x="142710" y="171593"/>
                  </a:cubicBezTo>
                  <a:cubicBezTo>
                    <a:pt x="142792" y="171593"/>
                    <a:pt x="142880" y="171600"/>
                    <a:pt x="142976" y="171613"/>
                  </a:cubicBezTo>
                  <a:cubicBezTo>
                    <a:pt x="144085" y="171666"/>
                    <a:pt x="145169" y="171798"/>
                    <a:pt x="146252" y="171798"/>
                  </a:cubicBezTo>
                  <a:cubicBezTo>
                    <a:pt x="147335" y="171798"/>
                    <a:pt x="148418" y="171666"/>
                    <a:pt x="149528" y="171191"/>
                  </a:cubicBezTo>
                  <a:cubicBezTo>
                    <a:pt x="149625" y="171152"/>
                    <a:pt x="149718" y="171134"/>
                    <a:pt x="149807" y="171134"/>
                  </a:cubicBezTo>
                  <a:close/>
                  <a:moveTo>
                    <a:pt x="55273" y="170843"/>
                  </a:moveTo>
                  <a:cubicBezTo>
                    <a:pt x="55527" y="170843"/>
                    <a:pt x="55798" y="170928"/>
                    <a:pt x="56112" y="171085"/>
                  </a:cubicBezTo>
                  <a:cubicBezTo>
                    <a:pt x="56950" y="171380"/>
                    <a:pt x="57787" y="171469"/>
                    <a:pt x="58614" y="171469"/>
                  </a:cubicBezTo>
                  <a:cubicBezTo>
                    <a:pt x="59561" y="171469"/>
                    <a:pt x="60493" y="171353"/>
                    <a:pt x="61396" y="171296"/>
                  </a:cubicBezTo>
                  <a:cubicBezTo>
                    <a:pt x="61553" y="171281"/>
                    <a:pt x="61696" y="171272"/>
                    <a:pt x="61826" y="171272"/>
                  </a:cubicBezTo>
                  <a:cubicBezTo>
                    <a:pt x="62571" y="171272"/>
                    <a:pt x="62891" y="171559"/>
                    <a:pt x="62981" y="172459"/>
                  </a:cubicBezTo>
                  <a:cubicBezTo>
                    <a:pt x="63298" y="173727"/>
                    <a:pt x="63510" y="175312"/>
                    <a:pt x="64778" y="175629"/>
                  </a:cubicBezTo>
                  <a:cubicBezTo>
                    <a:pt x="65367" y="175813"/>
                    <a:pt x="65995" y="175907"/>
                    <a:pt x="66629" y="175907"/>
                  </a:cubicBezTo>
                  <a:cubicBezTo>
                    <a:pt x="67816" y="175907"/>
                    <a:pt x="69029" y="175578"/>
                    <a:pt x="70061" y="174889"/>
                  </a:cubicBezTo>
                  <a:cubicBezTo>
                    <a:pt x="70801" y="174361"/>
                    <a:pt x="71646" y="173727"/>
                    <a:pt x="72492" y="173304"/>
                  </a:cubicBezTo>
                  <a:cubicBezTo>
                    <a:pt x="72703" y="174255"/>
                    <a:pt x="72915" y="174995"/>
                    <a:pt x="73020" y="175840"/>
                  </a:cubicBezTo>
                  <a:cubicBezTo>
                    <a:pt x="73337" y="177848"/>
                    <a:pt x="74500" y="179116"/>
                    <a:pt x="75873" y="180490"/>
                  </a:cubicBezTo>
                  <a:cubicBezTo>
                    <a:pt x="76164" y="180664"/>
                    <a:pt x="76455" y="180743"/>
                    <a:pt x="76746" y="180743"/>
                  </a:cubicBezTo>
                  <a:cubicBezTo>
                    <a:pt x="76983" y="180743"/>
                    <a:pt x="77221" y="180691"/>
                    <a:pt x="77458" y="180596"/>
                  </a:cubicBezTo>
                  <a:cubicBezTo>
                    <a:pt x="78198" y="180173"/>
                    <a:pt x="79255" y="180067"/>
                    <a:pt x="79889" y="179327"/>
                  </a:cubicBezTo>
                  <a:cubicBezTo>
                    <a:pt x="80164" y="179092"/>
                    <a:pt x="80410" y="178988"/>
                    <a:pt x="80626" y="178988"/>
                  </a:cubicBezTo>
                  <a:cubicBezTo>
                    <a:pt x="80992" y="178988"/>
                    <a:pt x="81275" y="179285"/>
                    <a:pt x="81474" y="179750"/>
                  </a:cubicBezTo>
                  <a:cubicBezTo>
                    <a:pt x="82319" y="181018"/>
                    <a:pt x="83482" y="181758"/>
                    <a:pt x="84433" y="182815"/>
                  </a:cubicBezTo>
                  <a:cubicBezTo>
                    <a:pt x="84644" y="183132"/>
                    <a:pt x="84961" y="183237"/>
                    <a:pt x="85173" y="183343"/>
                  </a:cubicBezTo>
                  <a:cubicBezTo>
                    <a:pt x="86758" y="184188"/>
                    <a:pt x="86758" y="184188"/>
                    <a:pt x="86652" y="185879"/>
                  </a:cubicBezTo>
                  <a:cubicBezTo>
                    <a:pt x="86441" y="188732"/>
                    <a:pt x="87603" y="191163"/>
                    <a:pt x="89400" y="193276"/>
                  </a:cubicBezTo>
                  <a:cubicBezTo>
                    <a:pt x="90773" y="194333"/>
                    <a:pt x="90879" y="195073"/>
                    <a:pt x="90456" y="196130"/>
                  </a:cubicBezTo>
                  <a:cubicBezTo>
                    <a:pt x="89928" y="197398"/>
                    <a:pt x="89822" y="198666"/>
                    <a:pt x="88766" y="199722"/>
                  </a:cubicBezTo>
                  <a:cubicBezTo>
                    <a:pt x="87497" y="201202"/>
                    <a:pt x="86018" y="201836"/>
                    <a:pt x="84116" y="202153"/>
                  </a:cubicBezTo>
                  <a:cubicBezTo>
                    <a:pt x="82319" y="202364"/>
                    <a:pt x="80206" y="202259"/>
                    <a:pt x="78515" y="203210"/>
                  </a:cubicBezTo>
                  <a:cubicBezTo>
                    <a:pt x="78440" y="203235"/>
                    <a:pt x="78360" y="203248"/>
                    <a:pt x="78279" y="203248"/>
                  </a:cubicBezTo>
                  <a:cubicBezTo>
                    <a:pt x="78016" y="203248"/>
                    <a:pt x="77751" y="203110"/>
                    <a:pt x="77670" y="202787"/>
                  </a:cubicBezTo>
                  <a:cubicBezTo>
                    <a:pt x="77141" y="200885"/>
                    <a:pt x="75662" y="199511"/>
                    <a:pt x="75345" y="197609"/>
                  </a:cubicBezTo>
                  <a:cubicBezTo>
                    <a:pt x="74922" y="195918"/>
                    <a:pt x="74605" y="194333"/>
                    <a:pt x="75028" y="192537"/>
                  </a:cubicBezTo>
                  <a:cubicBezTo>
                    <a:pt x="75028" y="192431"/>
                    <a:pt x="75134" y="192220"/>
                    <a:pt x="75028" y="192008"/>
                  </a:cubicBezTo>
                  <a:cubicBezTo>
                    <a:pt x="75028" y="191691"/>
                    <a:pt x="75134" y="191269"/>
                    <a:pt x="74605" y="191163"/>
                  </a:cubicBezTo>
                  <a:cubicBezTo>
                    <a:pt x="74559" y="191154"/>
                    <a:pt x="74515" y="191149"/>
                    <a:pt x="74475" y="191149"/>
                  </a:cubicBezTo>
                  <a:cubicBezTo>
                    <a:pt x="74059" y="191149"/>
                    <a:pt x="73971" y="191614"/>
                    <a:pt x="73971" y="191903"/>
                  </a:cubicBezTo>
                  <a:cubicBezTo>
                    <a:pt x="73866" y="193382"/>
                    <a:pt x="73020" y="194544"/>
                    <a:pt x="72386" y="195601"/>
                  </a:cubicBezTo>
                  <a:cubicBezTo>
                    <a:pt x="71435" y="197081"/>
                    <a:pt x="70273" y="198243"/>
                    <a:pt x="68688" y="199088"/>
                  </a:cubicBezTo>
                  <a:cubicBezTo>
                    <a:pt x="67737" y="199617"/>
                    <a:pt x="66891" y="200145"/>
                    <a:pt x="66046" y="200885"/>
                  </a:cubicBezTo>
                  <a:cubicBezTo>
                    <a:pt x="65819" y="201203"/>
                    <a:pt x="65611" y="201345"/>
                    <a:pt x="65423" y="201345"/>
                  </a:cubicBezTo>
                  <a:cubicBezTo>
                    <a:pt x="65173" y="201345"/>
                    <a:pt x="64958" y="201095"/>
                    <a:pt x="64778" y="200673"/>
                  </a:cubicBezTo>
                  <a:cubicBezTo>
                    <a:pt x="64566" y="200251"/>
                    <a:pt x="64355" y="200039"/>
                    <a:pt x="64249" y="199617"/>
                  </a:cubicBezTo>
                  <a:cubicBezTo>
                    <a:pt x="62981" y="197398"/>
                    <a:pt x="62981" y="197398"/>
                    <a:pt x="64989" y="195601"/>
                  </a:cubicBezTo>
                  <a:cubicBezTo>
                    <a:pt x="67525" y="193276"/>
                    <a:pt x="68054" y="190212"/>
                    <a:pt x="67737" y="186936"/>
                  </a:cubicBezTo>
                  <a:cubicBezTo>
                    <a:pt x="67668" y="186524"/>
                    <a:pt x="67466" y="186246"/>
                    <a:pt x="67188" y="186246"/>
                  </a:cubicBezTo>
                  <a:cubicBezTo>
                    <a:pt x="67038" y="186246"/>
                    <a:pt x="66865" y="186328"/>
                    <a:pt x="66680" y="186513"/>
                  </a:cubicBezTo>
                  <a:cubicBezTo>
                    <a:pt x="64249" y="188627"/>
                    <a:pt x="62347" y="191163"/>
                    <a:pt x="62453" y="194544"/>
                  </a:cubicBezTo>
                  <a:cubicBezTo>
                    <a:pt x="62664" y="197081"/>
                    <a:pt x="62664" y="197081"/>
                    <a:pt x="60234" y="197820"/>
                  </a:cubicBezTo>
                  <a:cubicBezTo>
                    <a:pt x="59705" y="198032"/>
                    <a:pt x="59071" y="198243"/>
                    <a:pt x="58120" y="198349"/>
                  </a:cubicBezTo>
                  <a:cubicBezTo>
                    <a:pt x="58120" y="196447"/>
                    <a:pt x="57592" y="194861"/>
                    <a:pt x="57381" y="193065"/>
                  </a:cubicBezTo>
                  <a:cubicBezTo>
                    <a:pt x="56958" y="190635"/>
                    <a:pt x="57169" y="188098"/>
                    <a:pt x="58649" y="185879"/>
                  </a:cubicBezTo>
                  <a:cubicBezTo>
                    <a:pt x="58966" y="185457"/>
                    <a:pt x="59494" y="185034"/>
                    <a:pt x="59071" y="184400"/>
                  </a:cubicBezTo>
                  <a:cubicBezTo>
                    <a:pt x="58437" y="184400"/>
                    <a:pt x="58120" y="184822"/>
                    <a:pt x="57698" y="185351"/>
                  </a:cubicBezTo>
                  <a:cubicBezTo>
                    <a:pt x="56007" y="187781"/>
                    <a:pt x="53682" y="189261"/>
                    <a:pt x="50617" y="189895"/>
                  </a:cubicBezTo>
                  <a:cubicBezTo>
                    <a:pt x="50195" y="190106"/>
                    <a:pt x="49772" y="190212"/>
                    <a:pt x="49561" y="190317"/>
                  </a:cubicBezTo>
                  <a:cubicBezTo>
                    <a:pt x="49051" y="190513"/>
                    <a:pt x="48760" y="190622"/>
                    <a:pt x="48552" y="190622"/>
                  </a:cubicBezTo>
                  <a:cubicBezTo>
                    <a:pt x="48198" y="190622"/>
                    <a:pt x="48085" y="190309"/>
                    <a:pt x="47553" y="189578"/>
                  </a:cubicBezTo>
                  <a:cubicBezTo>
                    <a:pt x="46813" y="188415"/>
                    <a:pt x="45862" y="187147"/>
                    <a:pt x="44911" y="186091"/>
                  </a:cubicBezTo>
                  <a:cubicBezTo>
                    <a:pt x="43643" y="184400"/>
                    <a:pt x="42798" y="182603"/>
                    <a:pt x="42903" y="180279"/>
                  </a:cubicBezTo>
                  <a:cubicBezTo>
                    <a:pt x="43220" y="178588"/>
                    <a:pt x="44171" y="177214"/>
                    <a:pt x="44911" y="175840"/>
                  </a:cubicBezTo>
                  <a:cubicBezTo>
                    <a:pt x="45228" y="175418"/>
                    <a:pt x="45757" y="175418"/>
                    <a:pt x="46074" y="175418"/>
                  </a:cubicBezTo>
                  <a:cubicBezTo>
                    <a:pt x="46177" y="175423"/>
                    <a:pt x="46280" y="175426"/>
                    <a:pt x="46383" y="175426"/>
                  </a:cubicBezTo>
                  <a:cubicBezTo>
                    <a:pt x="48257" y="175426"/>
                    <a:pt x="49865" y="174539"/>
                    <a:pt x="51569" y="173938"/>
                  </a:cubicBezTo>
                  <a:cubicBezTo>
                    <a:pt x="52625" y="173515"/>
                    <a:pt x="53259" y="172564"/>
                    <a:pt x="53999" y="171613"/>
                  </a:cubicBezTo>
                  <a:cubicBezTo>
                    <a:pt x="54463" y="171083"/>
                    <a:pt x="54844" y="170843"/>
                    <a:pt x="55273" y="170843"/>
                  </a:cubicBezTo>
                  <a:close/>
                  <a:moveTo>
                    <a:pt x="77775" y="0"/>
                  </a:moveTo>
                  <a:cubicBezTo>
                    <a:pt x="77036" y="0"/>
                    <a:pt x="76719" y="845"/>
                    <a:pt x="76613" y="1057"/>
                  </a:cubicBezTo>
                  <a:cubicBezTo>
                    <a:pt x="76402" y="1902"/>
                    <a:pt x="75979" y="2748"/>
                    <a:pt x="75556" y="3593"/>
                  </a:cubicBezTo>
                  <a:cubicBezTo>
                    <a:pt x="74817" y="5178"/>
                    <a:pt x="73971" y="6763"/>
                    <a:pt x="73866" y="8560"/>
                  </a:cubicBezTo>
                  <a:cubicBezTo>
                    <a:pt x="73760" y="8454"/>
                    <a:pt x="73549" y="8348"/>
                    <a:pt x="73549" y="8243"/>
                  </a:cubicBezTo>
                  <a:cubicBezTo>
                    <a:pt x="73549" y="8031"/>
                    <a:pt x="73443" y="8031"/>
                    <a:pt x="73443" y="7925"/>
                  </a:cubicBezTo>
                  <a:cubicBezTo>
                    <a:pt x="72492" y="6657"/>
                    <a:pt x="71435" y="5706"/>
                    <a:pt x="70378" y="4861"/>
                  </a:cubicBezTo>
                  <a:cubicBezTo>
                    <a:pt x="70167" y="4755"/>
                    <a:pt x="69744" y="4544"/>
                    <a:pt x="69533" y="4333"/>
                  </a:cubicBezTo>
                  <a:cubicBezTo>
                    <a:pt x="68476" y="3699"/>
                    <a:pt x="67420" y="3170"/>
                    <a:pt x="66680" y="2219"/>
                  </a:cubicBezTo>
                  <a:cubicBezTo>
                    <a:pt x="66468" y="2008"/>
                    <a:pt x="66151" y="1691"/>
                    <a:pt x="65834" y="1691"/>
                  </a:cubicBezTo>
                  <a:cubicBezTo>
                    <a:pt x="65517" y="1691"/>
                    <a:pt x="65095" y="1902"/>
                    <a:pt x="64883" y="2113"/>
                  </a:cubicBezTo>
                  <a:cubicBezTo>
                    <a:pt x="64355" y="2642"/>
                    <a:pt x="64038" y="3170"/>
                    <a:pt x="63827" y="3593"/>
                  </a:cubicBezTo>
                  <a:cubicBezTo>
                    <a:pt x="63510" y="4121"/>
                    <a:pt x="63298" y="4755"/>
                    <a:pt x="62981" y="5284"/>
                  </a:cubicBezTo>
                  <a:lnTo>
                    <a:pt x="62770" y="5812"/>
                  </a:lnTo>
                  <a:cubicBezTo>
                    <a:pt x="62453" y="5706"/>
                    <a:pt x="62030" y="5601"/>
                    <a:pt x="61819" y="5601"/>
                  </a:cubicBezTo>
                  <a:cubicBezTo>
                    <a:pt x="60868" y="5284"/>
                    <a:pt x="60128" y="4861"/>
                    <a:pt x="59283" y="4755"/>
                  </a:cubicBezTo>
                  <a:cubicBezTo>
                    <a:pt x="59071" y="4755"/>
                    <a:pt x="58754" y="4650"/>
                    <a:pt x="58649" y="4650"/>
                  </a:cubicBezTo>
                  <a:cubicBezTo>
                    <a:pt x="58226" y="4650"/>
                    <a:pt x="58015" y="4755"/>
                    <a:pt x="57698" y="5072"/>
                  </a:cubicBezTo>
                  <a:cubicBezTo>
                    <a:pt x="57486" y="5284"/>
                    <a:pt x="57275" y="5812"/>
                    <a:pt x="57275" y="6340"/>
                  </a:cubicBezTo>
                  <a:cubicBezTo>
                    <a:pt x="57275" y="7503"/>
                    <a:pt x="57064" y="8560"/>
                    <a:pt x="56747" y="9616"/>
                  </a:cubicBezTo>
                  <a:cubicBezTo>
                    <a:pt x="56747" y="9828"/>
                    <a:pt x="56641" y="10039"/>
                    <a:pt x="56641" y="10145"/>
                  </a:cubicBezTo>
                  <a:cubicBezTo>
                    <a:pt x="56218" y="11624"/>
                    <a:pt x="56218" y="13209"/>
                    <a:pt x="56535" y="15111"/>
                  </a:cubicBezTo>
                  <a:lnTo>
                    <a:pt x="56535" y="15323"/>
                  </a:lnTo>
                  <a:cubicBezTo>
                    <a:pt x="56535" y="15428"/>
                    <a:pt x="56641" y="15640"/>
                    <a:pt x="56535" y="15745"/>
                  </a:cubicBezTo>
                  <a:cubicBezTo>
                    <a:pt x="55056" y="14583"/>
                    <a:pt x="53365" y="13843"/>
                    <a:pt x="51780" y="13315"/>
                  </a:cubicBezTo>
                  <a:cubicBezTo>
                    <a:pt x="50934" y="13103"/>
                    <a:pt x="50195" y="12786"/>
                    <a:pt x="49349" y="12469"/>
                  </a:cubicBezTo>
                  <a:cubicBezTo>
                    <a:pt x="48821" y="12152"/>
                    <a:pt x="48610" y="12152"/>
                    <a:pt x="48293" y="12152"/>
                  </a:cubicBezTo>
                  <a:cubicBezTo>
                    <a:pt x="47553" y="12152"/>
                    <a:pt x="47236" y="12998"/>
                    <a:pt x="47130" y="13315"/>
                  </a:cubicBezTo>
                  <a:cubicBezTo>
                    <a:pt x="47025" y="14160"/>
                    <a:pt x="46496" y="14689"/>
                    <a:pt x="46074" y="15323"/>
                  </a:cubicBezTo>
                  <a:cubicBezTo>
                    <a:pt x="45968" y="15428"/>
                    <a:pt x="45968" y="15640"/>
                    <a:pt x="45862" y="15745"/>
                  </a:cubicBezTo>
                  <a:cubicBezTo>
                    <a:pt x="45122" y="16696"/>
                    <a:pt x="44488" y="17542"/>
                    <a:pt x="43854" y="18387"/>
                  </a:cubicBezTo>
                  <a:cubicBezTo>
                    <a:pt x="41741" y="21135"/>
                    <a:pt x="41424" y="24305"/>
                    <a:pt x="43326" y="27475"/>
                  </a:cubicBezTo>
                  <a:cubicBezTo>
                    <a:pt x="43432" y="27581"/>
                    <a:pt x="43432" y="27792"/>
                    <a:pt x="43643" y="27898"/>
                  </a:cubicBezTo>
                  <a:cubicBezTo>
                    <a:pt x="43854" y="28109"/>
                    <a:pt x="43854" y="28426"/>
                    <a:pt x="43854" y="28532"/>
                  </a:cubicBezTo>
                  <a:cubicBezTo>
                    <a:pt x="40684" y="29377"/>
                    <a:pt x="40579" y="32019"/>
                    <a:pt x="40579" y="34344"/>
                  </a:cubicBezTo>
                  <a:cubicBezTo>
                    <a:pt x="39944" y="34238"/>
                    <a:pt x="39205" y="34132"/>
                    <a:pt x="38571" y="34132"/>
                  </a:cubicBezTo>
                  <a:cubicBezTo>
                    <a:pt x="37408" y="34132"/>
                    <a:pt x="36457" y="34449"/>
                    <a:pt x="35718" y="35295"/>
                  </a:cubicBezTo>
                  <a:cubicBezTo>
                    <a:pt x="34449" y="36457"/>
                    <a:pt x="34661" y="37831"/>
                    <a:pt x="34661" y="39099"/>
                  </a:cubicBezTo>
                  <a:lnTo>
                    <a:pt x="34661" y="40156"/>
                  </a:lnTo>
                  <a:lnTo>
                    <a:pt x="34132" y="40156"/>
                  </a:lnTo>
                  <a:cubicBezTo>
                    <a:pt x="31808" y="40156"/>
                    <a:pt x="29589" y="40579"/>
                    <a:pt x="28849" y="43432"/>
                  </a:cubicBezTo>
                  <a:lnTo>
                    <a:pt x="28003" y="43115"/>
                  </a:lnTo>
                  <a:cubicBezTo>
                    <a:pt x="27898" y="43115"/>
                    <a:pt x="27898" y="42903"/>
                    <a:pt x="27792" y="42903"/>
                  </a:cubicBezTo>
                  <a:cubicBezTo>
                    <a:pt x="26313" y="42164"/>
                    <a:pt x="24939" y="41741"/>
                    <a:pt x="23565" y="41741"/>
                  </a:cubicBezTo>
                  <a:cubicBezTo>
                    <a:pt x="21980" y="41741"/>
                    <a:pt x="20184" y="42269"/>
                    <a:pt x="18598" y="43432"/>
                  </a:cubicBezTo>
                  <a:lnTo>
                    <a:pt x="17013" y="44700"/>
                  </a:lnTo>
                  <a:cubicBezTo>
                    <a:pt x="15957" y="45545"/>
                    <a:pt x="14794" y="46496"/>
                    <a:pt x="13315" y="46919"/>
                  </a:cubicBezTo>
                  <a:cubicBezTo>
                    <a:pt x="12786" y="47025"/>
                    <a:pt x="12681" y="47342"/>
                    <a:pt x="12575" y="47553"/>
                  </a:cubicBezTo>
                  <a:cubicBezTo>
                    <a:pt x="12469" y="47976"/>
                    <a:pt x="12469" y="48398"/>
                    <a:pt x="12575" y="48610"/>
                  </a:cubicBezTo>
                  <a:cubicBezTo>
                    <a:pt x="12998" y="49561"/>
                    <a:pt x="13315" y="50512"/>
                    <a:pt x="13632" y="51357"/>
                  </a:cubicBezTo>
                  <a:cubicBezTo>
                    <a:pt x="14055" y="52731"/>
                    <a:pt x="14583" y="54210"/>
                    <a:pt x="15323" y="55373"/>
                  </a:cubicBezTo>
                  <a:cubicBezTo>
                    <a:pt x="15323" y="55478"/>
                    <a:pt x="15428" y="55478"/>
                    <a:pt x="15428" y="55584"/>
                  </a:cubicBezTo>
                  <a:cubicBezTo>
                    <a:pt x="15745" y="55901"/>
                    <a:pt x="15745" y="56007"/>
                    <a:pt x="15745" y="56112"/>
                  </a:cubicBezTo>
                  <a:lnTo>
                    <a:pt x="15640" y="56112"/>
                  </a:lnTo>
                  <a:cubicBezTo>
                    <a:pt x="14794" y="56007"/>
                    <a:pt x="14055" y="55901"/>
                    <a:pt x="13209" y="55901"/>
                  </a:cubicBezTo>
                  <a:cubicBezTo>
                    <a:pt x="11730" y="55901"/>
                    <a:pt x="10145" y="56112"/>
                    <a:pt x="8771" y="56535"/>
                  </a:cubicBezTo>
                  <a:cubicBezTo>
                    <a:pt x="8243" y="56641"/>
                    <a:pt x="7714" y="56641"/>
                    <a:pt x="7186" y="56852"/>
                  </a:cubicBezTo>
                  <a:cubicBezTo>
                    <a:pt x="6235" y="56852"/>
                    <a:pt x="5601" y="56958"/>
                    <a:pt x="5178" y="57381"/>
                  </a:cubicBezTo>
                  <a:cubicBezTo>
                    <a:pt x="4755" y="57698"/>
                    <a:pt x="4861" y="58437"/>
                    <a:pt x="5178" y="59283"/>
                  </a:cubicBezTo>
                  <a:cubicBezTo>
                    <a:pt x="5389" y="60128"/>
                    <a:pt x="5601" y="60762"/>
                    <a:pt x="5812" y="61607"/>
                  </a:cubicBezTo>
                  <a:cubicBezTo>
                    <a:pt x="5918" y="61819"/>
                    <a:pt x="5918" y="61925"/>
                    <a:pt x="6129" y="62242"/>
                  </a:cubicBezTo>
                  <a:cubicBezTo>
                    <a:pt x="5812" y="62347"/>
                    <a:pt x="5706" y="62347"/>
                    <a:pt x="5389" y="62453"/>
                  </a:cubicBezTo>
                  <a:cubicBezTo>
                    <a:pt x="5178" y="62664"/>
                    <a:pt x="4861" y="62770"/>
                    <a:pt x="4755" y="62876"/>
                  </a:cubicBezTo>
                  <a:cubicBezTo>
                    <a:pt x="4121" y="63298"/>
                    <a:pt x="3487" y="63510"/>
                    <a:pt x="2748" y="64038"/>
                  </a:cubicBezTo>
                  <a:cubicBezTo>
                    <a:pt x="2219" y="64461"/>
                    <a:pt x="2008" y="64778"/>
                    <a:pt x="1902" y="65095"/>
                  </a:cubicBezTo>
                  <a:cubicBezTo>
                    <a:pt x="1902" y="65517"/>
                    <a:pt x="2113" y="65940"/>
                    <a:pt x="2536" y="66363"/>
                  </a:cubicBezTo>
                  <a:lnTo>
                    <a:pt x="2959" y="66680"/>
                  </a:lnTo>
                  <a:cubicBezTo>
                    <a:pt x="3276" y="67103"/>
                    <a:pt x="3699" y="67525"/>
                    <a:pt x="4016" y="68054"/>
                  </a:cubicBezTo>
                  <a:cubicBezTo>
                    <a:pt x="5178" y="70378"/>
                    <a:pt x="6763" y="72175"/>
                    <a:pt x="8771" y="73443"/>
                  </a:cubicBezTo>
                  <a:cubicBezTo>
                    <a:pt x="6869" y="73549"/>
                    <a:pt x="5284" y="74394"/>
                    <a:pt x="3699" y="75134"/>
                  </a:cubicBezTo>
                  <a:cubicBezTo>
                    <a:pt x="2959" y="75556"/>
                    <a:pt x="2008" y="75979"/>
                    <a:pt x="1057" y="76402"/>
                  </a:cubicBezTo>
                  <a:cubicBezTo>
                    <a:pt x="528" y="76507"/>
                    <a:pt x="106" y="76930"/>
                    <a:pt x="106" y="77247"/>
                  </a:cubicBezTo>
                  <a:cubicBezTo>
                    <a:pt x="0" y="77564"/>
                    <a:pt x="0" y="78093"/>
                    <a:pt x="423" y="78621"/>
                  </a:cubicBezTo>
                  <a:cubicBezTo>
                    <a:pt x="951" y="79255"/>
                    <a:pt x="1057" y="80100"/>
                    <a:pt x="1057" y="80840"/>
                  </a:cubicBezTo>
                  <a:cubicBezTo>
                    <a:pt x="1057" y="81474"/>
                    <a:pt x="1162" y="82214"/>
                    <a:pt x="1374" y="82742"/>
                  </a:cubicBezTo>
                  <a:cubicBezTo>
                    <a:pt x="1374" y="83059"/>
                    <a:pt x="1479" y="83482"/>
                    <a:pt x="1479" y="83905"/>
                  </a:cubicBezTo>
                  <a:cubicBezTo>
                    <a:pt x="1902" y="87709"/>
                    <a:pt x="4016" y="90139"/>
                    <a:pt x="7820" y="91196"/>
                  </a:cubicBezTo>
                  <a:lnTo>
                    <a:pt x="8031" y="91196"/>
                  </a:lnTo>
                  <a:cubicBezTo>
                    <a:pt x="8348" y="91196"/>
                    <a:pt x="8560" y="91302"/>
                    <a:pt x="8771" y="91407"/>
                  </a:cubicBezTo>
                  <a:cubicBezTo>
                    <a:pt x="7820" y="92570"/>
                    <a:pt x="8031" y="93838"/>
                    <a:pt x="8348" y="95106"/>
                  </a:cubicBezTo>
                  <a:cubicBezTo>
                    <a:pt x="8560" y="96057"/>
                    <a:pt x="9088" y="96585"/>
                    <a:pt x="9616" y="97114"/>
                  </a:cubicBezTo>
                  <a:cubicBezTo>
                    <a:pt x="9933" y="97325"/>
                    <a:pt x="10356" y="97642"/>
                    <a:pt x="10462" y="98065"/>
                  </a:cubicBezTo>
                  <a:cubicBezTo>
                    <a:pt x="10356" y="98170"/>
                    <a:pt x="10039" y="98276"/>
                    <a:pt x="9933" y="98382"/>
                  </a:cubicBezTo>
                  <a:cubicBezTo>
                    <a:pt x="8771" y="99333"/>
                    <a:pt x="7503" y="100284"/>
                    <a:pt x="7503" y="102292"/>
                  </a:cubicBezTo>
                  <a:cubicBezTo>
                    <a:pt x="7714" y="104088"/>
                    <a:pt x="8877" y="105039"/>
                    <a:pt x="10039" y="105990"/>
                  </a:cubicBezTo>
                  <a:cubicBezTo>
                    <a:pt x="10145" y="106096"/>
                    <a:pt x="10356" y="106096"/>
                    <a:pt x="10462" y="106202"/>
                  </a:cubicBezTo>
                  <a:cubicBezTo>
                    <a:pt x="8560" y="107787"/>
                    <a:pt x="6974" y="109794"/>
                    <a:pt x="8560" y="112648"/>
                  </a:cubicBezTo>
                  <a:cubicBezTo>
                    <a:pt x="8454" y="112648"/>
                    <a:pt x="8243" y="112859"/>
                    <a:pt x="8031" y="112859"/>
                  </a:cubicBezTo>
                  <a:cubicBezTo>
                    <a:pt x="7820" y="112965"/>
                    <a:pt x="7397" y="113070"/>
                    <a:pt x="7186" y="113070"/>
                  </a:cubicBezTo>
                  <a:cubicBezTo>
                    <a:pt x="6235" y="113387"/>
                    <a:pt x="5284" y="113599"/>
                    <a:pt x="4544" y="114233"/>
                  </a:cubicBezTo>
                  <a:cubicBezTo>
                    <a:pt x="2748" y="116241"/>
                    <a:pt x="1691" y="118248"/>
                    <a:pt x="1374" y="120573"/>
                  </a:cubicBezTo>
                  <a:cubicBezTo>
                    <a:pt x="1374" y="121102"/>
                    <a:pt x="1374" y="121630"/>
                    <a:pt x="1162" y="122158"/>
                  </a:cubicBezTo>
                  <a:cubicBezTo>
                    <a:pt x="1057" y="123638"/>
                    <a:pt x="1057" y="125117"/>
                    <a:pt x="106" y="126280"/>
                  </a:cubicBezTo>
                  <a:cubicBezTo>
                    <a:pt x="0" y="126702"/>
                    <a:pt x="0" y="126914"/>
                    <a:pt x="0" y="127231"/>
                  </a:cubicBezTo>
                  <a:cubicBezTo>
                    <a:pt x="106" y="127653"/>
                    <a:pt x="528" y="127865"/>
                    <a:pt x="951" y="127970"/>
                  </a:cubicBezTo>
                  <a:cubicBezTo>
                    <a:pt x="1902" y="128287"/>
                    <a:pt x="2748" y="128816"/>
                    <a:pt x="3699" y="129238"/>
                  </a:cubicBezTo>
                  <a:cubicBezTo>
                    <a:pt x="5284" y="129978"/>
                    <a:pt x="6763" y="130823"/>
                    <a:pt x="8560" y="130929"/>
                  </a:cubicBezTo>
                  <a:lnTo>
                    <a:pt x="8771" y="130929"/>
                  </a:lnTo>
                  <a:cubicBezTo>
                    <a:pt x="6869" y="132092"/>
                    <a:pt x="5284" y="133782"/>
                    <a:pt x="3910" y="136318"/>
                  </a:cubicBezTo>
                  <a:cubicBezTo>
                    <a:pt x="3699" y="136847"/>
                    <a:pt x="3276" y="137375"/>
                    <a:pt x="2748" y="137904"/>
                  </a:cubicBezTo>
                  <a:cubicBezTo>
                    <a:pt x="2219" y="138432"/>
                    <a:pt x="1796" y="138855"/>
                    <a:pt x="2008" y="139383"/>
                  </a:cubicBezTo>
                  <a:cubicBezTo>
                    <a:pt x="2008" y="139700"/>
                    <a:pt x="2325" y="140123"/>
                    <a:pt x="3065" y="140545"/>
                  </a:cubicBezTo>
                  <a:cubicBezTo>
                    <a:pt x="3804" y="141074"/>
                    <a:pt x="4650" y="141285"/>
                    <a:pt x="5389" y="141708"/>
                  </a:cubicBezTo>
                  <a:lnTo>
                    <a:pt x="6235" y="142130"/>
                  </a:lnTo>
                  <a:cubicBezTo>
                    <a:pt x="6023" y="142448"/>
                    <a:pt x="5918" y="142765"/>
                    <a:pt x="5812" y="143082"/>
                  </a:cubicBezTo>
                  <a:cubicBezTo>
                    <a:pt x="5389" y="144033"/>
                    <a:pt x="5178" y="144878"/>
                    <a:pt x="4967" y="145829"/>
                  </a:cubicBezTo>
                  <a:cubicBezTo>
                    <a:pt x="4967" y="146357"/>
                    <a:pt x="4967" y="146886"/>
                    <a:pt x="5284" y="147203"/>
                  </a:cubicBezTo>
                  <a:cubicBezTo>
                    <a:pt x="5495" y="147414"/>
                    <a:pt x="5812" y="147520"/>
                    <a:pt x="6235" y="147520"/>
                  </a:cubicBezTo>
                  <a:lnTo>
                    <a:pt x="6974" y="147520"/>
                  </a:lnTo>
                  <a:cubicBezTo>
                    <a:pt x="7820" y="147520"/>
                    <a:pt x="8771" y="147837"/>
                    <a:pt x="9511" y="148048"/>
                  </a:cubicBezTo>
                  <a:cubicBezTo>
                    <a:pt x="10567" y="148365"/>
                    <a:pt x="11624" y="148577"/>
                    <a:pt x="12892" y="148577"/>
                  </a:cubicBezTo>
                  <a:cubicBezTo>
                    <a:pt x="13632" y="148577"/>
                    <a:pt x="14266" y="148577"/>
                    <a:pt x="15217" y="148471"/>
                  </a:cubicBezTo>
                  <a:lnTo>
                    <a:pt x="15957" y="148471"/>
                  </a:lnTo>
                  <a:cubicBezTo>
                    <a:pt x="14794" y="149950"/>
                    <a:pt x="14160" y="151747"/>
                    <a:pt x="13632" y="153543"/>
                  </a:cubicBezTo>
                  <a:cubicBezTo>
                    <a:pt x="13315" y="154177"/>
                    <a:pt x="13209" y="154811"/>
                    <a:pt x="12892" y="155445"/>
                  </a:cubicBezTo>
                  <a:cubicBezTo>
                    <a:pt x="12681" y="156185"/>
                    <a:pt x="12575" y="156713"/>
                    <a:pt x="12681" y="157242"/>
                  </a:cubicBezTo>
                  <a:cubicBezTo>
                    <a:pt x="12786" y="157559"/>
                    <a:pt x="13315" y="157770"/>
                    <a:pt x="13843" y="157981"/>
                  </a:cubicBezTo>
                  <a:cubicBezTo>
                    <a:pt x="14372" y="158087"/>
                    <a:pt x="14900" y="158404"/>
                    <a:pt x="15323" y="158721"/>
                  </a:cubicBezTo>
                  <a:lnTo>
                    <a:pt x="17330" y="160412"/>
                  </a:lnTo>
                  <a:lnTo>
                    <a:pt x="18493" y="161152"/>
                  </a:lnTo>
                  <a:cubicBezTo>
                    <a:pt x="20078" y="162314"/>
                    <a:pt x="21663" y="163054"/>
                    <a:pt x="23354" y="163054"/>
                  </a:cubicBezTo>
                  <a:cubicBezTo>
                    <a:pt x="24728" y="163054"/>
                    <a:pt x="26101" y="162631"/>
                    <a:pt x="27581" y="161786"/>
                  </a:cubicBezTo>
                  <a:cubicBezTo>
                    <a:pt x="27686" y="161786"/>
                    <a:pt x="27686" y="161680"/>
                    <a:pt x="27898" y="161680"/>
                  </a:cubicBezTo>
                  <a:cubicBezTo>
                    <a:pt x="28109" y="161574"/>
                    <a:pt x="28426" y="161257"/>
                    <a:pt x="28637" y="161257"/>
                  </a:cubicBezTo>
                  <a:cubicBezTo>
                    <a:pt x="28743" y="162737"/>
                    <a:pt x="29800" y="163582"/>
                    <a:pt x="30857" y="164005"/>
                  </a:cubicBezTo>
                  <a:cubicBezTo>
                    <a:pt x="31596" y="164428"/>
                    <a:pt x="32230" y="164428"/>
                    <a:pt x="32759" y="164428"/>
                  </a:cubicBezTo>
                  <a:lnTo>
                    <a:pt x="33498" y="164428"/>
                  </a:lnTo>
                  <a:cubicBezTo>
                    <a:pt x="33815" y="164428"/>
                    <a:pt x="34238" y="164428"/>
                    <a:pt x="34449" y="164533"/>
                  </a:cubicBezTo>
                  <a:cubicBezTo>
                    <a:pt x="34449" y="164850"/>
                    <a:pt x="34449" y="165062"/>
                    <a:pt x="34344" y="165484"/>
                  </a:cubicBezTo>
                  <a:cubicBezTo>
                    <a:pt x="34238" y="166964"/>
                    <a:pt x="34027" y="168232"/>
                    <a:pt x="35401" y="169606"/>
                  </a:cubicBezTo>
                  <a:cubicBezTo>
                    <a:pt x="36352" y="170557"/>
                    <a:pt x="37408" y="170662"/>
                    <a:pt x="38148" y="170662"/>
                  </a:cubicBezTo>
                  <a:cubicBezTo>
                    <a:pt x="38571" y="170662"/>
                    <a:pt x="38993" y="170662"/>
                    <a:pt x="39310" y="170557"/>
                  </a:cubicBezTo>
                  <a:lnTo>
                    <a:pt x="40262" y="170557"/>
                  </a:lnTo>
                  <a:cubicBezTo>
                    <a:pt x="40367" y="170979"/>
                    <a:pt x="40367" y="171402"/>
                    <a:pt x="40367" y="171825"/>
                  </a:cubicBezTo>
                  <a:cubicBezTo>
                    <a:pt x="40367" y="172670"/>
                    <a:pt x="40367" y="173410"/>
                    <a:pt x="40790" y="174255"/>
                  </a:cubicBezTo>
                  <a:cubicBezTo>
                    <a:pt x="41424" y="175418"/>
                    <a:pt x="42375" y="176052"/>
                    <a:pt x="43537" y="176474"/>
                  </a:cubicBezTo>
                  <a:lnTo>
                    <a:pt x="43432" y="176686"/>
                  </a:lnTo>
                  <a:cubicBezTo>
                    <a:pt x="43220" y="177108"/>
                    <a:pt x="43009" y="177531"/>
                    <a:pt x="42798" y="177954"/>
                  </a:cubicBezTo>
                  <a:cubicBezTo>
                    <a:pt x="41318" y="181018"/>
                    <a:pt x="41424" y="183766"/>
                    <a:pt x="43326" y="186408"/>
                  </a:cubicBezTo>
                  <a:cubicBezTo>
                    <a:pt x="44277" y="187676"/>
                    <a:pt x="45334" y="189049"/>
                    <a:pt x="46391" y="190317"/>
                  </a:cubicBezTo>
                  <a:cubicBezTo>
                    <a:pt x="46496" y="190423"/>
                    <a:pt x="46602" y="190846"/>
                    <a:pt x="46602" y="191163"/>
                  </a:cubicBezTo>
                  <a:cubicBezTo>
                    <a:pt x="46708" y="191691"/>
                    <a:pt x="46919" y="192431"/>
                    <a:pt x="47659" y="192537"/>
                  </a:cubicBezTo>
                  <a:lnTo>
                    <a:pt x="48081" y="192537"/>
                  </a:lnTo>
                  <a:cubicBezTo>
                    <a:pt x="48610" y="192537"/>
                    <a:pt x="49032" y="192325"/>
                    <a:pt x="49561" y="192008"/>
                  </a:cubicBezTo>
                  <a:cubicBezTo>
                    <a:pt x="49772" y="191903"/>
                    <a:pt x="50195" y="191691"/>
                    <a:pt x="50406" y="191691"/>
                  </a:cubicBezTo>
                  <a:cubicBezTo>
                    <a:pt x="50617" y="191691"/>
                    <a:pt x="50723" y="191480"/>
                    <a:pt x="50829" y="191480"/>
                  </a:cubicBezTo>
                  <a:lnTo>
                    <a:pt x="50934" y="191480"/>
                  </a:lnTo>
                  <a:cubicBezTo>
                    <a:pt x="52731" y="191269"/>
                    <a:pt x="54105" y="190423"/>
                    <a:pt x="55690" y="189366"/>
                  </a:cubicBezTo>
                  <a:cubicBezTo>
                    <a:pt x="55901" y="189366"/>
                    <a:pt x="55901" y="189261"/>
                    <a:pt x="56007" y="189261"/>
                  </a:cubicBezTo>
                  <a:cubicBezTo>
                    <a:pt x="56112" y="189155"/>
                    <a:pt x="56112" y="189155"/>
                    <a:pt x="56218" y="189155"/>
                  </a:cubicBezTo>
                  <a:cubicBezTo>
                    <a:pt x="55795" y="191586"/>
                    <a:pt x="56007" y="193910"/>
                    <a:pt x="56747" y="196658"/>
                  </a:cubicBezTo>
                  <a:cubicBezTo>
                    <a:pt x="56958" y="196975"/>
                    <a:pt x="56958" y="197292"/>
                    <a:pt x="56958" y="197715"/>
                  </a:cubicBezTo>
                  <a:lnTo>
                    <a:pt x="56958" y="198137"/>
                  </a:lnTo>
                  <a:cubicBezTo>
                    <a:pt x="56958" y="198983"/>
                    <a:pt x="57064" y="200145"/>
                    <a:pt x="58226" y="200145"/>
                  </a:cubicBezTo>
                  <a:cubicBezTo>
                    <a:pt x="58543" y="200145"/>
                    <a:pt x="58860" y="200039"/>
                    <a:pt x="59388" y="199828"/>
                  </a:cubicBezTo>
                  <a:cubicBezTo>
                    <a:pt x="60234" y="199617"/>
                    <a:pt x="60868" y="199300"/>
                    <a:pt x="61713" y="199088"/>
                  </a:cubicBezTo>
                  <a:cubicBezTo>
                    <a:pt x="61925" y="198983"/>
                    <a:pt x="62030" y="198983"/>
                    <a:pt x="62347" y="198771"/>
                  </a:cubicBezTo>
                  <a:lnTo>
                    <a:pt x="62770" y="199617"/>
                  </a:lnTo>
                  <a:lnTo>
                    <a:pt x="63932" y="201942"/>
                  </a:lnTo>
                  <a:cubicBezTo>
                    <a:pt x="64355" y="202681"/>
                    <a:pt x="64883" y="202998"/>
                    <a:pt x="65200" y="202998"/>
                  </a:cubicBezTo>
                  <a:cubicBezTo>
                    <a:pt x="65623" y="202998"/>
                    <a:pt x="66046" y="202787"/>
                    <a:pt x="66574" y="202259"/>
                  </a:cubicBezTo>
                  <a:cubicBezTo>
                    <a:pt x="67208" y="201413"/>
                    <a:pt x="68159" y="200885"/>
                    <a:pt x="69216" y="200251"/>
                  </a:cubicBezTo>
                  <a:cubicBezTo>
                    <a:pt x="69956" y="199828"/>
                    <a:pt x="70484" y="199300"/>
                    <a:pt x="71224" y="198771"/>
                  </a:cubicBezTo>
                  <a:cubicBezTo>
                    <a:pt x="71329" y="198666"/>
                    <a:pt x="71435" y="198560"/>
                    <a:pt x="71752" y="198454"/>
                  </a:cubicBezTo>
                  <a:cubicBezTo>
                    <a:pt x="72069" y="198032"/>
                    <a:pt x="72386" y="197609"/>
                    <a:pt x="72809" y="197186"/>
                  </a:cubicBezTo>
                  <a:cubicBezTo>
                    <a:pt x="73020" y="196869"/>
                    <a:pt x="73337" y="196552"/>
                    <a:pt x="73549" y="196130"/>
                  </a:cubicBezTo>
                  <a:cubicBezTo>
                    <a:pt x="73866" y="198032"/>
                    <a:pt x="74605" y="199722"/>
                    <a:pt x="75451" y="201307"/>
                  </a:cubicBezTo>
                  <a:cubicBezTo>
                    <a:pt x="75768" y="202153"/>
                    <a:pt x="76190" y="202998"/>
                    <a:pt x="76613" y="203844"/>
                  </a:cubicBezTo>
                  <a:cubicBezTo>
                    <a:pt x="76824" y="204478"/>
                    <a:pt x="77247" y="204795"/>
                    <a:pt x="77775" y="204795"/>
                  </a:cubicBezTo>
                  <a:cubicBezTo>
                    <a:pt x="78093" y="204795"/>
                    <a:pt x="78410" y="204583"/>
                    <a:pt x="78727" y="204372"/>
                  </a:cubicBezTo>
                  <a:cubicBezTo>
                    <a:pt x="79361" y="203844"/>
                    <a:pt x="80312" y="203738"/>
                    <a:pt x="81263" y="203738"/>
                  </a:cubicBezTo>
                  <a:cubicBezTo>
                    <a:pt x="81474" y="203738"/>
                    <a:pt x="81580" y="203738"/>
                    <a:pt x="81897" y="203527"/>
                  </a:cubicBezTo>
                  <a:cubicBezTo>
                    <a:pt x="83376" y="203421"/>
                    <a:pt x="84539" y="203210"/>
                    <a:pt x="85701" y="202998"/>
                  </a:cubicBezTo>
                  <a:cubicBezTo>
                    <a:pt x="86969" y="202787"/>
                    <a:pt x="87920" y="202259"/>
                    <a:pt x="88977" y="201307"/>
                  </a:cubicBezTo>
                  <a:cubicBezTo>
                    <a:pt x="90456" y="200039"/>
                    <a:pt x="91302" y="198666"/>
                    <a:pt x="91513" y="197081"/>
                  </a:cubicBezTo>
                  <a:lnTo>
                    <a:pt x="91513" y="196869"/>
                  </a:lnTo>
                  <a:cubicBezTo>
                    <a:pt x="91513" y="196552"/>
                    <a:pt x="91619" y="196341"/>
                    <a:pt x="91830" y="196024"/>
                  </a:cubicBezTo>
                  <a:cubicBezTo>
                    <a:pt x="92570" y="196447"/>
                    <a:pt x="93204" y="196658"/>
                    <a:pt x="94049" y="196658"/>
                  </a:cubicBezTo>
                  <a:cubicBezTo>
                    <a:pt x="95740" y="196658"/>
                    <a:pt x="97219" y="195390"/>
                    <a:pt x="98382" y="194227"/>
                  </a:cubicBezTo>
                  <a:lnTo>
                    <a:pt x="98487" y="194333"/>
                  </a:lnTo>
                  <a:cubicBezTo>
                    <a:pt x="99544" y="195812"/>
                    <a:pt x="100495" y="197081"/>
                    <a:pt x="102609" y="197081"/>
                  </a:cubicBezTo>
                  <a:cubicBezTo>
                    <a:pt x="104299" y="197081"/>
                    <a:pt x="105251" y="196024"/>
                    <a:pt x="106202" y="194861"/>
                  </a:cubicBezTo>
                  <a:cubicBezTo>
                    <a:pt x="106307" y="194544"/>
                    <a:pt x="106624" y="194333"/>
                    <a:pt x="106836" y="194227"/>
                  </a:cubicBezTo>
                  <a:cubicBezTo>
                    <a:pt x="108315" y="195918"/>
                    <a:pt x="109583" y="196658"/>
                    <a:pt x="111063" y="196658"/>
                  </a:cubicBezTo>
                  <a:cubicBezTo>
                    <a:pt x="111802" y="196658"/>
                    <a:pt x="112542" y="196447"/>
                    <a:pt x="113387" y="196024"/>
                  </a:cubicBezTo>
                  <a:lnTo>
                    <a:pt x="113387" y="196130"/>
                  </a:lnTo>
                  <a:lnTo>
                    <a:pt x="113387" y="196341"/>
                  </a:lnTo>
                  <a:cubicBezTo>
                    <a:pt x="113493" y="196447"/>
                    <a:pt x="113493" y="196658"/>
                    <a:pt x="113493" y="196869"/>
                  </a:cubicBezTo>
                  <a:cubicBezTo>
                    <a:pt x="114444" y="200673"/>
                    <a:pt x="116875" y="202787"/>
                    <a:pt x="120890" y="203315"/>
                  </a:cubicBezTo>
                  <a:cubicBezTo>
                    <a:pt x="121419" y="203315"/>
                    <a:pt x="121736" y="203421"/>
                    <a:pt x="122264" y="203421"/>
                  </a:cubicBezTo>
                  <a:cubicBezTo>
                    <a:pt x="123743" y="203527"/>
                    <a:pt x="125223" y="203527"/>
                    <a:pt x="126385" y="204478"/>
                  </a:cubicBezTo>
                  <a:cubicBezTo>
                    <a:pt x="126702" y="204583"/>
                    <a:pt x="126808" y="204795"/>
                    <a:pt x="127019" y="204795"/>
                  </a:cubicBezTo>
                  <a:cubicBezTo>
                    <a:pt x="127548" y="204795"/>
                    <a:pt x="127970" y="204372"/>
                    <a:pt x="128287" y="203738"/>
                  </a:cubicBezTo>
                  <a:cubicBezTo>
                    <a:pt x="128499" y="202787"/>
                    <a:pt x="129027" y="201836"/>
                    <a:pt x="129450" y="200885"/>
                  </a:cubicBezTo>
                  <a:cubicBezTo>
                    <a:pt x="130189" y="199511"/>
                    <a:pt x="131035" y="197926"/>
                    <a:pt x="131140" y="196024"/>
                  </a:cubicBezTo>
                  <a:cubicBezTo>
                    <a:pt x="132303" y="197926"/>
                    <a:pt x="134205" y="199511"/>
                    <a:pt x="136847" y="200885"/>
                  </a:cubicBezTo>
                  <a:cubicBezTo>
                    <a:pt x="137058" y="201096"/>
                    <a:pt x="137375" y="201307"/>
                    <a:pt x="137587" y="201625"/>
                  </a:cubicBezTo>
                  <a:lnTo>
                    <a:pt x="138009" y="201942"/>
                  </a:lnTo>
                  <a:cubicBezTo>
                    <a:pt x="138538" y="202364"/>
                    <a:pt x="138960" y="202787"/>
                    <a:pt x="139383" y="202787"/>
                  </a:cubicBezTo>
                  <a:cubicBezTo>
                    <a:pt x="139911" y="202787"/>
                    <a:pt x="140228" y="202259"/>
                    <a:pt x="140651" y="201836"/>
                  </a:cubicBezTo>
                  <a:cubicBezTo>
                    <a:pt x="141496" y="200779"/>
                    <a:pt x="142025" y="199617"/>
                    <a:pt x="142342" y="198560"/>
                  </a:cubicBezTo>
                  <a:cubicBezTo>
                    <a:pt x="143399" y="198983"/>
                    <a:pt x="144667" y="199511"/>
                    <a:pt x="145935" y="199722"/>
                  </a:cubicBezTo>
                  <a:cubicBezTo>
                    <a:pt x="146252" y="199722"/>
                    <a:pt x="146357" y="199828"/>
                    <a:pt x="146569" y="199828"/>
                  </a:cubicBezTo>
                  <a:cubicBezTo>
                    <a:pt x="146991" y="199828"/>
                    <a:pt x="147308" y="199722"/>
                    <a:pt x="147414" y="199617"/>
                  </a:cubicBezTo>
                  <a:cubicBezTo>
                    <a:pt x="147625" y="199300"/>
                    <a:pt x="147837" y="198983"/>
                    <a:pt x="147837" y="198243"/>
                  </a:cubicBezTo>
                  <a:cubicBezTo>
                    <a:pt x="147837" y="197081"/>
                    <a:pt x="148048" y="196024"/>
                    <a:pt x="148365" y="194861"/>
                  </a:cubicBezTo>
                  <a:cubicBezTo>
                    <a:pt x="148894" y="192854"/>
                    <a:pt x="148894" y="191163"/>
                    <a:pt x="148471" y="189472"/>
                  </a:cubicBezTo>
                  <a:lnTo>
                    <a:pt x="148471" y="189049"/>
                  </a:lnTo>
                  <a:cubicBezTo>
                    <a:pt x="148894" y="189261"/>
                    <a:pt x="149422" y="189578"/>
                    <a:pt x="149739" y="189683"/>
                  </a:cubicBezTo>
                  <a:cubicBezTo>
                    <a:pt x="150479" y="190106"/>
                    <a:pt x="151113" y="190529"/>
                    <a:pt x="151747" y="190740"/>
                  </a:cubicBezTo>
                  <a:cubicBezTo>
                    <a:pt x="152275" y="191057"/>
                    <a:pt x="152803" y="191163"/>
                    <a:pt x="153438" y="191269"/>
                  </a:cubicBezTo>
                  <a:cubicBezTo>
                    <a:pt x="154283" y="191586"/>
                    <a:pt x="155023" y="191691"/>
                    <a:pt x="155762" y="192114"/>
                  </a:cubicBezTo>
                  <a:cubicBezTo>
                    <a:pt x="156079" y="192325"/>
                    <a:pt x="156502" y="192431"/>
                    <a:pt x="156819" y="192431"/>
                  </a:cubicBezTo>
                  <a:cubicBezTo>
                    <a:pt x="157664" y="192431"/>
                    <a:pt x="157981" y="191586"/>
                    <a:pt x="157981" y="191163"/>
                  </a:cubicBezTo>
                  <a:cubicBezTo>
                    <a:pt x="158087" y="190529"/>
                    <a:pt x="158510" y="190000"/>
                    <a:pt x="159038" y="189261"/>
                  </a:cubicBezTo>
                  <a:cubicBezTo>
                    <a:pt x="159567" y="188627"/>
                    <a:pt x="160095" y="187993"/>
                    <a:pt x="160518" y="187359"/>
                  </a:cubicBezTo>
                  <a:cubicBezTo>
                    <a:pt x="160729" y="187042"/>
                    <a:pt x="160835" y="186619"/>
                    <a:pt x="161152" y="186408"/>
                  </a:cubicBezTo>
                  <a:cubicBezTo>
                    <a:pt x="163371" y="183449"/>
                    <a:pt x="163476" y="180490"/>
                    <a:pt x="161680" y="177320"/>
                  </a:cubicBezTo>
                  <a:cubicBezTo>
                    <a:pt x="161680" y="177108"/>
                    <a:pt x="161574" y="177108"/>
                    <a:pt x="161574" y="177003"/>
                  </a:cubicBezTo>
                  <a:cubicBezTo>
                    <a:pt x="161363" y="176791"/>
                    <a:pt x="161152" y="176474"/>
                    <a:pt x="161152" y="176263"/>
                  </a:cubicBezTo>
                  <a:cubicBezTo>
                    <a:pt x="164322" y="175418"/>
                    <a:pt x="164428" y="172776"/>
                    <a:pt x="164428" y="170451"/>
                  </a:cubicBezTo>
                  <a:cubicBezTo>
                    <a:pt x="165062" y="170557"/>
                    <a:pt x="165801" y="170557"/>
                    <a:pt x="166330" y="170557"/>
                  </a:cubicBezTo>
                  <a:cubicBezTo>
                    <a:pt x="167703" y="170557"/>
                    <a:pt x="168760" y="170134"/>
                    <a:pt x="169500" y="169394"/>
                  </a:cubicBezTo>
                  <a:cubicBezTo>
                    <a:pt x="170240" y="168337"/>
                    <a:pt x="170557" y="166752"/>
                    <a:pt x="170240" y="164428"/>
                  </a:cubicBezTo>
                  <a:lnTo>
                    <a:pt x="170768" y="164428"/>
                  </a:lnTo>
                  <a:cubicBezTo>
                    <a:pt x="172881" y="164428"/>
                    <a:pt x="175312" y="164111"/>
                    <a:pt x="176052" y="161152"/>
                  </a:cubicBezTo>
                  <a:lnTo>
                    <a:pt x="176369" y="161257"/>
                  </a:lnTo>
                  <a:cubicBezTo>
                    <a:pt x="176686" y="161574"/>
                    <a:pt x="177108" y="161680"/>
                    <a:pt x="177425" y="161786"/>
                  </a:cubicBezTo>
                  <a:cubicBezTo>
                    <a:pt x="178693" y="162525"/>
                    <a:pt x="180067" y="162842"/>
                    <a:pt x="181335" y="162842"/>
                  </a:cubicBezTo>
                  <a:cubicBezTo>
                    <a:pt x="182920" y="162842"/>
                    <a:pt x="184400" y="162314"/>
                    <a:pt x="185879" y="161257"/>
                  </a:cubicBezTo>
                  <a:cubicBezTo>
                    <a:pt x="186513" y="160940"/>
                    <a:pt x="187042" y="160412"/>
                    <a:pt x="187570" y="159989"/>
                  </a:cubicBezTo>
                  <a:cubicBezTo>
                    <a:pt x="187781" y="159884"/>
                    <a:pt x="187993" y="159672"/>
                    <a:pt x="188204" y="159461"/>
                  </a:cubicBezTo>
                  <a:cubicBezTo>
                    <a:pt x="188521" y="159355"/>
                    <a:pt x="188627" y="159144"/>
                    <a:pt x="188944" y="158933"/>
                  </a:cubicBezTo>
                  <a:cubicBezTo>
                    <a:pt x="189261" y="158510"/>
                    <a:pt x="189789" y="158298"/>
                    <a:pt x="190212" y="157981"/>
                  </a:cubicBezTo>
                  <a:cubicBezTo>
                    <a:pt x="190317" y="157876"/>
                    <a:pt x="190635" y="157876"/>
                    <a:pt x="190846" y="157876"/>
                  </a:cubicBezTo>
                  <a:cubicBezTo>
                    <a:pt x="191374" y="157770"/>
                    <a:pt x="191903" y="157559"/>
                    <a:pt x="192220" y="156925"/>
                  </a:cubicBezTo>
                  <a:cubicBezTo>
                    <a:pt x="192431" y="156291"/>
                    <a:pt x="192220" y="155762"/>
                    <a:pt x="191903" y="155340"/>
                  </a:cubicBezTo>
                  <a:cubicBezTo>
                    <a:pt x="191797" y="155128"/>
                    <a:pt x="191691" y="154917"/>
                    <a:pt x="191691" y="154706"/>
                  </a:cubicBezTo>
                  <a:cubicBezTo>
                    <a:pt x="191691" y="154389"/>
                    <a:pt x="191586" y="154283"/>
                    <a:pt x="191586" y="154177"/>
                  </a:cubicBezTo>
                  <a:cubicBezTo>
                    <a:pt x="191586" y="154072"/>
                    <a:pt x="191374" y="153860"/>
                    <a:pt x="191374" y="153755"/>
                  </a:cubicBezTo>
                  <a:cubicBezTo>
                    <a:pt x="191057" y="151747"/>
                    <a:pt x="190106" y="150162"/>
                    <a:pt x="189155" y="148894"/>
                  </a:cubicBezTo>
                  <a:cubicBezTo>
                    <a:pt x="189155" y="148788"/>
                    <a:pt x="189049" y="148788"/>
                    <a:pt x="189049" y="148577"/>
                  </a:cubicBezTo>
                  <a:cubicBezTo>
                    <a:pt x="188944" y="148471"/>
                    <a:pt x="188944" y="148471"/>
                    <a:pt x="188944" y="148365"/>
                  </a:cubicBezTo>
                  <a:lnTo>
                    <a:pt x="188944" y="148365"/>
                  </a:lnTo>
                  <a:cubicBezTo>
                    <a:pt x="190000" y="148471"/>
                    <a:pt x="190846" y="148471"/>
                    <a:pt x="191691" y="148471"/>
                  </a:cubicBezTo>
                  <a:cubicBezTo>
                    <a:pt x="193171" y="148471"/>
                    <a:pt x="194439" y="148365"/>
                    <a:pt x="195601" y="147943"/>
                  </a:cubicBezTo>
                  <a:cubicBezTo>
                    <a:pt x="196341" y="147731"/>
                    <a:pt x="197081" y="147520"/>
                    <a:pt x="198032" y="147520"/>
                  </a:cubicBezTo>
                  <a:cubicBezTo>
                    <a:pt x="198771" y="147520"/>
                    <a:pt x="199300" y="147414"/>
                    <a:pt x="199617" y="146991"/>
                  </a:cubicBezTo>
                  <a:cubicBezTo>
                    <a:pt x="199828" y="146674"/>
                    <a:pt x="199828" y="146146"/>
                    <a:pt x="199722" y="145301"/>
                  </a:cubicBezTo>
                  <a:lnTo>
                    <a:pt x="198983" y="142976"/>
                  </a:lnTo>
                  <a:cubicBezTo>
                    <a:pt x="198771" y="142659"/>
                    <a:pt x="198771" y="142448"/>
                    <a:pt x="198666" y="142130"/>
                  </a:cubicBezTo>
                  <a:cubicBezTo>
                    <a:pt x="198983" y="142025"/>
                    <a:pt x="199088" y="141919"/>
                    <a:pt x="199300" y="141919"/>
                  </a:cubicBezTo>
                  <a:cubicBezTo>
                    <a:pt x="200251" y="141496"/>
                    <a:pt x="201202" y="140968"/>
                    <a:pt x="202153" y="140440"/>
                  </a:cubicBezTo>
                  <a:cubicBezTo>
                    <a:pt x="202681" y="140017"/>
                    <a:pt x="202893" y="139594"/>
                    <a:pt x="202893" y="139277"/>
                  </a:cubicBezTo>
                  <a:cubicBezTo>
                    <a:pt x="202893" y="138855"/>
                    <a:pt x="202787" y="138432"/>
                    <a:pt x="202259" y="138009"/>
                  </a:cubicBezTo>
                  <a:cubicBezTo>
                    <a:pt x="201413" y="137270"/>
                    <a:pt x="200779" y="136424"/>
                    <a:pt x="200251" y="135262"/>
                  </a:cubicBezTo>
                  <a:cubicBezTo>
                    <a:pt x="199722" y="134099"/>
                    <a:pt x="198771" y="133254"/>
                    <a:pt x="198032" y="132514"/>
                  </a:cubicBezTo>
                  <a:cubicBezTo>
                    <a:pt x="197715" y="132197"/>
                    <a:pt x="197503" y="132092"/>
                    <a:pt x="197398" y="131880"/>
                  </a:cubicBezTo>
                  <a:cubicBezTo>
                    <a:pt x="197186" y="131669"/>
                    <a:pt x="196975" y="131563"/>
                    <a:pt x="196658" y="131457"/>
                  </a:cubicBezTo>
                  <a:cubicBezTo>
                    <a:pt x="196447" y="131352"/>
                    <a:pt x="196341" y="131140"/>
                    <a:pt x="196130" y="131035"/>
                  </a:cubicBezTo>
                  <a:cubicBezTo>
                    <a:pt x="198032" y="130929"/>
                    <a:pt x="199617" y="130084"/>
                    <a:pt x="201202" y="129344"/>
                  </a:cubicBezTo>
                  <a:cubicBezTo>
                    <a:pt x="202153" y="128921"/>
                    <a:pt x="202998" y="128393"/>
                    <a:pt x="203949" y="128182"/>
                  </a:cubicBezTo>
                  <a:cubicBezTo>
                    <a:pt x="204372" y="127970"/>
                    <a:pt x="204795" y="127759"/>
                    <a:pt x="204900" y="127336"/>
                  </a:cubicBezTo>
                  <a:cubicBezTo>
                    <a:pt x="205006" y="126914"/>
                    <a:pt x="204900" y="126385"/>
                    <a:pt x="204583" y="126068"/>
                  </a:cubicBezTo>
                  <a:cubicBezTo>
                    <a:pt x="203949" y="125223"/>
                    <a:pt x="203844" y="124483"/>
                    <a:pt x="203632" y="123638"/>
                  </a:cubicBezTo>
                  <a:cubicBezTo>
                    <a:pt x="203632" y="123004"/>
                    <a:pt x="203527" y="122475"/>
                    <a:pt x="203421" y="121736"/>
                  </a:cubicBezTo>
                  <a:cubicBezTo>
                    <a:pt x="203315" y="121207"/>
                    <a:pt x="203315" y="120890"/>
                    <a:pt x="203210" y="120362"/>
                  </a:cubicBezTo>
                  <a:cubicBezTo>
                    <a:pt x="202787" y="116663"/>
                    <a:pt x="200673" y="114233"/>
                    <a:pt x="196975" y="113387"/>
                  </a:cubicBezTo>
                  <a:lnTo>
                    <a:pt x="196869" y="113387"/>
                  </a:lnTo>
                  <a:cubicBezTo>
                    <a:pt x="196552" y="113176"/>
                    <a:pt x="196341" y="113176"/>
                    <a:pt x="196024" y="113070"/>
                  </a:cubicBezTo>
                  <a:cubicBezTo>
                    <a:pt x="197715" y="110217"/>
                    <a:pt x="195812" y="108104"/>
                    <a:pt x="194227" y="106624"/>
                  </a:cubicBezTo>
                  <a:cubicBezTo>
                    <a:pt x="196024" y="105251"/>
                    <a:pt x="197081" y="103982"/>
                    <a:pt x="197081" y="102609"/>
                  </a:cubicBezTo>
                  <a:cubicBezTo>
                    <a:pt x="197081" y="101129"/>
                    <a:pt x="196130" y="99756"/>
                    <a:pt x="194227" y="98382"/>
                  </a:cubicBezTo>
                  <a:cubicBezTo>
                    <a:pt x="196024" y="96691"/>
                    <a:pt x="197609" y="94683"/>
                    <a:pt x="196024" y="91936"/>
                  </a:cubicBezTo>
                  <a:cubicBezTo>
                    <a:pt x="196341" y="91936"/>
                    <a:pt x="196447" y="91830"/>
                    <a:pt x="196658" y="91830"/>
                  </a:cubicBezTo>
                  <a:cubicBezTo>
                    <a:pt x="196975" y="91619"/>
                    <a:pt x="197186" y="91619"/>
                    <a:pt x="197503" y="91513"/>
                  </a:cubicBezTo>
                  <a:cubicBezTo>
                    <a:pt x="200779" y="90456"/>
                    <a:pt x="202681" y="88343"/>
                    <a:pt x="203210" y="85067"/>
                  </a:cubicBezTo>
                  <a:cubicBezTo>
                    <a:pt x="203315" y="84433"/>
                    <a:pt x="203315" y="83693"/>
                    <a:pt x="203421" y="83059"/>
                  </a:cubicBezTo>
                  <a:cubicBezTo>
                    <a:pt x="203527" y="81580"/>
                    <a:pt x="203738" y="79995"/>
                    <a:pt x="204478" y="78727"/>
                  </a:cubicBezTo>
                  <a:cubicBezTo>
                    <a:pt x="204795" y="78304"/>
                    <a:pt x="204795" y="77881"/>
                    <a:pt x="204583" y="77775"/>
                  </a:cubicBezTo>
                  <a:cubicBezTo>
                    <a:pt x="204478" y="77353"/>
                    <a:pt x="204055" y="77141"/>
                    <a:pt x="203527" y="76824"/>
                  </a:cubicBezTo>
                  <a:cubicBezTo>
                    <a:pt x="202681" y="76613"/>
                    <a:pt x="201836" y="76085"/>
                    <a:pt x="200885" y="75662"/>
                  </a:cubicBezTo>
                  <a:cubicBezTo>
                    <a:pt x="199300" y="74922"/>
                    <a:pt x="197715" y="74077"/>
                    <a:pt x="195812" y="73971"/>
                  </a:cubicBezTo>
                  <a:cubicBezTo>
                    <a:pt x="197609" y="72915"/>
                    <a:pt x="199088" y="71224"/>
                    <a:pt x="200356" y="68793"/>
                  </a:cubicBezTo>
                  <a:cubicBezTo>
                    <a:pt x="200779" y="68159"/>
                    <a:pt x="201096" y="67631"/>
                    <a:pt x="201625" y="67208"/>
                  </a:cubicBezTo>
                  <a:cubicBezTo>
                    <a:pt x="202259" y="66574"/>
                    <a:pt x="202681" y="66046"/>
                    <a:pt x="202681" y="65517"/>
                  </a:cubicBezTo>
                  <a:cubicBezTo>
                    <a:pt x="202470" y="64989"/>
                    <a:pt x="202153" y="64566"/>
                    <a:pt x="201307" y="64038"/>
                  </a:cubicBezTo>
                  <a:cubicBezTo>
                    <a:pt x="200673" y="63615"/>
                    <a:pt x="199828" y="63298"/>
                    <a:pt x="199194" y="62876"/>
                  </a:cubicBezTo>
                  <a:cubicBezTo>
                    <a:pt x="198983" y="62770"/>
                    <a:pt x="198771" y="62559"/>
                    <a:pt x="198666" y="62559"/>
                  </a:cubicBezTo>
                  <a:cubicBezTo>
                    <a:pt x="198771" y="62347"/>
                    <a:pt x="198983" y="61925"/>
                    <a:pt x="198983" y="61713"/>
                  </a:cubicBezTo>
                  <a:cubicBezTo>
                    <a:pt x="199194" y="60762"/>
                    <a:pt x="199511" y="59917"/>
                    <a:pt x="199722" y="59071"/>
                  </a:cubicBezTo>
                  <a:cubicBezTo>
                    <a:pt x="199828" y="58332"/>
                    <a:pt x="199828" y="57803"/>
                    <a:pt x="199617" y="57592"/>
                  </a:cubicBezTo>
                  <a:cubicBezTo>
                    <a:pt x="199300" y="57275"/>
                    <a:pt x="198983" y="57169"/>
                    <a:pt x="198243" y="57169"/>
                  </a:cubicBezTo>
                  <a:lnTo>
                    <a:pt x="197926" y="57169"/>
                  </a:lnTo>
                  <a:cubicBezTo>
                    <a:pt x="197081" y="57169"/>
                    <a:pt x="196130" y="57064"/>
                    <a:pt x="195073" y="56641"/>
                  </a:cubicBezTo>
                  <a:cubicBezTo>
                    <a:pt x="194227" y="56430"/>
                    <a:pt x="192959" y="56218"/>
                    <a:pt x="191797" y="56218"/>
                  </a:cubicBezTo>
                  <a:cubicBezTo>
                    <a:pt x="191163" y="56218"/>
                    <a:pt x="190529" y="56218"/>
                    <a:pt x="189683" y="56430"/>
                  </a:cubicBezTo>
                  <a:lnTo>
                    <a:pt x="189049" y="56430"/>
                  </a:lnTo>
                  <a:cubicBezTo>
                    <a:pt x="189261" y="55901"/>
                    <a:pt x="189578" y="55478"/>
                    <a:pt x="189789" y="54950"/>
                  </a:cubicBezTo>
                  <a:cubicBezTo>
                    <a:pt x="190212" y="54422"/>
                    <a:pt x="190529" y="53788"/>
                    <a:pt x="190740" y="53048"/>
                  </a:cubicBezTo>
                  <a:cubicBezTo>
                    <a:pt x="191057" y="52520"/>
                    <a:pt x="191163" y="51991"/>
                    <a:pt x="191269" y="51463"/>
                  </a:cubicBezTo>
                  <a:cubicBezTo>
                    <a:pt x="191586" y="50723"/>
                    <a:pt x="191691" y="49878"/>
                    <a:pt x="192114" y="49244"/>
                  </a:cubicBezTo>
                  <a:cubicBezTo>
                    <a:pt x="192431" y="48610"/>
                    <a:pt x="192431" y="48187"/>
                    <a:pt x="192325" y="47764"/>
                  </a:cubicBezTo>
                  <a:cubicBezTo>
                    <a:pt x="192220" y="47447"/>
                    <a:pt x="191797" y="47130"/>
                    <a:pt x="191163" y="47025"/>
                  </a:cubicBezTo>
                  <a:cubicBezTo>
                    <a:pt x="190317" y="46708"/>
                    <a:pt x="189683" y="46391"/>
                    <a:pt x="189049" y="45862"/>
                  </a:cubicBezTo>
                  <a:lnTo>
                    <a:pt x="187464" y="44594"/>
                  </a:lnTo>
                  <a:lnTo>
                    <a:pt x="186302" y="43854"/>
                  </a:lnTo>
                  <a:cubicBezTo>
                    <a:pt x="184717" y="42692"/>
                    <a:pt x="183132" y="41952"/>
                    <a:pt x="181335" y="41952"/>
                  </a:cubicBezTo>
                  <a:cubicBezTo>
                    <a:pt x="180067" y="41952"/>
                    <a:pt x="178588" y="42375"/>
                    <a:pt x="177108" y="43326"/>
                  </a:cubicBezTo>
                  <a:cubicBezTo>
                    <a:pt x="177003" y="43326"/>
                    <a:pt x="176897" y="43432"/>
                    <a:pt x="176897" y="43432"/>
                  </a:cubicBezTo>
                  <a:lnTo>
                    <a:pt x="176052" y="43854"/>
                  </a:lnTo>
                  <a:cubicBezTo>
                    <a:pt x="175312" y="40896"/>
                    <a:pt x="172881" y="40579"/>
                    <a:pt x="170662" y="40579"/>
                  </a:cubicBezTo>
                  <a:lnTo>
                    <a:pt x="170240" y="40579"/>
                  </a:lnTo>
                  <a:lnTo>
                    <a:pt x="170240" y="39839"/>
                  </a:lnTo>
                  <a:cubicBezTo>
                    <a:pt x="170451" y="38254"/>
                    <a:pt x="170557" y="36880"/>
                    <a:pt x="169183" y="35612"/>
                  </a:cubicBezTo>
                  <a:cubicBezTo>
                    <a:pt x="168443" y="34872"/>
                    <a:pt x="167598" y="34555"/>
                    <a:pt x="166435" y="34555"/>
                  </a:cubicBezTo>
                  <a:cubicBezTo>
                    <a:pt x="165907" y="34555"/>
                    <a:pt x="165484" y="34555"/>
                    <a:pt x="164956" y="34766"/>
                  </a:cubicBezTo>
                  <a:lnTo>
                    <a:pt x="164322" y="34766"/>
                  </a:lnTo>
                  <a:cubicBezTo>
                    <a:pt x="164428" y="32336"/>
                    <a:pt x="164216" y="29694"/>
                    <a:pt x="161046" y="28954"/>
                  </a:cubicBezTo>
                  <a:cubicBezTo>
                    <a:pt x="161046" y="28637"/>
                    <a:pt x="161257" y="28426"/>
                    <a:pt x="161469" y="28109"/>
                  </a:cubicBezTo>
                  <a:cubicBezTo>
                    <a:pt x="161469" y="28003"/>
                    <a:pt x="161574" y="28003"/>
                    <a:pt x="161574" y="27898"/>
                  </a:cubicBezTo>
                  <a:cubicBezTo>
                    <a:pt x="163371" y="24728"/>
                    <a:pt x="163265" y="21769"/>
                    <a:pt x="161046" y="18598"/>
                  </a:cubicBezTo>
                  <a:cubicBezTo>
                    <a:pt x="160623" y="18070"/>
                    <a:pt x="160201" y="17542"/>
                    <a:pt x="159884" y="17119"/>
                  </a:cubicBezTo>
                  <a:cubicBezTo>
                    <a:pt x="158933" y="16062"/>
                    <a:pt x="157981" y="14900"/>
                    <a:pt x="157559" y="13421"/>
                  </a:cubicBezTo>
                  <a:cubicBezTo>
                    <a:pt x="157453" y="12892"/>
                    <a:pt x="157030" y="12681"/>
                    <a:pt x="156502" y="12681"/>
                  </a:cubicBezTo>
                  <a:cubicBezTo>
                    <a:pt x="156291" y="12681"/>
                    <a:pt x="156185" y="12681"/>
                    <a:pt x="155868" y="12786"/>
                  </a:cubicBezTo>
                  <a:cubicBezTo>
                    <a:pt x="154917" y="13209"/>
                    <a:pt x="154072" y="13632"/>
                    <a:pt x="153121" y="13843"/>
                  </a:cubicBezTo>
                  <a:cubicBezTo>
                    <a:pt x="151641" y="14372"/>
                    <a:pt x="150162" y="14794"/>
                    <a:pt x="148894" y="15745"/>
                  </a:cubicBezTo>
                  <a:cubicBezTo>
                    <a:pt x="148788" y="15745"/>
                    <a:pt x="148788" y="15851"/>
                    <a:pt x="148577" y="15957"/>
                  </a:cubicBezTo>
                  <a:cubicBezTo>
                    <a:pt x="148471" y="16062"/>
                    <a:pt x="148365" y="16274"/>
                    <a:pt x="148260" y="16274"/>
                  </a:cubicBezTo>
                  <a:lnTo>
                    <a:pt x="148260" y="16062"/>
                  </a:lnTo>
                  <a:cubicBezTo>
                    <a:pt x="148788" y="13949"/>
                    <a:pt x="148577" y="12047"/>
                    <a:pt x="147943" y="9722"/>
                  </a:cubicBezTo>
                  <a:cubicBezTo>
                    <a:pt x="147731" y="8877"/>
                    <a:pt x="147414" y="8031"/>
                    <a:pt x="147520" y="7080"/>
                  </a:cubicBezTo>
                  <a:cubicBezTo>
                    <a:pt x="147731" y="6446"/>
                    <a:pt x="147520" y="5918"/>
                    <a:pt x="147308" y="5706"/>
                  </a:cubicBezTo>
                  <a:cubicBezTo>
                    <a:pt x="146991" y="5389"/>
                    <a:pt x="146780" y="5284"/>
                    <a:pt x="146252" y="5284"/>
                  </a:cubicBezTo>
                  <a:cubicBezTo>
                    <a:pt x="145935" y="5284"/>
                    <a:pt x="145723" y="5284"/>
                    <a:pt x="145406" y="5389"/>
                  </a:cubicBezTo>
                  <a:cubicBezTo>
                    <a:pt x="144561" y="5706"/>
                    <a:pt x="143716" y="5918"/>
                    <a:pt x="142976" y="6235"/>
                  </a:cubicBezTo>
                  <a:cubicBezTo>
                    <a:pt x="142659" y="6340"/>
                    <a:pt x="142448" y="6340"/>
                    <a:pt x="142130" y="6446"/>
                  </a:cubicBezTo>
                  <a:lnTo>
                    <a:pt x="141708" y="5706"/>
                  </a:lnTo>
                  <a:cubicBezTo>
                    <a:pt x="141391" y="4861"/>
                    <a:pt x="140968" y="3910"/>
                    <a:pt x="140440" y="3170"/>
                  </a:cubicBezTo>
                  <a:cubicBezTo>
                    <a:pt x="139911" y="2325"/>
                    <a:pt x="139489" y="2113"/>
                    <a:pt x="139066" y="2113"/>
                  </a:cubicBezTo>
                  <a:cubicBezTo>
                    <a:pt x="138749" y="2113"/>
                    <a:pt x="138326" y="2325"/>
                    <a:pt x="137798" y="2853"/>
                  </a:cubicBezTo>
                  <a:cubicBezTo>
                    <a:pt x="137164" y="3593"/>
                    <a:pt x="136318" y="4227"/>
                    <a:pt x="135262" y="4755"/>
                  </a:cubicBezTo>
                  <a:cubicBezTo>
                    <a:pt x="134099" y="5389"/>
                    <a:pt x="133148" y="6340"/>
                    <a:pt x="132197" y="7080"/>
                  </a:cubicBezTo>
                  <a:lnTo>
                    <a:pt x="131563" y="7820"/>
                  </a:lnTo>
                  <a:cubicBezTo>
                    <a:pt x="131352" y="7925"/>
                    <a:pt x="131352" y="8137"/>
                    <a:pt x="131140" y="8454"/>
                  </a:cubicBezTo>
                  <a:cubicBezTo>
                    <a:pt x="131035" y="8665"/>
                    <a:pt x="131035" y="8877"/>
                    <a:pt x="130929" y="8982"/>
                  </a:cubicBezTo>
                  <a:cubicBezTo>
                    <a:pt x="130612" y="7080"/>
                    <a:pt x="129872" y="5389"/>
                    <a:pt x="129027" y="3804"/>
                  </a:cubicBezTo>
                  <a:cubicBezTo>
                    <a:pt x="128710" y="3065"/>
                    <a:pt x="128287" y="2219"/>
                    <a:pt x="127970" y="1479"/>
                  </a:cubicBezTo>
                  <a:cubicBezTo>
                    <a:pt x="127865" y="528"/>
                    <a:pt x="127653" y="0"/>
                    <a:pt x="126914" y="0"/>
                  </a:cubicBezTo>
                  <a:cubicBezTo>
                    <a:pt x="126702" y="0"/>
                    <a:pt x="126385" y="106"/>
                    <a:pt x="125857" y="317"/>
                  </a:cubicBezTo>
                  <a:cubicBezTo>
                    <a:pt x="125751" y="317"/>
                    <a:pt x="125645" y="423"/>
                    <a:pt x="125540" y="528"/>
                  </a:cubicBezTo>
                  <a:cubicBezTo>
                    <a:pt x="125117" y="845"/>
                    <a:pt x="124694" y="951"/>
                    <a:pt x="124272" y="951"/>
                  </a:cubicBezTo>
                  <a:cubicBezTo>
                    <a:pt x="123426" y="951"/>
                    <a:pt x="122475" y="1057"/>
                    <a:pt x="121524" y="1162"/>
                  </a:cubicBezTo>
                  <a:cubicBezTo>
                    <a:pt x="121102" y="1162"/>
                    <a:pt x="120785" y="1268"/>
                    <a:pt x="120362" y="1268"/>
                  </a:cubicBezTo>
                  <a:cubicBezTo>
                    <a:pt x="116769" y="1691"/>
                    <a:pt x="114444" y="3804"/>
                    <a:pt x="113387" y="7397"/>
                  </a:cubicBezTo>
                  <a:cubicBezTo>
                    <a:pt x="113387" y="7503"/>
                    <a:pt x="113387" y="7503"/>
                    <a:pt x="113176" y="7714"/>
                  </a:cubicBezTo>
                  <a:cubicBezTo>
                    <a:pt x="113070" y="7925"/>
                    <a:pt x="113070" y="8348"/>
                    <a:pt x="112965" y="8454"/>
                  </a:cubicBezTo>
                  <a:cubicBezTo>
                    <a:pt x="112119" y="8031"/>
                    <a:pt x="111485" y="7820"/>
                    <a:pt x="110746" y="7820"/>
                  </a:cubicBezTo>
                  <a:cubicBezTo>
                    <a:pt x="108949" y="7820"/>
                    <a:pt x="107681" y="9088"/>
                    <a:pt x="106413" y="10250"/>
                  </a:cubicBezTo>
                  <a:cubicBezTo>
                    <a:pt x="105145" y="8348"/>
                    <a:pt x="103771" y="7397"/>
                    <a:pt x="102397" y="7397"/>
                  </a:cubicBezTo>
                  <a:cubicBezTo>
                    <a:pt x="100918" y="7397"/>
                    <a:pt x="99650" y="8348"/>
                    <a:pt x="98170" y="10250"/>
                  </a:cubicBezTo>
                  <a:cubicBezTo>
                    <a:pt x="97114" y="9299"/>
                    <a:pt x="95634" y="7925"/>
                    <a:pt x="93944" y="7925"/>
                  </a:cubicBezTo>
                  <a:cubicBezTo>
                    <a:pt x="93098" y="7925"/>
                    <a:pt x="92464" y="8243"/>
                    <a:pt x="91619" y="8560"/>
                  </a:cubicBezTo>
                  <a:cubicBezTo>
                    <a:pt x="91513" y="8454"/>
                    <a:pt x="91513" y="8243"/>
                    <a:pt x="91513" y="8031"/>
                  </a:cubicBezTo>
                  <a:lnTo>
                    <a:pt x="91513" y="7820"/>
                  </a:lnTo>
                  <a:cubicBezTo>
                    <a:pt x="90456" y="3910"/>
                    <a:pt x="88131" y="1796"/>
                    <a:pt x="84116" y="1479"/>
                  </a:cubicBezTo>
                  <a:cubicBezTo>
                    <a:pt x="83799" y="1479"/>
                    <a:pt x="83165" y="1268"/>
                    <a:pt x="82848" y="1268"/>
                  </a:cubicBezTo>
                  <a:cubicBezTo>
                    <a:pt x="82319" y="1162"/>
                    <a:pt x="81685" y="1162"/>
                    <a:pt x="81157" y="1057"/>
                  </a:cubicBezTo>
                  <a:cubicBezTo>
                    <a:pt x="80206" y="1057"/>
                    <a:pt x="79572" y="740"/>
                    <a:pt x="79044" y="423"/>
                  </a:cubicBezTo>
                  <a:cubicBezTo>
                    <a:pt x="78515" y="106"/>
                    <a:pt x="78093" y="0"/>
                    <a:pt x="777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" name="Google Shape;506;p26"/>
          <p:cNvSpPr txBox="1">
            <a:spLocks noGrp="1"/>
          </p:cNvSpPr>
          <p:nvPr>
            <p:ph type="subTitle" idx="1"/>
          </p:nvPr>
        </p:nvSpPr>
        <p:spPr>
          <a:xfrm>
            <a:off x="720001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7" name="Google Shape;507;p26"/>
          <p:cNvSpPr txBox="1">
            <a:spLocks noGrp="1"/>
          </p:cNvSpPr>
          <p:nvPr>
            <p:ph type="subTitle" idx="2"/>
          </p:nvPr>
        </p:nvSpPr>
        <p:spPr>
          <a:xfrm>
            <a:off x="2952001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subTitle" idx="3"/>
          </p:nvPr>
        </p:nvSpPr>
        <p:spPr>
          <a:xfrm>
            <a:off x="5184000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4"/>
          </p:nvPr>
        </p:nvSpPr>
        <p:spPr>
          <a:xfrm>
            <a:off x="7416000" y="1620000"/>
            <a:ext cx="1008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10" name="Google Shape;510;p26"/>
          <p:cNvSpPr txBox="1">
            <a:spLocks noGrp="1"/>
          </p:cNvSpPr>
          <p:nvPr>
            <p:ph type="subTitle" idx="5"/>
          </p:nvPr>
        </p:nvSpPr>
        <p:spPr>
          <a:xfrm>
            <a:off x="720000" y="3204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11" name="Google Shape;511;p26"/>
          <p:cNvSpPr txBox="1">
            <a:spLocks noGrp="1"/>
          </p:cNvSpPr>
          <p:nvPr>
            <p:ph type="subTitle" idx="6"/>
          </p:nvPr>
        </p:nvSpPr>
        <p:spPr>
          <a:xfrm>
            <a:off x="720000" y="1836000"/>
            <a:ext cx="7704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8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cxnSp>
        <p:nvCxnSpPr>
          <p:cNvPr id="512" name="Google Shape;512;p26"/>
          <p:cNvCxnSpPr/>
          <p:nvPr/>
        </p:nvCxnSpPr>
        <p:spPr>
          <a:xfrm>
            <a:off x="720000" y="1836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p26"/>
          <p:cNvCxnSpPr/>
          <p:nvPr/>
        </p:nvCxnSpPr>
        <p:spPr>
          <a:xfrm>
            <a:off x="720000" y="2052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4" name="Google Shape;514;p26"/>
          <p:cNvCxnSpPr/>
          <p:nvPr/>
        </p:nvCxnSpPr>
        <p:spPr>
          <a:xfrm>
            <a:off x="720000" y="1620000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5" name="Google Shape;515;p26"/>
          <p:cNvCxnSpPr/>
          <p:nvPr/>
        </p:nvCxnSpPr>
        <p:spPr>
          <a:xfrm>
            <a:off x="720000" y="536118"/>
            <a:ext cx="77040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rata"/>
              <a:buNone/>
              <a:defRPr sz="4000">
                <a:solidFill>
                  <a:schemeClr val="dk1"/>
                </a:solidFill>
                <a:latin typeface="Prata"/>
                <a:ea typeface="Prata"/>
                <a:cs typeface="Prata"/>
                <a:sym typeface="Pr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620000"/>
            <a:ext cx="7704000" cy="29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8" r:id="rId3"/>
    <p:sldLayoutId id="2147483663" r:id="rId4"/>
    <p:sldLayoutId id="2147483664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3vZfGqCSIo8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0"/>
          <p:cNvSpPr txBox="1">
            <a:spLocks noGrp="1"/>
          </p:cNvSpPr>
          <p:nvPr>
            <p:ph type="ctrTitle"/>
          </p:nvPr>
        </p:nvSpPr>
        <p:spPr>
          <a:xfrm>
            <a:off x="720000" y="1277549"/>
            <a:ext cx="3817860" cy="2739375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Božena </a:t>
            </a:r>
            <a:r>
              <a:rPr lang="cs-CZ" dirty="0"/>
              <a:t>Němcová</a:t>
            </a:r>
            <a:endParaRPr dirty="0"/>
          </a:p>
        </p:txBody>
      </p:sp>
      <p:sp>
        <p:nvSpPr>
          <p:cNvPr id="531" name="Google Shape;531;p30"/>
          <p:cNvSpPr txBox="1">
            <a:spLocks noGrp="1"/>
          </p:cNvSpPr>
          <p:nvPr>
            <p:ph type="subTitle" idx="6"/>
          </p:nvPr>
        </p:nvSpPr>
        <p:spPr>
          <a:xfrm>
            <a:off x="720000" y="320400"/>
            <a:ext cx="7704000" cy="21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2" name="Google Shape;532;p30"/>
          <p:cNvSpPr txBox="1">
            <a:spLocks noGrp="1"/>
          </p:cNvSpPr>
          <p:nvPr>
            <p:ph type="subTitle" idx="7"/>
          </p:nvPr>
        </p:nvSpPr>
        <p:spPr>
          <a:xfrm>
            <a:off x="720000" y="4387500"/>
            <a:ext cx="7704000" cy="21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B855327-AC00-4737-9F95-C26719EC6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42" y="836213"/>
            <a:ext cx="4019857" cy="31807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385" y="108415"/>
            <a:ext cx="1266127" cy="17108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428" y="108415"/>
            <a:ext cx="2699871" cy="72779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E247B-B331-4BAF-880B-E9610ADD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Weir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Viktorka </a:t>
            </a:r>
            <a:r>
              <a:rPr lang="cs-CZ" sz="3200" dirty="0" smtClean="0"/>
              <a:t>(Viktorčin splav)</a:t>
            </a:r>
            <a:endParaRPr lang="cs-CZ" sz="3200" dirty="0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E48AC17A-5669-4F00-9C28-248D24B6A58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DF44925A-EA97-41B4-A2CE-1CE3FD74522B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1FDCFEE-A532-470C-983B-86E483B53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9749" y="1811888"/>
            <a:ext cx="4145280" cy="310896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AAEBD9E-0CB1-4D89-9A6C-2EC036BD4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00" y="1785967"/>
            <a:ext cx="4255700" cy="319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61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0E247B-B331-4BAF-880B-E9610ADD9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Mill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Rudr</a:t>
            </a:r>
            <a:endParaRPr lang="cs-CZ" dirty="0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E48AC17A-5669-4F00-9C28-248D24B6A580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DF44925A-EA97-41B4-A2CE-1CE3FD74522B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4881AA-9D18-4F72-A2A7-8DAEDAAE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" y="1620000"/>
            <a:ext cx="4410000" cy="3307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0BC328F-98A8-486C-ABE3-BF73DE6E4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100" y="1734690"/>
            <a:ext cx="4104160" cy="307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0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91157-9AA6-4FBE-B1FF-63CCF8172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Museum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DC116B-92F4-4BD7-AC03-5BB05CE18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62681"/>
            <a:ext cx="4686300" cy="797880"/>
          </a:xfrm>
        </p:spPr>
        <p:txBody>
          <a:bodyPr/>
          <a:lstStyle/>
          <a:p>
            <a:pPr marL="323850" indent="-171450">
              <a:buFontTx/>
              <a:buChar char="-"/>
            </a:pPr>
            <a:r>
              <a:rPr lang="cs-CZ" sz="1800" dirty="0" smtClean="0">
                <a:latin typeface="Franklin Gothic Medium" panose="020B0603020102020204" pitchFamily="34" charset="0"/>
              </a:rPr>
              <a:t>museum </a:t>
            </a:r>
            <a:r>
              <a:rPr lang="cs-CZ" sz="1800" dirty="0" err="1"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latin typeface="Franklin Gothic Medium" panose="020B0603020102020204" pitchFamily="34" charset="0"/>
              </a:rPr>
              <a:t> her </a:t>
            </a:r>
            <a:r>
              <a:rPr lang="cs-CZ" sz="1800" dirty="0" err="1">
                <a:latin typeface="Franklin Gothic Medium" panose="020B0603020102020204" pitchFamily="34" charset="0"/>
              </a:rPr>
              <a:t>life</a:t>
            </a:r>
            <a:r>
              <a:rPr lang="cs-CZ" sz="1800" dirty="0">
                <a:latin typeface="Franklin Gothic Medium" panose="020B0603020102020204" pitchFamily="34" charset="0"/>
              </a:rPr>
              <a:t> and </a:t>
            </a:r>
            <a:r>
              <a:rPr lang="cs-CZ" sz="1800" dirty="0" err="1">
                <a:latin typeface="Franklin Gothic Medium" panose="020B0603020102020204" pitchFamily="34" charset="0"/>
              </a:rPr>
              <a:t>works</a:t>
            </a:r>
            <a:endParaRPr lang="cs-CZ" sz="1800" dirty="0">
              <a:latin typeface="Franklin Gothic Medium" panose="020B0603020102020204" pitchFamily="34" charset="0"/>
            </a:endParaRPr>
          </a:p>
          <a:p>
            <a:pPr marL="323850" indent="-171450">
              <a:buFontTx/>
              <a:buChar char="-"/>
            </a:pPr>
            <a:r>
              <a:rPr lang="cs-CZ" sz="1800" dirty="0">
                <a:latin typeface="Franklin Gothic Medium" panose="020B0603020102020204" pitchFamily="34" charset="0"/>
              </a:rPr>
              <a:t>in Česká Skalice</a:t>
            </a:r>
          </a:p>
          <a:p>
            <a:pPr marL="323850" indent="-171450">
              <a:buFontTx/>
              <a:buChar char="-"/>
            </a:pPr>
            <a:r>
              <a:rPr lang="cs-CZ" sz="1800" dirty="0" err="1">
                <a:latin typeface="Franklin Gothic Medium" panose="020B0603020102020204" pitchFamily="34" charset="0"/>
              </a:rPr>
              <a:t>previous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school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latin typeface="Franklin Gothic Medium" panose="020B0603020102020204" pitchFamily="34" charset="0"/>
              </a:rPr>
              <a:t> Božena Němcová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B0018E2-6FA2-40AD-8842-384A52A22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1691826"/>
            <a:ext cx="4869179" cy="32569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3F2AA77-F48B-4BAA-AB89-CFAE7583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80" y="3031416"/>
            <a:ext cx="3478440" cy="195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1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2CB32-F080-4E8F-BFB8-343A5E7A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447" y="1387349"/>
            <a:ext cx="6932121" cy="3141789"/>
          </a:xfrm>
        </p:spPr>
        <p:txBody>
          <a:bodyPr/>
          <a:lstStyle/>
          <a:p>
            <a:r>
              <a:rPr lang="cs-CZ" sz="5400" dirty="0" smtClean="0"/>
              <a:t>And </a:t>
            </a:r>
            <a:r>
              <a:rPr lang="cs-CZ" sz="5400" dirty="0" err="1" smtClean="0"/>
              <a:t>now</a:t>
            </a:r>
            <a:r>
              <a:rPr lang="cs-CZ" sz="5400" dirty="0" smtClean="0"/>
              <a:t> </a:t>
            </a:r>
            <a:r>
              <a:rPr lang="cs-CZ" sz="5400" dirty="0" err="1" smtClean="0"/>
              <a:t>let´s</a:t>
            </a:r>
            <a:r>
              <a:rPr lang="cs-CZ" sz="5400" dirty="0" smtClean="0"/>
              <a:t> test </a:t>
            </a:r>
            <a:r>
              <a:rPr lang="cs-CZ" sz="5400" dirty="0" err="1" smtClean="0"/>
              <a:t>you</a:t>
            </a:r>
            <a:r>
              <a:rPr lang="cs-CZ" sz="5400" dirty="0" smtClean="0"/>
              <a:t> in a </a:t>
            </a:r>
            <a:r>
              <a:rPr lang="cs-CZ" sz="5400" dirty="0" err="1" smtClean="0"/>
              <a:t>Kahoot</a:t>
            </a:r>
            <a:r>
              <a:rPr lang="cs-CZ" sz="5400" dirty="0" smtClean="0"/>
              <a:t>!</a:t>
            </a:r>
            <a:r>
              <a:rPr lang="cs-CZ" sz="5400" dirty="0"/>
              <a:t/>
            </a:r>
            <a:br>
              <a:rPr lang="cs-CZ" sz="5400" dirty="0"/>
            </a:br>
            <a:r>
              <a:rPr lang="cs-CZ" sz="2000" dirty="0"/>
              <a:t>https://create.kahoot.it/share/bozena-nemcova-and-ratiborice/9ba53bbf-bc7a-4b3f-80e2-b8ac395106ad</a:t>
            </a:r>
            <a:endParaRPr lang="cs-CZ" sz="20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6" y="251065"/>
            <a:ext cx="1266127" cy="17108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67" y="378678"/>
            <a:ext cx="2699871" cy="7277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84431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2CB32-F080-4E8F-BFB8-343A5E7A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6160" y="1387349"/>
            <a:ext cx="6932121" cy="3141789"/>
          </a:xfrm>
        </p:spPr>
        <p:txBody>
          <a:bodyPr/>
          <a:lstStyle/>
          <a:p>
            <a:r>
              <a:rPr lang="cs-CZ" sz="5400" dirty="0" err="1"/>
              <a:t>Thank</a:t>
            </a:r>
            <a:r>
              <a:rPr lang="cs-CZ" sz="5400" dirty="0"/>
              <a:t> </a:t>
            </a:r>
            <a:r>
              <a:rPr lang="cs-CZ" sz="5400" dirty="0" err="1"/>
              <a:t>you</a:t>
            </a:r>
            <a:r>
              <a:rPr lang="cs-CZ" sz="5400" dirty="0"/>
              <a:t> </a:t>
            </a:r>
            <a:r>
              <a:rPr lang="cs-CZ" sz="5400" dirty="0" err="1"/>
              <a:t>for</a:t>
            </a:r>
            <a:r>
              <a:rPr lang="cs-CZ" sz="5400" dirty="0"/>
              <a:t> </a:t>
            </a:r>
            <a:r>
              <a:rPr lang="cs-CZ" sz="5400" dirty="0" err="1"/>
              <a:t>your</a:t>
            </a:r>
            <a:r>
              <a:rPr lang="cs-CZ" sz="5400" dirty="0"/>
              <a:t> </a:t>
            </a:r>
            <a:r>
              <a:rPr lang="cs-CZ" sz="5400" dirty="0" err="1"/>
              <a:t>atention</a:t>
            </a:r>
            <a:r>
              <a:rPr lang="cs-CZ" sz="5400" dirty="0"/>
              <a:t>!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6" y="251065"/>
            <a:ext cx="1266127" cy="17108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667" y="378678"/>
            <a:ext cx="2699871" cy="727798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273567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1080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tx1">
                    <a:lumMod val="75000"/>
                  </a:schemeClr>
                </a:solidFill>
              </a:rPr>
              <a:t>Božena Němcová</a:t>
            </a:r>
            <a:endParaRPr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39" name="Google Shape;539;p31"/>
          <p:cNvSpPr txBox="1">
            <a:spLocks noGrp="1"/>
          </p:cNvSpPr>
          <p:nvPr>
            <p:ph type="body" idx="1"/>
          </p:nvPr>
        </p:nvSpPr>
        <p:spPr>
          <a:xfrm>
            <a:off x="286986" y="1930080"/>
            <a:ext cx="7956902" cy="25515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one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the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first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female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writers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in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the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Czech Republic –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it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was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revolutional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Czech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writer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the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N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ational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revival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born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in 1820 in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Vienna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as Barbara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Pankel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lived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near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Ratibořice (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Grandma´s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valley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) as a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child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,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where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her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grandma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lived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at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the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age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17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she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married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Josef Němec,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who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was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15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years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older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4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children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suffered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from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lack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money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died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in 1862 (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she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was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only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40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years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old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) in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poverty</a:t>
            </a:r>
            <a:endParaRPr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9FB3B4D-6DFD-4113-A693-FC6E8F6F2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941" y="3672840"/>
            <a:ext cx="3148753" cy="1379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>
            <a:extLst>
              <a:ext uri="{FF2B5EF4-FFF2-40B4-BE49-F238E27FC236}">
                <a16:creationId xmlns:a16="http://schemas.microsoft.com/office/drawing/2014/main" id="{6E8DEFE3-FA09-467C-8EF1-25C1BCC3192B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6B366AA-6D7F-41A7-91CF-3FA462F4E534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2618FD-A80E-4B71-B751-195A5FA4A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320400"/>
            <a:ext cx="3388964" cy="460138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B33646C-FB74-4657-B612-D4C311C94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038" y="320400"/>
            <a:ext cx="3560321" cy="45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46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0AFD7-3981-49A9-9A9F-A80AE73B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460299"/>
            <a:ext cx="7704000" cy="1080000"/>
          </a:xfrm>
        </p:spPr>
        <p:txBody>
          <a:bodyPr/>
          <a:lstStyle/>
          <a:p>
            <a:r>
              <a:rPr lang="cs-CZ" dirty="0" err="1">
                <a:solidFill>
                  <a:schemeClr val="tx1">
                    <a:lumMod val="75000"/>
                  </a:schemeClr>
                </a:solidFill>
              </a:rPr>
              <a:t>Some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</a:rPr>
              <a:t>of</a:t>
            </a:r>
            <a:r>
              <a:rPr lang="cs-CZ" dirty="0">
                <a:solidFill>
                  <a:schemeClr val="tx1">
                    <a:lumMod val="75000"/>
                  </a:schemeClr>
                </a:solidFill>
              </a:rPr>
              <a:t> her </a:t>
            </a:r>
            <a:r>
              <a:rPr lang="cs-CZ" dirty="0" err="1">
                <a:solidFill>
                  <a:schemeClr val="tx1">
                    <a:lumMod val="75000"/>
                  </a:schemeClr>
                </a:solidFill>
              </a:rPr>
              <a:t>works</a:t>
            </a:r>
            <a:endParaRPr lang="cs-CZ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1702D42-4C3B-4664-823B-A2839FCB2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3" y="1269175"/>
            <a:ext cx="2370041" cy="322177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519CA02-70BE-4829-A277-D81C50311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641" y="1269175"/>
            <a:ext cx="2604715" cy="330147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E5E6D92-BF3F-45CC-985B-6059FEF51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160" y="1269175"/>
            <a:ext cx="2200275" cy="333375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BEB167B-719E-45AE-9E39-91DCFFC5BEBA}"/>
              </a:ext>
            </a:extLst>
          </p:cNvPr>
          <p:cNvSpPr txBox="1"/>
          <p:nvPr/>
        </p:nvSpPr>
        <p:spPr>
          <a:xfrm>
            <a:off x="116505" y="4490950"/>
            <a:ext cx="3153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 girl </a:t>
            </a:r>
            <a:r>
              <a:rPr lang="cs-CZ" dirty="0" err="1"/>
              <a:t>named</a:t>
            </a:r>
            <a:r>
              <a:rPr lang="cs-CZ" dirty="0"/>
              <a:t> Barbora.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F452C2E-C7D8-4C6C-93D4-946FFFB5F299}"/>
              </a:ext>
            </a:extLst>
          </p:cNvPr>
          <p:cNvSpPr txBox="1"/>
          <p:nvPr/>
        </p:nvSpPr>
        <p:spPr>
          <a:xfrm>
            <a:off x="5440677" y="4582494"/>
            <a:ext cx="3748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Realistic</a:t>
            </a:r>
            <a:r>
              <a:rPr lang="cs-CZ" dirty="0"/>
              <a:t> </a:t>
            </a:r>
            <a:r>
              <a:rPr lang="cs-CZ" dirty="0" err="1"/>
              <a:t>description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life</a:t>
            </a:r>
            <a:r>
              <a:rPr lang="cs-CZ" dirty="0"/>
              <a:t> on a country </a:t>
            </a:r>
            <a:r>
              <a:rPr lang="cs-CZ" dirty="0" err="1"/>
              <a:t>side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15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54"/>
          <p:cNvSpPr txBox="1">
            <a:spLocks noGrp="1"/>
          </p:cNvSpPr>
          <p:nvPr>
            <p:ph type="subTitle" idx="6"/>
          </p:nvPr>
        </p:nvSpPr>
        <p:spPr>
          <a:xfrm>
            <a:off x="720000" y="320400"/>
            <a:ext cx="7704000" cy="2160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361" name="Google Shape;1361;p54"/>
          <p:cNvGrpSpPr/>
          <p:nvPr/>
        </p:nvGrpSpPr>
        <p:grpSpPr>
          <a:xfrm>
            <a:off x="5212587" y="2268004"/>
            <a:ext cx="2379115" cy="2335573"/>
            <a:chOff x="1179525" y="238125"/>
            <a:chExt cx="5227675" cy="5132000"/>
          </a:xfrm>
        </p:grpSpPr>
        <p:sp>
          <p:nvSpPr>
            <p:cNvPr id="1362" name="Google Shape;1362;p54"/>
            <p:cNvSpPr/>
            <p:nvPr/>
          </p:nvSpPr>
          <p:spPr>
            <a:xfrm>
              <a:off x="3439750" y="2201600"/>
              <a:ext cx="8350" cy="5575"/>
            </a:xfrm>
            <a:custGeom>
              <a:avLst/>
              <a:gdLst/>
              <a:ahLst/>
              <a:cxnLst/>
              <a:rect l="l" t="t" r="r" b="b"/>
              <a:pathLst>
                <a:path w="334" h="223" extrusionOk="0">
                  <a:moveTo>
                    <a:pt x="1" y="1"/>
                  </a:moveTo>
                  <a:cubicBezTo>
                    <a:pt x="222" y="112"/>
                    <a:pt x="223" y="223"/>
                    <a:pt x="333" y="223"/>
                  </a:cubicBezTo>
                  <a:cubicBezTo>
                    <a:pt x="333" y="112"/>
                    <a:pt x="223" y="11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4"/>
            <p:cNvSpPr/>
            <p:nvPr/>
          </p:nvSpPr>
          <p:spPr>
            <a:xfrm>
              <a:off x="4535200" y="349050"/>
              <a:ext cx="8350" cy="8350"/>
            </a:xfrm>
            <a:custGeom>
              <a:avLst/>
              <a:gdLst/>
              <a:ahLst/>
              <a:cxnLst/>
              <a:rect l="l" t="t" r="r" b="b"/>
              <a:pathLst>
                <a:path w="334" h="334" extrusionOk="0">
                  <a:moveTo>
                    <a:pt x="333" y="0"/>
                  </a:moveTo>
                  <a:lnTo>
                    <a:pt x="1" y="333"/>
                  </a:lnTo>
                  <a:cubicBezTo>
                    <a:pt x="223" y="333"/>
                    <a:pt x="333" y="111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4"/>
            <p:cNvSpPr/>
            <p:nvPr/>
          </p:nvSpPr>
          <p:spPr>
            <a:xfrm>
              <a:off x="4230150" y="3213850"/>
              <a:ext cx="8325" cy="5575"/>
            </a:xfrm>
            <a:custGeom>
              <a:avLst/>
              <a:gdLst/>
              <a:ahLst/>
              <a:cxnLst/>
              <a:rect l="l" t="t" r="r" b="b"/>
              <a:pathLst>
                <a:path w="333" h="223" extrusionOk="0">
                  <a:moveTo>
                    <a:pt x="0" y="1"/>
                  </a:moveTo>
                  <a:cubicBezTo>
                    <a:pt x="0" y="84"/>
                    <a:pt x="125" y="105"/>
                    <a:pt x="234" y="157"/>
                  </a:cubicBezTo>
                  <a:lnTo>
                    <a:pt x="234" y="157"/>
                  </a:lnTo>
                  <a:lnTo>
                    <a:pt x="0" y="1"/>
                  </a:lnTo>
                  <a:close/>
                  <a:moveTo>
                    <a:pt x="234" y="157"/>
                  </a:moveTo>
                  <a:lnTo>
                    <a:pt x="333" y="223"/>
                  </a:lnTo>
                  <a:cubicBezTo>
                    <a:pt x="305" y="195"/>
                    <a:pt x="271" y="174"/>
                    <a:pt x="234" y="157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4"/>
            <p:cNvSpPr/>
            <p:nvPr/>
          </p:nvSpPr>
          <p:spPr>
            <a:xfrm>
              <a:off x="1179525" y="238125"/>
              <a:ext cx="5227675" cy="5132000"/>
            </a:xfrm>
            <a:custGeom>
              <a:avLst/>
              <a:gdLst/>
              <a:ahLst/>
              <a:cxnLst/>
              <a:rect l="l" t="t" r="r" b="b"/>
              <a:pathLst>
                <a:path w="209107" h="205280" extrusionOk="0">
                  <a:moveTo>
                    <a:pt x="101942" y="1935"/>
                  </a:moveTo>
                  <a:cubicBezTo>
                    <a:pt x="102008" y="2009"/>
                    <a:pt x="102057" y="2034"/>
                    <a:pt x="102057" y="2108"/>
                  </a:cubicBezTo>
                  <a:lnTo>
                    <a:pt x="101942" y="1935"/>
                  </a:lnTo>
                  <a:close/>
                  <a:moveTo>
                    <a:pt x="75888" y="16742"/>
                  </a:moveTo>
                  <a:cubicBezTo>
                    <a:pt x="75812" y="16748"/>
                    <a:pt x="75734" y="16751"/>
                    <a:pt x="75656" y="16751"/>
                  </a:cubicBezTo>
                  <a:cubicBezTo>
                    <a:pt x="75609" y="16851"/>
                    <a:pt x="75561" y="16948"/>
                    <a:pt x="75510" y="17041"/>
                  </a:cubicBezTo>
                  <a:lnTo>
                    <a:pt x="75510" y="17041"/>
                  </a:lnTo>
                  <a:cubicBezTo>
                    <a:pt x="75632" y="16945"/>
                    <a:pt x="75755" y="16849"/>
                    <a:pt x="75878" y="16751"/>
                  </a:cubicBezTo>
                  <a:cubicBezTo>
                    <a:pt x="75881" y="16748"/>
                    <a:pt x="75884" y="16745"/>
                    <a:pt x="75888" y="16742"/>
                  </a:cubicBezTo>
                  <a:close/>
                  <a:moveTo>
                    <a:pt x="75510" y="17041"/>
                  </a:moveTo>
                  <a:cubicBezTo>
                    <a:pt x="74614" y="17743"/>
                    <a:pt x="73725" y="18396"/>
                    <a:pt x="72903" y="19177"/>
                  </a:cubicBezTo>
                  <a:lnTo>
                    <a:pt x="72903" y="19177"/>
                  </a:lnTo>
                  <a:cubicBezTo>
                    <a:pt x="73987" y="18766"/>
                    <a:pt x="74900" y="18164"/>
                    <a:pt x="75510" y="17041"/>
                  </a:cubicBezTo>
                  <a:close/>
                  <a:moveTo>
                    <a:pt x="72903" y="19177"/>
                  </a:moveTo>
                  <a:cubicBezTo>
                    <a:pt x="72787" y="19221"/>
                    <a:pt x="72669" y="19262"/>
                    <a:pt x="72550" y="19302"/>
                  </a:cubicBezTo>
                  <a:cubicBezTo>
                    <a:pt x="72567" y="19355"/>
                    <a:pt x="72577" y="19414"/>
                    <a:pt x="72581" y="19476"/>
                  </a:cubicBezTo>
                  <a:lnTo>
                    <a:pt x="72581" y="19476"/>
                  </a:lnTo>
                  <a:cubicBezTo>
                    <a:pt x="72608" y="19460"/>
                    <a:pt x="72634" y="19439"/>
                    <a:pt x="72661" y="19413"/>
                  </a:cubicBezTo>
                  <a:cubicBezTo>
                    <a:pt x="72741" y="19333"/>
                    <a:pt x="72822" y="19254"/>
                    <a:pt x="72903" y="19177"/>
                  </a:cubicBezTo>
                  <a:close/>
                  <a:moveTo>
                    <a:pt x="144766" y="17305"/>
                  </a:moveTo>
                  <a:cubicBezTo>
                    <a:pt x="144988" y="18526"/>
                    <a:pt x="145099" y="19857"/>
                    <a:pt x="145321" y="21077"/>
                  </a:cubicBezTo>
                  <a:lnTo>
                    <a:pt x="145321" y="21521"/>
                  </a:lnTo>
                  <a:cubicBezTo>
                    <a:pt x="145321" y="21632"/>
                    <a:pt x="145543" y="21964"/>
                    <a:pt x="145654" y="22075"/>
                  </a:cubicBezTo>
                  <a:cubicBezTo>
                    <a:pt x="145654" y="22075"/>
                    <a:pt x="145765" y="22075"/>
                    <a:pt x="145765" y="22186"/>
                  </a:cubicBezTo>
                  <a:cubicBezTo>
                    <a:pt x="145765" y="22297"/>
                    <a:pt x="145765" y="22630"/>
                    <a:pt x="145875" y="22741"/>
                  </a:cubicBezTo>
                  <a:lnTo>
                    <a:pt x="145875" y="22852"/>
                  </a:lnTo>
                  <a:cubicBezTo>
                    <a:pt x="146208" y="23185"/>
                    <a:pt x="146319" y="23628"/>
                    <a:pt x="146430" y="23850"/>
                  </a:cubicBezTo>
                  <a:cubicBezTo>
                    <a:pt x="146430" y="24405"/>
                    <a:pt x="146763" y="24960"/>
                    <a:pt x="145765" y="25071"/>
                  </a:cubicBezTo>
                  <a:lnTo>
                    <a:pt x="145654" y="25071"/>
                  </a:lnTo>
                  <a:cubicBezTo>
                    <a:pt x="145321" y="25071"/>
                    <a:pt x="145099" y="25071"/>
                    <a:pt x="144988" y="25403"/>
                  </a:cubicBezTo>
                  <a:cubicBezTo>
                    <a:pt x="144766" y="25514"/>
                    <a:pt x="144544" y="25514"/>
                    <a:pt x="144433" y="25625"/>
                  </a:cubicBezTo>
                  <a:cubicBezTo>
                    <a:pt x="144101" y="25625"/>
                    <a:pt x="143990" y="25625"/>
                    <a:pt x="143879" y="25736"/>
                  </a:cubicBezTo>
                  <a:cubicBezTo>
                    <a:pt x="143657" y="25736"/>
                    <a:pt x="143657" y="25736"/>
                    <a:pt x="143546" y="25958"/>
                  </a:cubicBezTo>
                  <a:cubicBezTo>
                    <a:pt x="143435" y="25958"/>
                    <a:pt x="143435" y="26069"/>
                    <a:pt x="143213" y="26069"/>
                  </a:cubicBezTo>
                  <a:cubicBezTo>
                    <a:pt x="142991" y="26069"/>
                    <a:pt x="142880" y="26180"/>
                    <a:pt x="142658" y="26402"/>
                  </a:cubicBezTo>
                  <a:cubicBezTo>
                    <a:pt x="142437" y="26513"/>
                    <a:pt x="142104" y="26624"/>
                    <a:pt x="141882" y="26845"/>
                  </a:cubicBezTo>
                  <a:cubicBezTo>
                    <a:pt x="141771" y="26845"/>
                    <a:pt x="141549" y="27067"/>
                    <a:pt x="141549" y="27178"/>
                  </a:cubicBezTo>
                  <a:cubicBezTo>
                    <a:pt x="141438" y="27178"/>
                    <a:pt x="141438" y="27178"/>
                    <a:pt x="141438" y="27289"/>
                  </a:cubicBezTo>
                  <a:cubicBezTo>
                    <a:pt x="141327" y="27289"/>
                    <a:pt x="141216" y="27511"/>
                    <a:pt x="141216" y="27511"/>
                  </a:cubicBezTo>
                  <a:cubicBezTo>
                    <a:pt x="141105" y="27511"/>
                    <a:pt x="140884" y="27622"/>
                    <a:pt x="140884" y="27733"/>
                  </a:cubicBezTo>
                  <a:cubicBezTo>
                    <a:pt x="140329" y="28288"/>
                    <a:pt x="139885" y="28842"/>
                    <a:pt x="139331" y="29397"/>
                  </a:cubicBezTo>
                  <a:lnTo>
                    <a:pt x="139109" y="29397"/>
                  </a:lnTo>
                  <a:cubicBezTo>
                    <a:pt x="139109" y="29286"/>
                    <a:pt x="139109" y="29286"/>
                    <a:pt x="138998" y="29175"/>
                  </a:cubicBezTo>
                  <a:cubicBezTo>
                    <a:pt x="139109" y="28620"/>
                    <a:pt x="139109" y="27844"/>
                    <a:pt x="139220" y="27289"/>
                  </a:cubicBezTo>
                  <a:cubicBezTo>
                    <a:pt x="139552" y="26845"/>
                    <a:pt x="139220" y="26513"/>
                    <a:pt x="139220" y="25958"/>
                  </a:cubicBezTo>
                  <a:cubicBezTo>
                    <a:pt x="139220" y="24960"/>
                    <a:pt x="139220" y="23961"/>
                    <a:pt x="138887" y="23185"/>
                  </a:cubicBezTo>
                  <a:cubicBezTo>
                    <a:pt x="138887" y="22741"/>
                    <a:pt x="138887" y="22297"/>
                    <a:pt x="138554" y="22075"/>
                  </a:cubicBezTo>
                  <a:lnTo>
                    <a:pt x="138554" y="21964"/>
                  </a:lnTo>
                  <a:cubicBezTo>
                    <a:pt x="138554" y="21077"/>
                    <a:pt x="138887" y="20411"/>
                    <a:pt x="139663" y="20079"/>
                  </a:cubicBezTo>
                  <a:cubicBezTo>
                    <a:pt x="139996" y="19968"/>
                    <a:pt x="140218" y="19857"/>
                    <a:pt x="140218" y="19524"/>
                  </a:cubicBezTo>
                  <a:cubicBezTo>
                    <a:pt x="141771" y="19524"/>
                    <a:pt x="142769" y="18747"/>
                    <a:pt x="143546" y="17638"/>
                  </a:cubicBezTo>
                  <a:cubicBezTo>
                    <a:pt x="143595" y="17650"/>
                    <a:pt x="143645" y="17656"/>
                    <a:pt x="143694" y="17656"/>
                  </a:cubicBezTo>
                  <a:cubicBezTo>
                    <a:pt x="144087" y="17656"/>
                    <a:pt x="144470" y="17305"/>
                    <a:pt x="144766" y="17305"/>
                  </a:cubicBezTo>
                  <a:close/>
                  <a:moveTo>
                    <a:pt x="64563" y="17083"/>
                  </a:moveTo>
                  <a:cubicBezTo>
                    <a:pt x="65117" y="17305"/>
                    <a:pt x="65339" y="17749"/>
                    <a:pt x="65783" y="17860"/>
                  </a:cubicBezTo>
                  <a:cubicBezTo>
                    <a:pt x="67336" y="18637"/>
                    <a:pt x="68556" y="20079"/>
                    <a:pt x="70442" y="20079"/>
                  </a:cubicBezTo>
                  <a:cubicBezTo>
                    <a:pt x="70775" y="20966"/>
                    <a:pt x="70775" y="21521"/>
                    <a:pt x="70442" y="22075"/>
                  </a:cubicBezTo>
                  <a:cubicBezTo>
                    <a:pt x="70331" y="22519"/>
                    <a:pt x="70220" y="22852"/>
                    <a:pt x="70331" y="23296"/>
                  </a:cubicBezTo>
                  <a:cubicBezTo>
                    <a:pt x="70331" y="23407"/>
                    <a:pt x="70331" y="23407"/>
                    <a:pt x="70442" y="23628"/>
                  </a:cubicBezTo>
                  <a:cubicBezTo>
                    <a:pt x="70220" y="23850"/>
                    <a:pt x="70331" y="24072"/>
                    <a:pt x="70331" y="24405"/>
                  </a:cubicBezTo>
                  <a:cubicBezTo>
                    <a:pt x="70220" y="24849"/>
                    <a:pt x="70220" y="25292"/>
                    <a:pt x="70331" y="25514"/>
                  </a:cubicBezTo>
                  <a:cubicBezTo>
                    <a:pt x="70109" y="25958"/>
                    <a:pt x="70109" y="26402"/>
                    <a:pt x="70220" y="26735"/>
                  </a:cubicBezTo>
                  <a:lnTo>
                    <a:pt x="70220" y="27067"/>
                  </a:lnTo>
                  <a:cubicBezTo>
                    <a:pt x="70220" y="27289"/>
                    <a:pt x="70220" y="27511"/>
                    <a:pt x="70331" y="27733"/>
                  </a:cubicBezTo>
                  <a:cubicBezTo>
                    <a:pt x="70331" y="28066"/>
                    <a:pt x="70331" y="28177"/>
                    <a:pt x="70442" y="28399"/>
                  </a:cubicBezTo>
                  <a:lnTo>
                    <a:pt x="70442" y="28842"/>
                  </a:lnTo>
                  <a:lnTo>
                    <a:pt x="70664" y="28842"/>
                  </a:lnTo>
                  <a:lnTo>
                    <a:pt x="70664" y="28953"/>
                  </a:lnTo>
                  <a:lnTo>
                    <a:pt x="70664" y="29397"/>
                  </a:lnTo>
                  <a:cubicBezTo>
                    <a:pt x="70664" y="29508"/>
                    <a:pt x="70664" y="29730"/>
                    <a:pt x="70775" y="29841"/>
                  </a:cubicBezTo>
                  <a:cubicBezTo>
                    <a:pt x="70775" y="29952"/>
                    <a:pt x="70886" y="29952"/>
                    <a:pt x="70886" y="30062"/>
                  </a:cubicBezTo>
                  <a:lnTo>
                    <a:pt x="70886" y="30284"/>
                  </a:lnTo>
                  <a:cubicBezTo>
                    <a:pt x="70886" y="30062"/>
                    <a:pt x="70775" y="30062"/>
                    <a:pt x="70775" y="29952"/>
                  </a:cubicBezTo>
                  <a:cubicBezTo>
                    <a:pt x="70775" y="29841"/>
                    <a:pt x="70664" y="29730"/>
                    <a:pt x="70664" y="29508"/>
                  </a:cubicBezTo>
                  <a:lnTo>
                    <a:pt x="70442" y="29397"/>
                  </a:lnTo>
                  <a:lnTo>
                    <a:pt x="70220" y="29397"/>
                  </a:lnTo>
                  <a:cubicBezTo>
                    <a:pt x="69665" y="28731"/>
                    <a:pt x="69222" y="27844"/>
                    <a:pt x="68445" y="27511"/>
                  </a:cubicBezTo>
                  <a:cubicBezTo>
                    <a:pt x="67558" y="26956"/>
                    <a:pt x="66892" y="26402"/>
                    <a:pt x="65894" y="25958"/>
                  </a:cubicBezTo>
                  <a:cubicBezTo>
                    <a:pt x="65450" y="25847"/>
                    <a:pt x="65117" y="25514"/>
                    <a:pt x="64673" y="25403"/>
                  </a:cubicBezTo>
                  <a:cubicBezTo>
                    <a:pt x="64119" y="25071"/>
                    <a:pt x="63453" y="25071"/>
                    <a:pt x="63120" y="24738"/>
                  </a:cubicBezTo>
                  <a:cubicBezTo>
                    <a:pt x="62899" y="24294"/>
                    <a:pt x="63453" y="23628"/>
                    <a:pt x="63231" y="23074"/>
                  </a:cubicBezTo>
                  <a:cubicBezTo>
                    <a:pt x="63786" y="21743"/>
                    <a:pt x="63675" y="20411"/>
                    <a:pt x="64008" y="18969"/>
                  </a:cubicBezTo>
                  <a:cubicBezTo>
                    <a:pt x="64563" y="18415"/>
                    <a:pt x="64230" y="17749"/>
                    <a:pt x="64563" y="17083"/>
                  </a:cubicBezTo>
                  <a:close/>
                  <a:moveTo>
                    <a:pt x="138332" y="31394"/>
                  </a:moveTo>
                  <a:cubicBezTo>
                    <a:pt x="138332" y="31394"/>
                    <a:pt x="138332" y="31462"/>
                    <a:pt x="138226" y="31491"/>
                  </a:cubicBezTo>
                  <a:lnTo>
                    <a:pt x="138226" y="31491"/>
                  </a:lnTo>
                  <a:cubicBezTo>
                    <a:pt x="138258" y="31464"/>
                    <a:pt x="138293" y="31432"/>
                    <a:pt x="138332" y="31394"/>
                  </a:cubicBezTo>
                  <a:close/>
                  <a:moveTo>
                    <a:pt x="72993" y="21632"/>
                  </a:moveTo>
                  <a:cubicBezTo>
                    <a:pt x="73437" y="22186"/>
                    <a:pt x="74214" y="22297"/>
                    <a:pt x="74768" y="22741"/>
                  </a:cubicBezTo>
                  <a:lnTo>
                    <a:pt x="74768" y="22852"/>
                  </a:lnTo>
                  <a:lnTo>
                    <a:pt x="74879" y="22852"/>
                  </a:lnTo>
                  <a:cubicBezTo>
                    <a:pt x="75101" y="23074"/>
                    <a:pt x="75212" y="23074"/>
                    <a:pt x="75323" y="23185"/>
                  </a:cubicBezTo>
                  <a:cubicBezTo>
                    <a:pt x="76543" y="24738"/>
                    <a:pt x="77652" y="26402"/>
                    <a:pt x="78207" y="28177"/>
                  </a:cubicBezTo>
                  <a:cubicBezTo>
                    <a:pt x="78207" y="28620"/>
                    <a:pt x="78096" y="29175"/>
                    <a:pt x="78429" y="29508"/>
                  </a:cubicBezTo>
                  <a:lnTo>
                    <a:pt x="78429" y="29730"/>
                  </a:lnTo>
                  <a:cubicBezTo>
                    <a:pt x="78429" y="29952"/>
                    <a:pt x="78429" y="30395"/>
                    <a:pt x="78651" y="30506"/>
                  </a:cubicBezTo>
                  <a:cubicBezTo>
                    <a:pt x="78651" y="30617"/>
                    <a:pt x="78651" y="30839"/>
                    <a:pt x="78762" y="30950"/>
                  </a:cubicBezTo>
                  <a:lnTo>
                    <a:pt x="78762" y="32503"/>
                  </a:lnTo>
                  <a:cubicBezTo>
                    <a:pt x="78762" y="32614"/>
                    <a:pt x="78762" y="32614"/>
                    <a:pt x="78651" y="32725"/>
                  </a:cubicBezTo>
                  <a:cubicBezTo>
                    <a:pt x="78651" y="32725"/>
                    <a:pt x="78540" y="32836"/>
                    <a:pt x="78540" y="33058"/>
                  </a:cubicBezTo>
                  <a:cubicBezTo>
                    <a:pt x="78540" y="33169"/>
                    <a:pt x="78429" y="33169"/>
                    <a:pt x="78429" y="33280"/>
                  </a:cubicBezTo>
                  <a:cubicBezTo>
                    <a:pt x="78207" y="33280"/>
                    <a:pt x="78096" y="33390"/>
                    <a:pt x="78096" y="33612"/>
                  </a:cubicBezTo>
                  <a:cubicBezTo>
                    <a:pt x="77985" y="33612"/>
                    <a:pt x="77874" y="33723"/>
                    <a:pt x="77874" y="33834"/>
                  </a:cubicBezTo>
                  <a:cubicBezTo>
                    <a:pt x="77542" y="33834"/>
                    <a:pt x="77320" y="33834"/>
                    <a:pt x="77098" y="34167"/>
                  </a:cubicBezTo>
                  <a:cubicBezTo>
                    <a:pt x="76796" y="34234"/>
                    <a:pt x="76503" y="34271"/>
                    <a:pt x="76225" y="34271"/>
                  </a:cubicBezTo>
                  <a:cubicBezTo>
                    <a:pt x="75582" y="34271"/>
                    <a:pt x="75010" y="34076"/>
                    <a:pt x="74546" y="33612"/>
                  </a:cubicBezTo>
                  <a:cubicBezTo>
                    <a:pt x="74325" y="33390"/>
                    <a:pt x="74214" y="33390"/>
                    <a:pt x="74103" y="33280"/>
                  </a:cubicBezTo>
                  <a:cubicBezTo>
                    <a:pt x="73992" y="33058"/>
                    <a:pt x="73770" y="32836"/>
                    <a:pt x="73548" y="32725"/>
                  </a:cubicBezTo>
                  <a:cubicBezTo>
                    <a:pt x="73548" y="32614"/>
                    <a:pt x="73548" y="32614"/>
                    <a:pt x="73437" y="32614"/>
                  </a:cubicBezTo>
                  <a:cubicBezTo>
                    <a:pt x="73437" y="32503"/>
                    <a:pt x="73215" y="32503"/>
                    <a:pt x="73215" y="32281"/>
                  </a:cubicBezTo>
                  <a:cubicBezTo>
                    <a:pt x="73215" y="32170"/>
                    <a:pt x="73104" y="32059"/>
                    <a:pt x="72993" y="32059"/>
                  </a:cubicBezTo>
                  <a:lnTo>
                    <a:pt x="72661" y="31726"/>
                  </a:lnTo>
                  <a:cubicBezTo>
                    <a:pt x="71995" y="30950"/>
                    <a:pt x="71440" y="29952"/>
                    <a:pt x="70997" y="28842"/>
                  </a:cubicBezTo>
                  <a:cubicBezTo>
                    <a:pt x="70997" y="28620"/>
                    <a:pt x="70997" y="28288"/>
                    <a:pt x="70886" y="28177"/>
                  </a:cubicBezTo>
                  <a:cubicBezTo>
                    <a:pt x="70886" y="27844"/>
                    <a:pt x="70886" y="27733"/>
                    <a:pt x="70775" y="27511"/>
                  </a:cubicBezTo>
                  <a:cubicBezTo>
                    <a:pt x="70775" y="27178"/>
                    <a:pt x="70775" y="27067"/>
                    <a:pt x="70553" y="26956"/>
                  </a:cubicBezTo>
                  <a:lnTo>
                    <a:pt x="70553" y="26402"/>
                  </a:lnTo>
                  <a:cubicBezTo>
                    <a:pt x="70775" y="25958"/>
                    <a:pt x="70775" y="25403"/>
                    <a:pt x="70775" y="24960"/>
                  </a:cubicBezTo>
                  <a:lnTo>
                    <a:pt x="70775" y="24738"/>
                  </a:lnTo>
                  <a:lnTo>
                    <a:pt x="70775" y="23961"/>
                  </a:lnTo>
                  <a:cubicBezTo>
                    <a:pt x="71440" y="23850"/>
                    <a:pt x="71329" y="23296"/>
                    <a:pt x="71440" y="22852"/>
                  </a:cubicBezTo>
                  <a:cubicBezTo>
                    <a:pt x="71773" y="22186"/>
                    <a:pt x="71995" y="21743"/>
                    <a:pt x="72661" y="21743"/>
                  </a:cubicBezTo>
                  <a:cubicBezTo>
                    <a:pt x="72882" y="21743"/>
                    <a:pt x="72882" y="21743"/>
                    <a:pt x="72993" y="21632"/>
                  </a:cubicBezTo>
                  <a:close/>
                  <a:moveTo>
                    <a:pt x="137084" y="21770"/>
                  </a:moveTo>
                  <a:cubicBezTo>
                    <a:pt x="137445" y="21770"/>
                    <a:pt x="137777" y="21909"/>
                    <a:pt x="138110" y="22186"/>
                  </a:cubicBezTo>
                  <a:cubicBezTo>
                    <a:pt x="138110" y="22630"/>
                    <a:pt x="138110" y="23074"/>
                    <a:pt x="138443" y="23407"/>
                  </a:cubicBezTo>
                  <a:cubicBezTo>
                    <a:pt x="138443" y="24405"/>
                    <a:pt x="138665" y="25292"/>
                    <a:pt x="138887" y="25958"/>
                  </a:cubicBezTo>
                  <a:cubicBezTo>
                    <a:pt x="138887" y="27733"/>
                    <a:pt x="138443" y="29397"/>
                    <a:pt x="137445" y="30950"/>
                  </a:cubicBezTo>
                  <a:cubicBezTo>
                    <a:pt x="136890" y="31505"/>
                    <a:pt x="136446" y="31948"/>
                    <a:pt x="136113" y="32614"/>
                  </a:cubicBezTo>
                  <a:lnTo>
                    <a:pt x="135226" y="33390"/>
                  </a:lnTo>
                  <a:cubicBezTo>
                    <a:pt x="134453" y="34001"/>
                    <a:pt x="133665" y="34298"/>
                    <a:pt x="132961" y="34298"/>
                  </a:cubicBezTo>
                  <a:cubicBezTo>
                    <a:pt x="131745" y="34298"/>
                    <a:pt x="130778" y="33412"/>
                    <a:pt x="130567" y="31726"/>
                  </a:cubicBezTo>
                  <a:cubicBezTo>
                    <a:pt x="130678" y="31505"/>
                    <a:pt x="130678" y="31172"/>
                    <a:pt x="130567" y="31061"/>
                  </a:cubicBezTo>
                  <a:cubicBezTo>
                    <a:pt x="130900" y="30062"/>
                    <a:pt x="131122" y="29175"/>
                    <a:pt x="131122" y="28177"/>
                  </a:cubicBezTo>
                  <a:cubicBezTo>
                    <a:pt x="131232" y="27733"/>
                    <a:pt x="131343" y="27511"/>
                    <a:pt x="131454" y="27067"/>
                  </a:cubicBezTo>
                  <a:cubicBezTo>
                    <a:pt x="132009" y="26735"/>
                    <a:pt x="132342" y="26180"/>
                    <a:pt x="132564" y="25847"/>
                  </a:cubicBezTo>
                  <a:cubicBezTo>
                    <a:pt x="133451" y="24294"/>
                    <a:pt x="134560" y="23185"/>
                    <a:pt x="135892" y="22186"/>
                  </a:cubicBezTo>
                  <a:cubicBezTo>
                    <a:pt x="136335" y="21909"/>
                    <a:pt x="136724" y="21770"/>
                    <a:pt x="137084" y="21770"/>
                  </a:cubicBezTo>
                  <a:close/>
                  <a:moveTo>
                    <a:pt x="63533" y="26171"/>
                  </a:moveTo>
                  <a:cubicBezTo>
                    <a:pt x="63860" y="26171"/>
                    <a:pt x="64371" y="26349"/>
                    <a:pt x="65228" y="26513"/>
                  </a:cubicBezTo>
                  <a:cubicBezTo>
                    <a:pt x="65894" y="27289"/>
                    <a:pt x="66781" y="27733"/>
                    <a:pt x="67669" y="27844"/>
                  </a:cubicBezTo>
                  <a:cubicBezTo>
                    <a:pt x="67669" y="28288"/>
                    <a:pt x="68001" y="28620"/>
                    <a:pt x="68223" y="28842"/>
                  </a:cubicBezTo>
                  <a:cubicBezTo>
                    <a:pt x="69333" y="29952"/>
                    <a:pt x="70109" y="31394"/>
                    <a:pt x="70331" y="32836"/>
                  </a:cubicBezTo>
                  <a:cubicBezTo>
                    <a:pt x="70331" y="33280"/>
                    <a:pt x="70442" y="33723"/>
                    <a:pt x="70886" y="33945"/>
                  </a:cubicBezTo>
                  <a:lnTo>
                    <a:pt x="70997" y="33945"/>
                  </a:lnTo>
                  <a:lnTo>
                    <a:pt x="70997" y="34167"/>
                  </a:lnTo>
                  <a:lnTo>
                    <a:pt x="70886" y="34278"/>
                  </a:lnTo>
                  <a:cubicBezTo>
                    <a:pt x="70775" y="34833"/>
                    <a:pt x="70553" y="35387"/>
                    <a:pt x="70886" y="35942"/>
                  </a:cubicBezTo>
                  <a:lnTo>
                    <a:pt x="70997" y="36053"/>
                  </a:lnTo>
                  <a:lnTo>
                    <a:pt x="70997" y="36164"/>
                  </a:lnTo>
                  <a:lnTo>
                    <a:pt x="70886" y="36164"/>
                  </a:lnTo>
                  <a:cubicBezTo>
                    <a:pt x="70553" y="36164"/>
                    <a:pt x="70442" y="36607"/>
                    <a:pt x="70220" y="36718"/>
                  </a:cubicBezTo>
                  <a:cubicBezTo>
                    <a:pt x="69574" y="37365"/>
                    <a:pt x="69078" y="37710"/>
                    <a:pt x="68470" y="37710"/>
                  </a:cubicBezTo>
                  <a:cubicBezTo>
                    <a:pt x="68034" y="37710"/>
                    <a:pt x="67540" y="37533"/>
                    <a:pt x="66892" y="37162"/>
                  </a:cubicBezTo>
                  <a:cubicBezTo>
                    <a:pt x="66781" y="37051"/>
                    <a:pt x="66448" y="36940"/>
                    <a:pt x="66337" y="36940"/>
                  </a:cubicBezTo>
                  <a:lnTo>
                    <a:pt x="66227" y="36940"/>
                  </a:lnTo>
                  <a:cubicBezTo>
                    <a:pt x="66227" y="36718"/>
                    <a:pt x="66227" y="36718"/>
                    <a:pt x="66005" y="36607"/>
                  </a:cubicBezTo>
                  <a:cubicBezTo>
                    <a:pt x="66005" y="36386"/>
                    <a:pt x="65894" y="36164"/>
                    <a:pt x="65783" y="35942"/>
                  </a:cubicBezTo>
                  <a:cubicBezTo>
                    <a:pt x="65783" y="35831"/>
                    <a:pt x="65561" y="35831"/>
                    <a:pt x="65450" y="35609"/>
                  </a:cubicBezTo>
                  <a:cubicBezTo>
                    <a:pt x="65450" y="35609"/>
                    <a:pt x="65450" y="35498"/>
                    <a:pt x="65339" y="35498"/>
                  </a:cubicBezTo>
                  <a:cubicBezTo>
                    <a:pt x="65339" y="35387"/>
                    <a:pt x="65228" y="35387"/>
                    <a:pt x="65228" y="35276"/>
                  </a:cubicBezTo>
                  <a:cubicBezTo>
                    <a:pt x="65117" y="35276"/>
                    <a:pt x="64784" y="34722"/>
                    <a:pt x="64230" y="34722"/>
                  </a:cubicBezTo>
                  <a:lnTo>
                    <a:pt x="64230" y="34278"/>
                  </a:lnTo>
                  <a:cubicBezTo>
                    <a:pt x="64119" y="33723"/>
                    <a:pt x="63786" y="33169"/>
                    <a:pt x="63564" y="32725"/>
                  </a:cubicBezTo>
                  <a:cubicBezTo>
                    <a:pt x="63009" y="31505"/>
                    <a:pt x="62455" y="30062"/>
                    <a:pt x="62677" y="28731"/>
                  </a:cubicBezTo>
                  <a:cubicBezTo>
                    <a:pt x="62957" y="26698"/>
                    <a:pt x="62972" y="26171"/>
                    <a:pt x="63533" y="26171"/>
                  </a:cubicBezTo>
                  <a:close/>
                  <a:moveTo>
                    <a:pt x="146430" y="26402"/>
                  </a:moveTo>
                  <a:cubicBezTo>
                    <a:pt x="146430" y="26624"/>
                    <a:pt x="146652" y="27289"/>
                    <a:pt x="146763" y="27844"/>
                  </a:cubicBezTo>
                  <a:cubicBezTo>
                    <a:pt x="146874" y="28288"/>
                    <a:pt x="146874" y="28731"/>
                    <a:pt x="146874" y="29175"/>
                  </a:cubicBezTo>
                  <a:lnTo>
                    <a:pt x="146874" y="29508"/>
                  </a:lnTo>
                  <a:lnTo>
                    <a:pt x="146874" y="29730"/>
                  </a:lnTo>
                  <a:lnTo>
                    <a:pt x="146874" y="29952"/>
                  </a:lnTo>
                  <a:cubicBezTo>
                    <a:pt x="146763" y="29952"/>
                    <a:pt x="146763" y="30062"/>
                    <a:pt x="146652" y="30062"/>
                  </a:cubicBezTo>
                  <a:cubicBezTo>
                    <a:pt x="145875" y="32059"/>
                    <a:pt x="145321" y="34167"/>
                    <a:pt x="143657" y="35609"/>
                  </a:cubicBezTo>
                  <a:cubicBezTo>
                    <a:pt x="143546" y="35831"/>
                    <a:pt x="143546" y="36053"/>
                    <a:pt x="143546" y="36164"/>
                  </a:cubicBezTo>
                  <a:lnTo>
                    <a:pt x="143546" y="36386"/>
                  </a:lnTo>
                  <a:lnTo>
                    <a:pt x="143435" y="36497"/>
                  </a:lnTo>
                  <a:cubicBezTo>
                    <a:pt x="143324" y="36497"/>
                    <a:pt x="143324" y="36607"/>
                    <a:pt x="143102" y="36607"/>
                  </a:cubicBezTo>
                  <a:cubicBezTo>
                    <a:pt x="143102" y="36607"/>
                    <a:pt x="142991" y="36607"/>
                    <a:pt x="142991" y="36718"/>
                  </a:cubicBezTo>
                  <a:lnTo>
                    <a:pt x="142880" y="36940"/>
                  </a:lnTo>
                  <a:lnTo>
                    <a:pt x="142769" y="37051"/>
                  </a:lnTo>
                  <a:lnTo>
                    <a:pt x="142548" y="37162"/>
                  </a:lnTo>
                  <a:lnTo>
                    <a:pt x="142437" y="37273"/>
                  </a:lnTo>
                  <a:lnTo>
                    <a:pt x="142326" y="37495"/>
                  </a:lnTo>
                  <a:lnTo>
                    <a:pt x="142215" y="37606"/>
                  </a:lnTo>
                  <a:cubicBezTo>
                    <a:pt x="142215" y="37606"/>
                    <a:pt x="141993" y="37717"/>
                    <a:pt x="141882" y="37717"/>
                  </a:cubicBezTo>
                  <a:lnTo>
                    <a:pt x="141771" y="37717"/>
                  </a:lnTo>
                  <a:cubicBezTo>
                    <a:pt x="141660" y="37717"/>
                    <a:pt x="141660" y="37717"/>
                    <a:pt x="141438" y="37828"/>
                  </a:cubicBezTo>
                  <a:cubicBezTo>
                    <a:pt x="141327" y="37828"/>
                    <a:pt x="141216" y="37828"/>
                    <a:pt x="141105" y="38050"/>
                  </a:cubicBezTo>
                  <a:lnTo>
                    <a:pt x="140551" y="38050"/>
                  </a:lnTo>
                  <a:cubicBezTo>
                    <a:pt x="140329" y="38050"/>
                    <a:pt x="140218" y="37828"/>
                    <a:pt x="140107" y="37828"/>
                  </a:cubicBezTo>
                  <a:cubicBezTo>
                    <a:pt x="139996" y="37717"/>
                    <a:pt x="139774" y="37717"/>
                    <a:pt x="139663" y="37606"/>
                  </a:cubicBezTo>
                  <a:cubicBezTo>
                    <a:pt x="138887" y="37051"/>
                    <a:pt x="138554" y="36164"/>
                    <a:pt x="138554" y="35276"/>
                  </a:cubicBezTo>
                  <a:cubicBezTo>
                    <a:pt x="138554" y="34833"/>
                    <a:pt x="138665" y="34278"/>
                    <a:pt x="138554" y="33834"/>
                  </a:cubicBezTo>
                  <a:cubicBezTo>
                    <a:pt x="138554" y="33723"/>
                    <a:pt x="138554" y="33723"/>
                    <a:pt x="138443" y="33612"/>
                  </a:cubicBezTo>
                  <a:cubicBezTo>
                    <a:pt x="138887" y="33390"/>
                    <a:pt x="138887" y="33058"/>
                    <a:pt x="138887" y="32614"/>
                  </a:cubicBezTo>
                  <a:cubicBezTo>
                    <a:pt x="138887" y="32281"/>
                    <a:pt x="138887" y="32059"/>
                    <a:pt x="138998" y="31726"/>
                  </a:cubicBezTo>
                  <a:cubicBezTo>
                    <a:pt x="139220" y="31172"/>
                    <a:pt x="139552" y="30839"/>
                    <a:pt x="139552" y="30284"/>
                  </a:cubicBezTo>
                  <a:cubicBezTo>
                    <a:pt x="140551" y="29952"/>
                    <a:pt x="140773" y="28842"/>
                    <a:pt x="141438" y="28288"/>
                  </a:cubicBezTo>
                  <a:cubicBezTo>
                    <a:pt x="141660" y="28177"/>
                    <a:pt x="141771" y="28066"/>
                    <a:pt x="141882" y="28066"/>
                  </a:cubicBezTo>
                  <a:lnTo>
                    <a:pt x="142326" y="27622"/>
                  </a:lnTo>
                  <a:cubicBezTo>
                    <a:pt x="142404" y="27642"/>
                    <a:pt x="142469" y="27651"/>
                    <a:pt x="142523" y="27651"/>
                  </a:cubicBezTo>
                  <a:cubicBezTo>
                    <a:pt x="142773" y="27651"/>
                    <a:pt x="142789" y="27452"/>
                    <a:pt x="142880" y="27178"/>
                  </a:cubicBezTo>
                  <a:lnTo>
                    <a:pt x="142991" y="27178"/>
                  </a:lnTo>
                  <a:cubicBezTo>
                    <a:pt x="143102" y="27178"/>
                    <a:pt x="143324" y="27067"/>
                    <a:pt x="143435" y="27067"/>
                  </a:cubicBezTo>
                  <a:cubicBezTo>
                    <a:pt x="143546" y="27067"/>
                    <a:pt x="143546" y="26956"/>
                    <a:pt x="143657" y="26956"/>
                  </a:cubicBezTo>
                  <a:cubicBezTo>
                    <a:pt x="143879" y="26956"/>
                    <a:pt x="143990" y="26735"/>
                    <a:pt x="144101" y="26735"/>
                  </a:cubicBezTo>
                  <a:cubicBezTo>
                    <a:pt x="144212" y="26735"/>
                    <a:pt x="144433" y="26624"/>
                    <a:pt x="144544" y="26624"/>
                  </a:cubicBezTo>
                  <a:cubicBezTo>
                    <a:pt x="144655" y="26513"/>
                    <a:pt x="144766" y="26513"/>
                    <a:pt x="144766" y="26402"/>
                  </a:cubicBezTo>
                  <a:lnTo>
                    <a:pt x="144988" y="26402"/>
                  </a:lnTo>
                  <a:cubicBezTo>
                    <a:pt x="145099" y="26402"/>
                    <a:pt x="145099" y="26513"/>
                    <a:pt x="145210" y="26513"/>
                  </a:cubicBezTo>
                  <a:cubicBezTo>
                    <a:pt x="145654" y="26513"/>
                    <a:pt x="145875" y="26513"/>
                    <a:pt x="146208" y="26402"/>
                  </a:cubicBezTo>
                  <a:close/>
                  <a:moveTo>
                    <a:pt x="113393" y="40476"/>
                  </a:moveTo>
                  <a:cubicBezTo>
                    <a:pt x="113386" y="40481"/>
                    <a:pt x="113379" y="40486"/>
                    <a:pt x="113372" y="40490"/>
                  </a:cubicBezTo>
                  <a:cubicBezTo>
                    <a:pt x="113379" y="40493"/>
                    <a:pt x="113386" y="40497"/>
                    <a:pt x="113392" y="40500"/>
                  </a:cubicBezTo>
                  <a:lnTo>
                    <a:pt x="113392" y="40500"/>
                  </a:lnTo>
                  <a:cubicBezTo>
                    <a:pt x="113392" y="40492"/>
                    <a:pt x="113393" y="40484"/>
                    <a:pt x="113393" y="40476"/>
                  </a:cubicBezTo>
                  <a:close/>
                  <a:moveTo>
                    <a:pt x="154701" y="48867"/>
                  </a:moveTo>
                  <a:cubicBezTo>
                    <a:pt x="154570" y="48955"/>
                    <a:pt x="154438" y="49044"/>
                    <a:pt x="154306" y="49143"/>
                  </a:cubicBezTo>
                  <a:cubicBezTo>
                    <a:pt x="154190" y="49357"/>
                    <a:pt x="154059" y="49557"/>
                    <a:pt x="153917" y="49747"/>
                  </a:cubicBezTo>
                  <a:lnTo>
                    <a:pt x="153917" y="49747"/>
                  </a:lnTo>
                  <a:cubicBezTo>
                    <a:pt x="153936" y="49730"/>
                    <a:pt x="153955" y="49714"/>
                    <a:pt x="153973" y="49697"/>
                  </a:cubicBezTo>
                  <a:cubicBezTo>
                    <a:pt x="154219" y="49419"/>
                    <a:pt x="154462" y="49143"/>
                    <a:pt x="154701" y="48867"/>
                  </a:cubicBezTo>
                  <a:close/>
                  <a:moveTo>
                    <a:pt x="153917" y="49747"/>
                  </a:moveTo>
                  <a:lnTo>
                    <a:pt x="153917" y="49747"/>
                  </a:lnTo>
                  <a:cubicBezTo>
                    <a:pt x="153457" y="50159"/>
                    <a:pt x="153054" y="50628"/>
                    <a:pt x="152613" y="51075"/>
                  </a:cubicBezTo>
                  <a:lnTo>
                    <a:pt x="152613" y="51075"/>
                  </a:lnTo>
                  <a:cubicBezTo>
                    <a:pt x="153096" y="50669"/>
                    <a:pt x="153546" y="50245"/>
                    <a:pt x="153917" y="49747"/>
                  </a:cubicBezTo>
                  <a:close/>
                  <a:moveTo>
                    <a:pt x="152613" y="51075"/>
                  </a:moveTo>
                  <a:lnTo>
                    <a:pt x="152613" y="51075"/>
                  </a:lnTo>
                  <a:cubicBezTo>
                    <a:pt x="152230" y="51395"/>
                    <a:pt x="151826" y="51704"/>
                    <a:pt x="151422" y="52027"/>
                  </a:cubicBezTo>
                  <a:cubicBezTo>
                    <a:pt x="151399" y="52056"/>
                    <a:pt x="151375" y="52085"/>
                    <a:pt x="151351" y="52114"/>
                  </a:cubicBezTo>
                  <a:lnTo>
                    <a:pt x="151351" y="52114"/>
                  </a:lnTo>
                  <a:cubicBezTo>
                    <a:pt x="151838" y="51815"/>
                    <a:pt x="152239" y="51453"/>
                    <a:pt x="152613" y="51075"/>
                  </a:cubicBezTo>
                  <a:close/>
                  <a:moveTo>
                    <a:pt x="151351" y="52114"/>
                  </a:moveTo>
                  <a:cubicBezTo>
                    <a:pt x="151338" y="52122"/>
                    <a:pt x="151324" y="52130"/>
                    <a:pt x="151311" y="52138"/>
                  </a:cubicBezTo>
                  <a:cubicBezTo>
                    <a:pt x="151285" y="52164"/>
                    <a:pt x="151265" y="52197"/>
                    <a:pt x="151248" y="52233"/>
                  </a:cubicBezTo>
                  <a:lnTo>
                    <a:pt x="151248" y="52233"/>
                  </a:lnTo>
                  <a:cubicBezTo>
                    <a:pt x="151283" y="52194"/>
                    <a:pt x="151317" y="52154"/>
                    <a:pt x="151351" y="52114"/>
                  </a:cubicBezTo>
                  <a:close/>
                  <a:moveTo>
                    <a:pt x="151248" y="52233"/>
                  </a:moveTo>
                  <a:cubicBezTo>
                    <a:pt x="151106" y="52392"/>
                    <a:pt x="150956" y="52540"/>
                    <a:pt x="150799" y="52679"/>
                  </a:cubicBezTo>
                  <a:lnTo>
                    <a:pt x="150799" y="52679"/>
                  </a:lnTo>
                  <a:cubicBezTo>
                    <a:pt x="150892" y="52643"/>
                    <a:pt x="150989" y="52610"/>
                    <a:pt x="151089" y="52582"/>
                  </a:cubicBezTo>
                  <a:cubicBezTo>
                    <a:pt x="151174" y="52497"/>
                    <a:pt x="151194" y="52348"/>
                    <a:pt x="151248" y="52233"/>
                  </a:cubicBezTo>
                  <a:close/>
                  <a:moveTo>
                    <a:pt x="103500" y="51472"/>
                  </a:moveTo>
                  <a:cubicBezTo>
                    <a:pt x="103105" y="51867"/>
                    <a:pt x="102991" y="52373"/>
                    <a:pt x="102839" y="52912"/>
                  </a:cubicBezTo>
                  <a:lnTo>
                    <a:pt x="102839" y="52912"/>
                  </a:lnTo>
                  <a:cubicBezTo>
                    <a:pt x="103054" y="52797"/>
                    <a:pt x="102946" y="52359"/>
                    <a:pt x="103056" y="52249"/>
                  </a:cubicBezTo>
                  <a:cubicBezTo>
                    <a:pt x="103167" y="52249"/>
                    <a:pt x="103389" y="52138"/>
                    <a:pt x="103389" y="52027"/>
                  </a:cubicBezTo>
                  <a:cubicBezTo>
                    <a:pt x="103500" y="51805"/>
                    <a:pt x="103500" y="51694"/>
                    <a:pt x="103500" y="51472"/>
                  </a:cubicBezTo>
                  <a:close/>
                  <a:moveTo>
                    <a:pt x="102839" y="52912"/>
                  </a:moveTo>
                  <a:cubicBezTo>
                    <a:pt x="102837" y="52913"/>
                    <a:pt x="102836" y="52914"/>
                    <a:pt x="102834" y="52914"/>
                  </a:cubicBezTo>
                  <a:cubicBezTo>
                    <a:pt x="102834" y="52919"/>
                    <a:pt x="102834" y="52924"/>
                    <a:pt x="102834" y="52929"/>
                  </a:cubicBezTo>
                  <a:lnTo>
                    <a:pt x="102834" y="52929"/>
                  </a:lnTo>
                  <a:cubicBezTo>
                    <a:pt x="102836" y="52923"/>
                    <a:pt x="102837" y="52918"/>
                    <a:pt x="102839" y="52912"/>
                  </a:cubicBezTo>
                  <a:close/>
                  <a:moveTo>
                    <a:pt x="150799" y="52679"/>
                  </a:moveTo>
                  <a:lnTo>
                    <a:pt x="150799" y="52679"/>
                  </a:lnTo>
                  <a:cubicBezTo>
                    <a:pt x="150342" y="52856"/>
                    <a:pt x="149974" y="53124"/>
                    <a:pt x="149696" y="53481"/>
                  </a:cubicBezTo>
                  <a:lnTo>
                    <a:pt x="149696" y="53481"/>
                  </a:lnTo>
                  <a:cubicBezTo>
                    <a:pt x="149753" y="53441"/>
                    <a:pt x="149811" y="53400"/>
                    <a:pt x="149869" y="53358"/>
                  </a:cubicBezTo>
                  <a:cubicBezTo>
                    <a:pt x="150186" y="53168"/>
                    <a:pt x="150503" y="52941"/>
                    <a:pt x="150799" y="52679"/>
                  </a:cubicBezTo>
                  <a:close/>
                  <a:moveTo>
                    <a:pt x="102834" y="52929"/>
                  </a:moveTo>
                  <a:cubicBezTo>
                    <a:pt x="102773" y="53143"/>
                    <a:pt x="102706" y="53361"/>
                    <a:pt x="102612" y="53580"/>
                  </a:cubicBezTo>
                  <a:cubicBezTo>
                    <a:pt x="102590" y="53638"/>
                    <a:pt x="102568" y="53697"/>
                    <a:pt x="102546" y="53756"/>
                  </a:cubicBezTo>
                  <a:lnTo>
                    <a:pt x="102546" y="53756"/>
                  </a:lnTo>
                  <a:cubicBezTo>
                    <a:pt x="102830" y="53453"/>
                    <a:pt x="102834" y="53238"/>
                    <a:pt x="102834" y="52929"/>
                  </a:cubicBezTo>
                  <a:close/>
                  <a:moveTo>
                    <a:pt x="102546" y="53756"/>
                  </a:moveTo>
                  <a:cubicBezTo>
                    <a:pt x="102532" y="53771"/>
                    <a:pt x="102517" y="53786"/>
                    <a:pt x="102501" y="53802"/>
                  </a:cubicBezTo>
                  <a:lnTo>
                    <a:pt x="102501" y="53878"/>
                  </a:lnTo>
                  <a:lnTo>
                    <a:pt x="102501" y="53878"/>
                  </a:lnTo>
                  <a:cubicBezTo>
                    <a:pt x="102516" y="53837"/>
                    <a:pt x="102531" y="53797"/>
                    <a:pt x="102546" y="53756"/>
                  </a:cubicBezTo>
                  <a:close/>
                  <a:moveTo>
                    <a:pt x="149696" y="53481"/>
                  </a:moveTo>
                  <a:lnTo>
                    <a:pt x="149696" y="53481"/>
                  </a:lnTo>
                  <a:cubicBezTo>
                    <a:pt x="148992" y="53980"/>
                    <a:pt x="148369" y="54398"/>
                    <a:pt x="147650" y="54911"/>
                  </a:cubicBezTo>
                  <a:cubicBezTo>
                    <a:pt x="146763" y="55799"/>
                    <a:pt x="145765" y="56464"/>
                    <a:pt x="144766" y="57130"/>
                  </a:cubicBezTo>
                  <a:cubicBezTo>
                    <a:pt x="144425" y="57471"/>
                    <a:pt x="144085" y="57769"/>
                    <a:pt x="143718" y="58052"/>
                  </a:cubicBezTo>
                  <a:lnTo>
                    <a:pt x="143718" y="58052"/>
                  </a:lnTo>
                  <a:cubicBezTo>
                    <a:pt x="143925" y="57913"/>
                    <a:pt x="144158" y="57788"/>
                    <a:pt x="144433" y="57684"/>
                  </a:cubicBezTo>
                  <a:cubicBezTo>
                    <a:pt x="145099" y="56908"/>
                    <a:pt x="146208" y="56353"/>
                    <a:pt x="146985" y="55577"/>
                  </a:cubicBezTo>
                  <a:cubicBezTo>
                    <a:pt x="147761" y="54911"/>
                    <a:pt x="148538" y="54357"/>
                    <a:pt x="149425" y="53913"/>
                  </a:cubicBezTo>
                  <a:cubicBezTo>
                    <a:pt x="149503" y="53757"/>
                    <a:pt x="149594" y="53613"/>
                    <a:pt x="149696" y="53481"/>
                  </a:cubicBezTo>
                  <a:close/>
                  <a:moveTo>
                    <a:pt x="143718" y="58052"/>
                  </a:moveTo>
                  <a:lnTo>
                    <a:pt x="143718" y="58052"/>
                  </a:lnTo>
                  <a:cubicBezTo>
                    <a:pt x="143619" y="58119"/>
                    <a:pt x="143526" y="58189"/>
                    <a:pt x="143437" y="58262"/>
                  </a:cubicBezTo>
                  <a:lnTo>
                    <a:pt x="143437" y="58262"/>
                  </a:lnTo>
                  <a:cubicBezTo>
                    <a:pt x="143533" y="58193"/>
                    <a:pt x="143626" y="58123"/>
                    <a:pt x="143718" y="58052"/>
                  </a:cubicBezTo>
                  <a:close/>
                  <a:moveTo>
                    <a:pt x="29952" y="59016"/>
                  </a:moveTo>
                  <a:cubicBezTo>
                    <a:pt x="29952" y="59016"/>
                    <a:pt x="29952" y="59019"/>
                    <a:pt x="29952" y="59024"/>
                  </a:cubicBezTo>
                  <a:lnTo>
                    <a:pt x="29952" y="59024"/>
                  </a:lnTo>
                  <a:cubicBezTo>
                    <a:pt x="30023" y="59016"/>
                    <a:pt x="30098" y="59016"/>
                    <a:pt x="30174" y="59016"/>
                  </a:cubicBezTo>
                  <a:close/>
                  <a:moveTo>
                    <a:pt x="143437" y="58262"/>
                  </a:moveTo>
                  <a:cubicBezTo>
                    <a:pt x="143294" y="58366"/>
                    <a:pt x="143145" y="58469"/>
                    <a:pt x="142991" y="58572"/>
                  </a:cubicBezTo>
                  <a:cubicBezTo>
                    <a:pt x="142880" y="58905"/>
                    <a:pt x="142326" y="59127"/>
                    <a:pt x="141993" y="59459"/>
                  </a:cubicBezTo>
                  <a:cubicBezTo>
                    <a:pt x="141993" y="59524"/>
                    <a:pt x="141999" y="59578"/>
                    <a:pt x="142010" y="59624"/>
                  </a:cubicBezTo>
                  <a:lnTo>
                    <a:pt x="142010" y="59624"/>
                  </a:lnTo>
                  <a:cubicBezTo>
                    <a:pt x="142191" y="59456"/>
                    <a:pt x="142366" y="59282"/>
                    <a:pt x="142548" y="59127"/>
                  </a:cubicBezTo>
                  <a:cubicBezTo>
                    <a:pt x="142847" y="58827"/>
                    <a:pt x="143115" y="58527"/>
                    <a:pt x="143437" y="58262"/>
                  </a:cubicBezTo>
                  <a:close/>
                  <a:moveTo>
                    <a:pt x="139403" y="60141"/>
                  </a:moveTo>
                  <a:cubicBezTo>
                    <a:pt x="139277" y="60141"/>
                    <a:pt x="139133" y="60181"/>
                    <a:pt x="138990" y="60230"/>
                  </a:cubicBezTo>
                  <a:lnTo>
                    <a:pt x="138990" y="60230"/>
                  </a:lnTo>
                  <a:cubicBezTo>
                    <a:pt x="139140" y="60216"/>
                    <a:pt x="139321" y="60180"/>
                    <a:pt x="139511" y="60180"/>
                  </a:cubicBezTo>
                  <a:cubicBezTo>
                    <a:pt x="139538" y="60180"/>
                    <a:pt x="139565" y="60181"/>
                    <a:pt x="139592" y="60183"/>
                  </a:cubicBezTo>
                  <a:lnTo>
                    <a:pt x="139592" y="60183"/>
                  </a:lnTo>
                  <a:cubicBezTo>
                    <a:pt x="139536" y="60153"/>
                    <a:pt x="139472" y="60141"/>
                    <a:pt x="139403" y="60141"/>
                  </a:cubicBezTo>
                  <a:close/>
                  <a:moveTo>
                    <a:pt x="139592" y="60183"/>
                  </a:moveTo>
                  <a:cubicBezTo>
                    <a:pt x="139617" y="60197"/>
                    <a:pt x="139641" y="60214"/>
                    <a:pt x="139663" y="60236"/>
                  </a:cubicBezTo>
                  <a:cubicBezTo>
                    <a:pt x="139822" y="60297"/>
                    <a:pt x="139971" y="60339"/>
                    <a:pt x="140111" y="60365"/>
                  </a:cubicBezTo>
                  <a:lnTo>
                    <a:pt x="140111" y="60365"/>
                  </a:lnTo>
                  <a:cubicBezTo>
                    <a:pt x="139944" y="60239"/>
                    <a:pt x="139765" y="60193"/>
                    <a:pt x="139592" y="60183"/>
                  </a:cubicBezTo>
                  <a:close/>
                  <a:moveTo>
                    <a:pt x="138990" y="60230"/>
                  </a:moveTo>
                  <a:cubicBezTo>
                    <a:pt x="138954" y="60234"/>
                    <a:pt x="138919" y="60236"/>
                    <a:pt x="138887" y="60236"/>
                  </a:cubicBezTo>
                  <a:lnTo>
                    <a:pt x="137667" y="60236"/>
                  </a:lnTo>
                  <a:cubicBezTo>
                    <a:pt x="137445" y="60458"/>
                    <a:pt x="137223" y="60458"/>
                    <a:pt x="136890" y="60458"/>
                  </a:cubicBezTo>
                  <a:lnTo>
                    <a:pt x="137334" y="60458"/>
                  </a:lnTo>
                  <a:cubicBezTo>
                    <a:pt x="137556" y="60347"/>
                    <a:pt x="137750" y="60319"/>
                    <a:pt x="137958" y="60319"/>
                  </a:cubicBezTo>
                  <a:cubicBezTo>
                    <a:pt x="138166" y="60319"/>
                    <a:pt x="138388" y="60347"/>
                    <a:pt x="138665" y="60347"/>
                  </a:cubicBezTo>
                  <a:cubicBezTo>
                    <a:pt x="138766" y="60313"/>
                    <a:pt x="138878" y="60269"/>
                    <a:pt x="138990" y="60230"/>
                  </a:cubicBezTo>
                  <a:close/>
                  <a:moveTo>
                    <a:pt x="102501" y="53878"/>
                  </a:moveTo>
                  <a:cubicBezTo>
                    <a:pt x="102014" y="55236"/>
                    <a:pt x="101732" y="56689"/>
                    <a:pt x="101836" y="58239"/>
                  </a:cubicBezTo>
                  <a:cubicBezTo>
                    <a:pt x="101836" y="59058"/>
                    <a:pt x="101775" y="59878"/>
                    <a:pt x="102012" y="60652"/>
                  </a:cubicBezTo>
                  <a:lnTo>
                    <a:pt x="102012" y="60652"/>
                  </a:lnTo>
                  <a:cubicBezTo>
                    <a:pt x="101852" y="59234"/>
                    <a:pt x="101947" y="57888"/>
                    <a:pt x="101947" y="56353"/>
                  </a:cubicBezTo>
                  <a:cubicBezTo>
                    <a:pt x="101947" y="55466"/>
                    <a:pt x="102501" y="54800"/>
                    <a:pt x="102501" y="53913"/>
                  </a:cubicBezTo>
                  <a:lnTo>
                    <a:pt x="102501" y="53878"/>
                  </a:lnTo>
                  <a:close/>
                  <a:moveTo>
                    <a:pt x="135781" y="60347"/>
                  </a:moveTo>
                  <a:lnTo>
                    <a:pt x="135781" y="60458"/>
                  </a:lnTo>
                  <a:cubicBezTo>
                    <a:pt x="135604" y="60659"/>
                    <a:pt x="135422" y="60844"/>
                    <a:pt x="135232" y="61008"/>
                  </a:cubicBezTo>
                  <a:lnTo>
                    <a:pt x="135232" y="61008"/>
                  </a:lnTo>
                  <a:cubicBezTo>
                    <a:pt x="135314" y="61000"/>
                    <a:pt x="135412" y="60975"/>
                    <a:pt x="135559" y="60902"/>
                  </a:cubicBezTo>
                  <a:cubicBezTo>
                    <a:pt x="135712" y="60825"/>
                    <a:pt x="135812" y="60696"/>
                    <a:pt x="135969" y="60696"/>
                  </a:cubicBezTo>
                  <a:cubicBezTo>
                    <a:pt x="136039" y="60696"/>
                    <a:pt x="136121" y="60722"/>
                    <a:pt x="136224" y="60791"/>
                  </a:cubicBezTo>
                  <a:cubicBezTo>
                    <a:pt x="136446" y="60458"/>
                    <a:pt x="136668" y="60458"/>
                    <a:pt x="136890" y="60458"/>
                  </a:cubicBezTo>
                  <a:lnTo>
                    <a:pt x="136113" y="60458"/>
                  </a:lnTo>
                  <a:cubicBezTo>
                    <a:pt x="136113" y="60458"/>
                    <a:pt x="135892" y="60347"/>
                    <a:pt x="135781" y="60347"/>
                  </a:cubicBezTo>
                  <a:close/>
                  <a:moveTo>
                    <a:pt x="114371" y="46813"/>
                  </a:moveTo>
                  <a:cubicBezTo>
                    <a:pt x="114295" y="47116"/>
                    <a:pt x="114271" y="47432"/>
                    <a:pt x="114246" y="47739"/>
                  </a:cubicBezTo>
                  <a:lnTo>
                    <a:pt x="114246" y="47739"/>
                  </a:lnTo>
                  <a:cubicBezTo>
                    <a:pt x="115116" y="48414"/>
                    <a:pt x="115631" y="49444"/>
                    <a:pt x="116146" y="50474"/>
                  </a:cubicBezTo>
                  <a:cubicBezTo>
                    <a:pt x="116257" y="50585"/>
                    <a:pt x="116257" y="50807"/>
                    <a:pt x="116368" y="50918"/>
                  </a:cubicBezTo>
                  <a:cubicBezTo>
                    <a:pt x="116368" y="51029"/>
                    <a:pt x="116368" y="51029"/>
                    <a:pt x="116479" y="51140"/>
                  </a:cubicBezTo>
                  <a:cubicBezTo>
                    <a:pt x="116700" y="51361"/>
                    <a:pt x="116700" y="51583"/>
                    <a:pt x="116700" y="51694"/>
                  </a:cubicBezTo>
                  <a:cubicBezTo>
                    <a:pt x="116700" y="51916"/>
                    <a:pt x="116700" y="52027"/>
                    <a:pt x="116811" y="52027"/>
                  </a:cubicBezTo>
                  <a:lnTo>
                    <a:pt x="116811" y="52693"/>
                  </a:lnTo>
                  <a:cubicBezTo>
                    <a:pt x="117255" y="53247"/>
                    <a:pt x="117033" y="53802"/>
                    <a:pt x="117255" y="54357"/>
                  </a:cubicBezTo>
                  <a:lnTo>
                    <a:pt x="117588" y="55577"/>
                  </a:lnTo>
                  <a:cubicBezTo>
                    <a:pt x="117921" y="55910"/>
                    <a:pt x="117810" y="56353"/>
                    <a:pt x="117810" y="56686"/>
                  </a:cubicBezTo>
                  <a:lnTo>
                    <a:pt x="117810" y="57241"/>
                  </a:lnTo>
                  <a:cubicBezTo>
                    <a:pt x="117921" y="57684"/>
                    <a:pt x="117921" y="58017"/>
                    <a:pt x="117810" y="58350"/>
                  </a:cubicBezTo>
                  <a:lnTo>
                    <a:pt x="117810" y="59238"/>
                  </a:lnTo>
                  <a:cubicBezTo>
                    <a:pt x="117921" y="59459"/>
                    <a:pt x="117921" y="59792"/>
                    <a:pt x="117810" y="60014"/>
                  </a:cubicBezTo>
                  <a:cubicBezTo>
                    <a:pt x="117810" y="60392"/>
                    <a:pt x="117850" y="60790"/>
                    <a:pt x="117879" y="61183"/>
                  </a:cubicBezTo>
                  <a:lnTo>
                    <a:pt x="117879" y="61183"/>
                  </a:lnTo>
                  <a:cubicBezTo>
                    <a:pt x="117892" y="61163"/>
                    <a:pt x="117906" y="61143"/>
                    <a:pt x="117921" y="61123"/>
                  </a:cubicBezTo>
                  <a:lnTo>
                    <a:pt x="117921" y="57019"/>
                  </a:lnTo>
                  <a:lnTo>
                    <a:pt x="117921" y="55577"/>
                  </a:lnTo>
                  <a:lnTo>
                    <a:pt x="117921" y="54911"/>
                  </a:lnTo>
                  <a:cubicBezTo>
                    <a:pt x="117699" y="54689"/>
                    <a:pt x="117699" y="54357"/>
                    <a:pt x="117699" y="54135"/>
                  </a:cubicBezTo>
                  <a:lnTo>
                    <a:pt x="117699" y="53913"/>
                  </a:lnTo>
                  <a:cubicBezTo>
                    <a:pt x="117366" y="53247"/>
                    <a:pt x="117144" y="52360"/>
                    <a:pt x="117144" y="51694"/>
                  </a:cubicBezTo>
                  <a:cubicBezTo>
                    <a:pt x="116922" y="51472"/>
                    <a:pt x="116922" y="51140"/>
                    <a:pt x="116922" y="50696"/>
                  </a:cubicBezTo>
                  <a:cubicBezTo>
                    <a:pt x="116257" y="49586"/>
                    <a:pt x="115702" y="48366"/>
                    <a:pt x="114815" y="47257"/>
                  </a:cubicBezTo>
                  <a:lnTo>
                    <a:pt x="114371" y="46813"/>
                  </a:lnTo>
                  <a:close/>
                  <a:moveTo>
                    <a:pt x="135232" y="61008"/>
                  </a:moveTo>
                  <a:cubicBezTo>
                    <a:pt x="135190" y="61012"/>
                    <a:pt x="135153" y="61012"/>
                    <a:pt x="135115" y="61012"/>
                  </a:cubicBezTo>
                  <a:cubicBezTo>
                    <a:pt x="134334" y="61273"/>
                    <a:pt x="133689" y="61533"/>
                    <a:pt x="132968" y="61899"/>
                  </a:cubicBezTo>
                  <a:lnTo>
                    <a:pt x="132968" y="61899"/>
                  </a:lnTo>
                  <a:cubicBezTo>
                    <a:pt x="133877" y="61883"/>
                    <a:pt x="134600" y="61554"/>
                    <a:pt x="135232" y="61008"/>
                  </a:cubicBezTo>
                  <a:close/>
                  <a:moveTo>
                    <a:pt x="102012" y="60652"/>
                  </a:moveTo>
                  <a:cubicBezTo>
                    <a:pt x="102025" y="60772"/>
                    <a:pt x="102040" y="60892"/>
                    <a:pt x="102057" y="61012"/>
                  </a:cubicBezTo>
                  <a:cubicBezTo>
                    <a:pt x="102207" y="61312"/>
                    <a:pt x="102349" y="61619"/>
                    <a:pt x="102495" y="61926"/>
                  </a:cubicBezTo>
                  <a:lnTo>
                    <a:pt x="102495" y="61926"/>
                  </a:lnTo>
                  <a:cubicBezTo>
                    <a:pt x="102454" y="61773"/>
                    <a:pt x="102419" y="61617"/>
                    <a:pt x="102390" y="61456"/>
                  </a:cubicBezTo>
                  <a:cubicBezTo>
                    <a:pt x="102216" y="61195"/>
                    <a:pt x="102095" y="60926"/>
                    <a:pt x="102012" y="60652"/>
                  </a:cubicBezTo>
                  <a:close/>
                  <a:moveTo>
                    <a:pt x="132968" y="61899"/>
                  </a:moveTo>
                  <a:cubicBezTo>
                    <a:pt x="132944" y="61900"/>
                    <a:pt x="132920" y="61900"/>
                    <a:pt x="132896" y="61900"/>
                  </a:cubicBezTo>
                  <a:lnTo>
                    <a:pt x="132786" y="61900"/>
                  </a:lnTo>
                  <a:cubicBezTo>
                    <a:pt x="132755" y="61951"/>
                    <a:pt x="132722" y="61999"/>
                    <a:pt x="132688" y="62045"/>
                  </a:cubicBezTo>
                  <a:lnTo>
                    <a:pt x="132688" y="62045"/>
                  </a:lnTo>
                  <a:cubicBezTo>
                    <a:pt x="132783" y="61994"/>
                    <a:pt x="132876" y="61946"/>
                    <a:pt x="132968" y="61899"/>
                  </a:cubicBezTo>
                  <a:close/>
                  <a:moveTo>
                    <a:pt x="132688" y="62045"/>
                  </a:moveTo>
                  <a:cubicBezTo>
                    <a:pt x="132575" y="62104"/>
                    <a:pt x="132460" y="62167"/>
                    <a:pt x="132342" y="62233"/>
                  </a:cubicBezTo>
                  <a:cubicBezTo>
                    <a:pt x="131962" y="62233"/>
                    <a:pt x="131617" y="62378"/>
                    <a:pt x="131289" y="62585"/>
                  </a:cubicBezTo>
                  <a:lnTo>
                    <a:pt x="131289" y="62585"/>
                  </a:lnTo>
                  <a:cubicBezTo>
                    <a:pt x="131234" y="62580"/>
                    <a:pt x="131179" y="62574"/>
                    <a:pt x="131122" y="62565"/>
                  </a:cubicBezTo>
                  <a:lnTo>
                    <a:pt x="131122" y="62676"/>
                  </a:lnTo>
                  <a:cubicBezTo>
                    <a:pt x="131117" y="62686"/>
                    <a:pt x="131113" y="62695"/>
                    <a:pt x="131108" y="62705"/>
                  </a:cubicBezTo>
                  <a:lnTo>
                    <a:pt x="131108" y="62705"/>
                  </a:lnTo>
                  <a:cubicBezTo>
                    <a:pt x="131168" y="62663"/>
                    <a:pt x="131228" y="62623"/>
                    <a:pt x="131289" y="62585"/>
                  </a:cubicBezTo>
                  <a:lnTo>
                    <a:pt x="131289" y="62585"/>
                  </a:lnTo>
                  <a:cubicBezTo>
                    <a:pt x="131358" y="62590"/>
                    <a:pt x="131426" y="62593"/>
                    <a:pt x="131491" y="62593"/>
                  </a:cubicBezTo>
                  <a:cubicBezTo>
                    <a:pt x="132012" y="62593"/>
                    <a:pt x="132411" y="62410"/>
                    <a:pt x="132688" y="62045"/>
                  </a:cubicBezTo>
                  <a:close/>
                  <a:moveTo>
                    <a:pt x="99506" y="45593"/>
                  </a:moveTo>
                  <a:cubicBezTo>
                    <a:pt x="99617" y="45815"/>
                    <a:pt x="99728" y="45815"/>
                    <a:pt x="99839" y="45926"/>
                  </a:cubicBezTo>
                  <a:cubicBezTo>
                    <a:pt x="100061" y="45926"/>
                    <a:pt x="100283" y="45926"/>
                    <a:pt x="100393" y="46037"/>
                  </a:cubicBezTo>
                  <a:cubicBezTo>
                    <a:pt x="100615" y="46037"/>
                    <a:pt x="100615" y="46148"/>
                    <a:pt x="100726" y="46148"/>
                  </a:cubicBezTo>
                  <a:cubicBezTo>
                    <a:pt x="100837" y="46148"/>
                    <a:pt x="100948" y="46369"/>
                    <a:pt x="101170" y="46369"/>
                  </a:cubicBezTo>
                  <a:cubicBezTo>
                    <a:pt x="101281" y="46369"/>
                    <a:pt x="101281" y="46480"/>
                    <a:pt x="101392" y="46480"/>
                  </a:cubicBezTo>
                  <a:cubicBezTo>
                    <a:pt x="101503" y="46591"/>
                    <a:pt x="101725" y="46591"/>
                    <a:pt x="101836" y="46702"/>
                  </a:cubicBezTo>
                  <a:cubicBezTo>
                    <a:pt x="102057" y="46924"/>
                    <a:pt x="102390" y="47146"/>
                    <a:pt x="102612" y="47257"/>
                  </a:cubicBezTo>
                  <a:cubicBezTo>
                    <a:pt x="102834" y="47479"/>
                    <a:pt x="102945" y="47590"/>
                    <a:pt x="102945" y="47701"/>
                  </a:cubicBezTo>
                  <a:cubicBezTo>
                    <a:pt x="103389" y="48366"/>
                    <a:pt x="104054" y="48921"/>
                    <a:pt x="104054" y="49808"/>
                  </a:cubicBezTo>
                  <a:cubicBezTo>
                    <a:pt x="104054" y="49919"/>
                    <a:pt x="104054" y="50030"/>
                    <a:pt x="104165" y="50252"/>
                  </a:cubicBezTo>
                  <a:lnTo>
                    <a:pt x="104165" y="50363"/>
                  </a:lnTo>
                  <a:cubicBezTo>
                    <a:pt x="104054" y="50363"/>
                    <a:pt x="103943" y="50474"/>
                    <a:pt x="103943" y="50585"/>
                  </a:cubicBezTo>
                  <a:cubicBezTo>
                    <a:pt x="103721" y="50585"/>
                    <a:pt x="103610" y="50807"/>
                    <a:pt x="103610" y="50918"/>
                  </a:cubicBezTo>
                  <a:cubicBezTo>
                    <a:pt x="103500" y="51029"/>
                    <a:pt x="103389" y="51140"/>
                    <a:pt x="103500" y="51472"/>
                  </a:cubicBezTo>
                  <a:cubicBezTo>
                    <a:pt x="103610" y="51472"/>
                    <a:pt x="103610" y="51250"/>
                    <a:pt x="103610" y="51140"/>
                  </a:cubicBezTo>
                  <a:cubicBezTo>
                    <a:pt x="104165" y="50918"/>
                    <a:pt x="104276" y="50918"/>
                    <a:pt x="104165" y="50585"/>
                  </a:cubicBezTo>
                  <a:cubicBezTo>
                    <a:pt x="104270" y="50550"/>
                    <a:pt x="104358" y="50534"/>
                    <a:pt x="104433" y="50534"/>
                  </a:cubicBezTo>
                  <a:cubicBezTo>
                    <a:pt x="104839" y="50534"/>
                    <a:pt x="104883" y="50987"/>
                    <a:pt x="105164" y="51361"/>
                  </a:cubicBezTo>
                  <a:cubicBezTo>
                    <a:pt x="105274" y="51472"/>
                    <a:pt x="105385" y="51694"/>
                    <a:pt x="105385" y="51916"/>
                  </a:cubicBezTo>
                  <a:cubicBezTo>
                    <a:pt x="105607" y="52138"/>
                    <a:pt x="105607" y="52582"/>
                    <a:pt x="105829" y="52803"/>
                  </a:cubicBezTo>
                  <a:cubicBezTo>
                    <a:pt x="105940" y="53025"/>
                    <a:pt x="105940" y="53136"/>
                    <a:pt x="106162" y="53247"/>
                  </a:cubicBezTo>
                  <a:lnTo>
                    <a:pt x="106273" y="53358"/>
                  </a:lnTo>
                  <a:cubicBezTo>
                    <a:pt x="106273" y="53802"/>
                    <a:pt x="106384" y="54246"/>
                    <a:pt x="106495" y="54689"/>
                  </a:cubicBezTo>
                  <a:cubicBezTo>
                    <a:pt x="106495" y="54800"/>
                    <a:pt x="106606" y="54911"/>
                    <a:pt x="106606" y="54911"/>
                  </a:cubicBezTo>
                  <a:cubicBezTo>
                    <a:pt x="106606" y="55022"/>
                    <a:pt x="106606" y="55244"/>
                    <a:pt x="106828" y="55355"/>
                  </a:cubicBezTo>
                  <a:cubicBezTo>
                    <a:pt x="106828" y="55577"/>
                    <a:pt x="106828" y="55688"/>
                    <a:pt x="106938" y="55910"/>
                  </a:cubicBezTo>
                  <a:cubicBezTo>
                    <a:pt x="106938" y="56131"/>
                    <a:pt x="106828" y="56575"/>
                    <a:pt x="106938" y="56908"/>
                  </a:cubicBezTo>
                  <a:lnTo>
                    <a:pt x="106938" y="57463"/>
                  </a:lnTo>
                  <a:cubicBezTo>
                    <a:pt x="106828" y="57574"/>
                    <a:pt x="106828" y="57795"/>
                    <a:pt x="106938" y="58017"/>
                  </a:cubicBezTo>
                  <a:lnTo>
                    <a:pt x="106938" y="59348"/>
                  </a:lnTo>
                  <a:cubicBezTo>
                    <a:pt x="106828" y="61123"/>
                    <a:pt x="106051" y="62787"/>
                    <a:pt x="104720" y="64229"/>
                  </a:cubicBezTo>
                  <a:cubicBezTo>
                    <a:pt x="104609" y="64229"/>
                    <a:pt x="104387" y="64229"/>
                    <a:pt x="104276" y="64340"/>
                  </a:cubicBezTo>
                  <a:cubicBezTo>
                    <a:pt x="104165" y="64340"/>
                    <a:pt x="104165" y="64229"/>
                    <a:pt x="104054" y="64229"/>
                  </a:cubicBezTo>
                  <a:cubicBezTo>
                    <a:pt x="103325" y="63582"/>
                    <a:pt x="102892" y="62756"/>
                    <a:pt x="102495" y="61926"/>
                  </a:cubicBezTo>
                  <a:lnTo>
                    <a:pt x="102495" y="61926"/>
                  </a:lnTo>
                  <a:cubicBezTo>
                    <a:pt x="102766" y="62933"/>
                    <a:pt x="103298" y="63762"/>
                    <a:pt x="104165" y="64340"/>
                  </a:cubicBezTo>
                  <a:cubicBezTo>
                    <a:pt x="104104" y="64649"/>
                    <a:pt x="103939" y="64717"/>
                    <a:pt x="103767" y="64717"/>
                  </a:cubicBezTo>
                  <a:cubicBezTo>
                    <a:pt x="103630" y="64717"/>
                    <a:pt x="103487" y="64673"/>
                    <a:pt x="103389" y="64673"/>
                  </a:cubicBezTo>
                  <a:lnTo>
                    <a:pt x="102390" y="64673"/>
                  </a:lnTo>
                  <a:cubicBezTo>
                    <a:pt x="102390" y="64451"/>
                    <a:pt x="102279" y="64451"/>
                    <a:pt x="102057" y="64451"/>
                  </a:cubicBezTo>
                  <a:cubicBezTo>
                    <a:pt x="101947" y="64451"/>
                    <a:pt x="101836" y="64451"/>
                    <a:pt x="101725" y="64340"/>
                  </a:cubicBezTo>
                  <a:cubicBezTo>
                    <a:pt x="101503" y="64229"/>
                    <a:pt x="101392" y="64229"/>
                    <a:pt x="101281" y="64119"/>
                  </a:cubicBezTo>
                  <a:cubicBezTo>
                    <a:pt x="101281" y="63897"/>
                    <a:pt x="101170" y="63786"/>
                    <a:pt x="100948" y="63786"/>
                  </a:cubicBezTo>
                  <a:cubicBezTo>
                    <a:pt x="100061" y="63120"/>
                    <a:pt x="99173" y="62455"/>
                    <a:pt x="98508" y="61345"/>
                  </a:cubicBezTo>
                  <a:lnTo>
                    <a:pt x="97953" y="60791"/>
                  </a:lnTo>
                  <a:cubicBezTo>
                    <a:pt x="97842" y="60458"/>
                    <a:pt x="97842" y="60236"/>
                    <a:pt x="97620" y="59903"/>
                  </a:cubicBezTo>
                  <a:cubicBezTo>
                    <a:pt x="97620" y="59681"/>
                    <a:pt x="97509" y="59459"/>
                    <a:pt x="97398" y="59238"/>
                  </a:cubicBezTo>
                  <a:lnTo>
                    <a:pt x="97398" y="58905"/>
                  </a:lnTo>
                  <a:cubicBezTo>
                    <a:pt x="97398" y="58683"/>
                    <a:pt x="97398" y="58350"/>
                    <a:pt x="97066" y="58128"/>
                  </a:cubicBezTo>
                  <a:cubicBezTo>
                    <a:pt x="97287" y="57795"/>
                    <a:pt x="97066" y="57463"/>
                    <a:pt x="97066" y="57130"/>
                  </a:cubicBezTo>
                  <a:lnTo>
                    <a:pt x="97066" y="56797"/>
                  </a:lnTo>
                  <a:cubicBezTo>
                    <a:pt x="97066" y="56464"/>
                    <a:pt x="97287" y="56021"/>
                    <a:pt x="96955" y="55688"/>
                  </a:cubicBezTo>
                  <a:lnTo>
                    <a:pt x="96955" y="55355"/>
                  </a:lnTo>
                  <a:cubicBezTo>
                    <a:pt x="96955" y="55133"/>
                    <a:pt x="97066" y="55133"/>
                    <a:pt x="97066" y="55022"/>
                  </a:cubicBezTo>
                  <a:cubicBezTo>
                    <a:pt x="97066" y="54911"/>
                    <a:pt x="97287" y="54800"/>
                    <a:pt x="97287" y="54689"/>
                  </a:cubicBezTo>
                  <a:lnTo>
                    <a:pt x="97287" y="54135"/>
                  </a:lnTo>
                  <a:cubicBezTo>
                    <a:pt x="96844" y="54135"/>
                    <a:pt x="96844" y="53802"/>
                    <a:pt x="96733" y="53691"/>
                  </a:cubicBezTo>
                  <a:cubicBezTo>
                    <a:pt x="96511" y="52693"/>
                    <a:pt x="96511" y="51694"/>
                    <a:pt x="96733" y="50918"/>
                  </a:cubicBezTo>
                  <a:cubicBezTo>
                    <a:pt x="96955" y="49919"/>
                    <a:pt x="96733" y="49143"/>
                    <a:pt x="96733" y="48144"/>
                  </a:cubicBezTo>
                  <a:cubicBezTo>
                    <a:pt x="96733" y="46369"/>
                    <a:pt x="96955" y="46037"/>
                    <a:pt x="98619" y="45815"/>
                  </a:cubicBezTo>
                  <a:cubicBezTo>
                    <a:pt x="98730" y="45815"/>
                    <a:pt x="99062" y="45815"/>
                    <a:pt x="99173" y="45593"/>
                  </a:cubicBezTo>
                  <a:close/>
                  <a:moveTo>
                    <a:pt x="111598" y="45815"/>
                  </a:moveTo>
                  <a:cubicBezTo>
                    <a:pt x="111819" y="45815"/>
                    <a:pt x="111930" y="45926"/>
                    <a:pt x="112041" y="45926"/>
                  </a:cubicBezTo>
                  <a:cubicBezTo>
                    <a:pt x="113372" y="46702"/>
                    <a:pt x="112596" y="48033"/>
                    <a:pt x="112929" y="49143"/>
                  </a:cubicBezTo>
                  <a:lnTo>
                    <a:pt x="112929" y="49365"/>
                  </a:lnTo>
                  <a:cubicBezTo>
                    <a:pt x="112818" y="49808"/>
                    <a:pt x="112929" y="50363"/>
                    <a:pt x="112929" y="50807"/>
                  </a:cubicBezTo>
                  <a:cubicBezTo>
                    <a:pt x="112596" y="52138"/>
                    <a:pt x="112929" y="53580"/>
                    <a:pt x="112596" y="54911"/>
                  </a:cubicBezTo>
                  <a:cubicBezTo>
                    <a:pt x="112596" y="55022"/>
                    <a:pt x="112707" y="55244"/>
                    <a:pt x="112929" y="55355"/>
                  </a:cubicBezTo>
                  <a:lnTo>
                    <a:pt x="112929" y="55466"/>
                  </a:lnTo>
                  <a:cubicBezTo>
                    <a:pt x="112818" y="55577"/>
                    <a:pt x="112818" y="55910"/>
                    <a:pt x="112818" y="56353"/>
                  </a:cubicBezTo>
                  <a:lnTo>
                    <a:pt x="112818" y="57241"/>
                  </a:lnTo>
                  <a:cubicBezTo>
                    <a:pt x="112485" y="57684"/>
                    <a:pt x="112485" y="58128"/>
                    <a:pt x="112596" y="58572"/>
                  </a:cubicBezTo>
                  <a:lnTo>
                    <a:pt x="112596" y="58794"/>
                  </a:lnTo>
                  <a:cubicBezTo>
                    <a:pt x="112485" y="59459"/>
                    <a:pt x="112263" y="60236"/>
                    <a:pt x="112041" y="60902"/>
                  </a:cubicBezTo>
                  <a:cubicBezTo>
                    <a:pt x="112041" y="61012"/>
                    <a:pt x="111930" y="61012"/>
                    <a:pt x="111930" y="61123"/>
                  </a:cubicBezTo>
                  <a:cubicBezTo>
                    <a:pt x="111819" y="61123"/>
                    <a:pt x="111709" y="61345"/>
                    <a:pt x="111709" y="61456"/>
                  </a:cubicBezTo>
                  <a:cubicBezTo>
                    <a:pt x="111487" y="61456"/>
                    <a:pt x="111487" y="61567"/>
                    <a:pt x="111487" y="61678"/>
                  </a:cubicBezTo>
                  <a:lnTo>
                    <a:pt x="110710" y="62565"/>
                  </a:lnTo>
                  <a:cubicBezTo>
                    <a:pt x="109601" y="63786"/>
                    <a:pt x="108381" y="64784"/>
                    <a:pt x="106495" y="64895"/>
                  </a:cubicBezTo>
                  <a:cubicBezTo>
                    <a:pt x="106468" y="64882"/>
                    <a:pt x="106437" y="64876"/>
                    <a:pt x="106402" y="64876"/>
                  </a:cubicBezTo>
                  <a:cubicBezTo>
                    <a:pt x="106264" y="64876"/>
                    <a:pt x="106072" y="64959"/>
                    <a:pt x="105910" y="64959"/>
                  </a:cubicBezTo>
                  <a:cubicBezTo>
                    <a:pt x="105770" y="64959"/>
                    <a:pt x="105652" y="64898"/>
                    <a:pt x="105607" y="64673"/>
                  </a:cubicBezTo>
                  <a:cubicBezTo>
                    <a:pt x="106384" y="64340"/>
                    <a:pt x="106717" y="63564"/>
                    <a:pt x="106938" y="62787"/>
                  </a:cubicBezTo>
                  <a:cubicBezTo>
                    <a:pt x="107826" y="61345"/>
                    <a:pt x="108048" y="59681"/>
                    <a:pt x="107826" y="58017"/>
                  </a:cubicBezTo>
                  <a:cubicBezTo>
                    <a:pt x="107937" y="57574"/>
                    <a:pt x="107937" y="57241"/>
                    <a:pt x="107826" y="56908"/>
                  </a:cubicBezTo>
                  <a:cubicBezTo>
                    <a:pt x="107826" y="56464"/>
                    <a:pt x="107826" y="55910"/>
                    <a:pt x="107493" y="55466"/>
                  </a:cubicBezTo>
                  <a:lnTo>
                    <a:pt x="107493" y="55355"/>
                  </a:lnTo>
                  <a:cubicBezTo>
                    <a:pt x="107493" y="55022"/>
                    <a:pt x="107493" y="54911"/>
                    <a:pt x="107271" y="54800"/>
                  </a:cubicBezTo>
                  <a:cubicBezTo>
                    <a:pt x="107271" y="54246"/>
                    <a:pt x="107049" y="53691"/>
                    <a:pt x="106828" y="53247"/>
                  </a:cubicBezTo>
                  <a:lnTo>
                    <a:pt x="106828" y="53025"/>
                  </a:lnTo>
                  <a:lnTo>
                    <a:pt x="106828" y="52582"/>
                  </a:lnTo>
                  <a:cubicBezTo>
                    <a:pt x="106828" y="52249"/>
                    <a:pt x="106717" y="52138"/>
                    <a:pt x="106495" y="51916"/>
                  </a:cubicBezTo>
                  <a:cubicBezTo>
                    <a:pt x="106273" y="50918"/>
                    <a:pt x="105718" y="49919"/>
                    <a:pt x="105385" y="48921"/>
                  </a:cubicBezTo>
                  <a:cubicBezTo>
                    <a:pt x="106273" y="48699"/>
                    <a:pt x="106828" y="48144"/>
                    <a:pt x="106828" y="47146"/>
                  </a:cubicBezTo>
                  <a:cubicBezTo>
                    <a:pt x="108159" y="46924"/>
                    <a:pt x="109268" y="46037"/>
                    <a:pt x="110710" y="45815"/>
                  </a:cubicBezTo>
                  <a:close/>
                  <a:moveTo>
                    <a:pt x="29952" y="59024"/>
                  </a:moveTo>
                  <a:cubicBezTo>
                    <a:pt x="29814" y="59041"/>
                    <a:pt x="29692" y="59091"/>
                    <a:pt x="29619" y="59238"/>
                  </a:cubicBezTo>
                  <a:lnTo>
                    <a:pt x="29286" y="59238"/>
                  </a:lnTo>
                  <a:cubicBezTo>
                    <a:pt x="29064" y="59238"/>
                    <a:pt x="28732" y="59238"/>
                    <a:pt x="28510" y="59459"/>
                  </a:cubicBezTo>
                  <a:lnTo>
                    <a:pt x="28288" y="59459"/>
                  </a:lnTo>
                  <a:cubicBezTo>
                    <a:pt x="28177" y="59459"/>
                    <a:pt x="28066" y="59459"/>
                    <a:pt x="27955" y="59681"/>
                  </a:cubicBezTo>
                  <a:lnTo>
                    <a:pt x="27733" y="59681"/>
                  </a:lnTo>
                  <a:cubicBezTo>
                    <a:pt x="27622" y="59681"/>
                    <a:pt x="27511" y="59681"/>
                    <a:pt x="27400" y="59903"/>
                  </a:cubicBezTo>
                  <a:cubicBezTo>
                    <a:pt x="27179" y="59903"/>
                    <a:pt x="27179" y="59903"/>
                    <a:pt x="27179" y="60014"/>
                  </a:cubicBezTo>
                  <a:cubicBezTo>
                    <a:pt x="27068" y="60014"/>
                    <a:pt x="26957" y="60236"/>
                    <a:pt x="26957" y="60236"/>
                  </a:cubicBezTo>
                  <a:cubicBezTo>
                    <a:pt x="26624" y="60347"/>
                    <a:pt x="26402" y="60347"/>
                    <a:pt x="26069" y="60458"/>
                  </a:cubicBezTo>
                  <a:cubicBezTo>
                    <a:pt x="25958" y="60569"/>
                    <a:pt x="25736" y="60791"/>
                    <a:pt x="25515" y="61012"/>
                  </a:cubicBezTo>
                  <a:lnTo>
                    <a:pt x="25293" y="61345"/>
                  </a:lnTo>
                  <a:lnTo>
                    <a:pt x="24849" y="61678"/>
                  </a:lnTo>
                  <a:lnTo>
                    <a:pt x="24738" y="61678"/>
                  </a:lnTo>
                  <a:lnTo>
                    <a:pt x="24738" y="62011"/>
                  </a:lnTo>
                  <a:cubicBezTo>
                    <a:pt x="24627" y="62011"/>
                    <a:pt x="24405" y="62122"/>
                    <a:pt x="24294" y="62233"/>
                  </a:cubicBezTo>
                  <a:cubicBezTo>
                    <a:pt x="24183" y="62233"/>
                    <a:pt x="24183" y="62455"/>
                    <a:pt x="24183" y="62455"/>
                  </a:cubicBezTo>
                  <a:cubicBezTo>
                    <a:pt x="23740" y="63231"/>
                    <a:pt x="22963" y="63786"/>
                    <a:pt x="23074" y="64784"/>
                  </a:cubicBezTo>
                  <a:cubicBezTo>
                    <a:pt x="22741" y="65006"/>
                    <a:pt x="22630" y="65339"/>
                    <a:pt x="22630" y="65783"/>
                  </a:cubicBezTo>
                  <a:cubicBezTo>
                    <a:pt x="22519" y="66115"/>
                    <a:pt x="22519" y="66448"/>
                    <a:pt x="22408" y="66892"/>
                  </a:cubicBezTo>
                  <a:cubicBezTo>
                    <a:pt x="22408" y="67114"/>
                    <a:pt x="22408" y="67225"/>
                    <a:pt x="22187" y="67557"/>
                  </a:cubicBezTo>
                  <a:lnTo>
                    <a:pt x="22408" y="67557"/>
                  </a:lnTo>
                  <a:cubicBezTo>
                    <a:pt x="22741" y="67225"/>
                    <a:pt x="22741" y="67003"/>
                    <a:pt x="22519" y="66670"/>
                  </a:cubicBezTo>
                  <a:lnTo>
                    <a:pt x="22630" y="66670"/>
                  </a:lnTo>
                  <a:cubicBezTo>
                    <a:pt x="23296" y="66337"/>
                    <a:pt x="23296" y="65672"/>
                    <a:pt x="23074" y="65006"/>
                  </a:cubicBezTo>
                  <a:lnTo>
                    <a:pt x="23185" y="64895"/>
                  </a:lnTo>
                  <a:cubicBezTo>
                    <a:pt x="23296" y="64562"/>
                    <a:pt x="23296" y="64340"/>
                    <a:pt x="23518" y="64229"/>
                  </a:cubicBezTo>
                  <a:cubicBezTo>
                    <a:pt x="23518" y="64008"/>
                    <a:pt x="23518" y="64008"/>
                    <a:pt x="23629" y="63897"/>
                  </a:cubicBezTo>
                  <a:cubicBezTo>
                    <a:pt x="23629" y="63786"/>
                    <a:pt x="23740" y="63675"/>
                    <a:pt x="23740" y="63453"/>
                  </a:cubicBezTo>
                  <a:cubicBezTo>
                    <a:pt x="23740" y="63453"/>
                    <a:pt x="23740" y="63342"/>
                    <a:pt x="23851" y="63342"/>
                  </a:cubicBezTo>
                  <a:cubicBezTo>
                    <a:pt x="23851" y="63231"/>
                    <a:pt x="24072" y="63231"/>
                    <a:pt x="24072" y="63120"/>
                  </a:cubicBezTo>
                  <a:cubicBezTo>
                    <a:pt x="24072" y="62898"/>
                    <a:pt x="24183" y="62898"/>
                    <a:pt x="24183" y="62787"/>
                  </a:cubicBezTo>
                  <a:lnTo>
                    <a:pt x="24183" y="62676"/>
                  </a:lnTo>
                  <a:lnTo>
                    <a:pt x="24294" y="62676"/>
                  </a:lnTo>
                  <a:cubicBezTo>
                    <a:pt x="24405" y="62676"/>
                    <a:pt x="24405" y="62565"/>
                    <a:pt x="24627" y="62565"/>
                  </a:cubicBezTo>
                  <a:cubicBezTo>
                    <a:pt x="24738" y="62344"/>
                    <a:pt x="24960" y="62233"/>
                    <a:pt x="24849" y="62011"/>
                  </a:cubicBezTo>
                  <a:cubicBezTo>
                    <a:pt x="24960" y="62011"/>
                    <a:pt x="24960" y="61789"/>
                    <a:pt x="25182" y="61789"/>
                  </a:cubicBezTo>
                  <a:cubicBezTo>
                    <a:pt x="25182" y="61789"/>
                    <a:pt x="25293" y="61789"/>
                    <a:pt x="25293" y="61678"/>
                  </a:cubicBezTo>
                  <a:cubicBezTo>
                    <a:pt x="25404" y="61678"/>
                    <a:pt x="25404" y="61567"/>
                    <a:pt x="25515" y="61567"/>
                  </a:cubicBezTo>
                  <a:cubicBezTo>
                    <a:pt x="25515" y="61567"/>
                    <a:pt x="25736" y="61567"/>
                    <a:pt x="25736" y="61456"/>
                  </a:cubicBezTo>
                  <a:cubicBezTo>
                    <a:pt x="25847" y="61456"/>
                    <a:pt x="25847" y="61234"/>
                    <a:pt x="25958" y="61234"/>
                  </a:cubicBezTo>
                  <a:cubicBezTo>
                    <a:pt x="25958" y="61234"/>
                    <a:pt x="26069" y="61234"/>
                    <a:pt x="26069" y="61123"/>
                  </a:cubicBezTo>
                  <a:cubicBezTo>
                    <a:pt x="26291" y="61123"/>
                    <a:pt x="26291" y="61012"/>
                    <a:pt x="26402" y="61012"/>
                  </a:cubicBezTo>
                  <a:lnTo>
                    <a:pt x="27179" y="60569"/>
                  </a:lnTo>
                  <a:cubicBezTo>
                    <a:pt x="27400" y="60458"/>
                    <a:pt x="27511" y="60458"/>
                    <a:pt x="27622" y="60347"/>
                  </a:cubicBezTo>
                  <a:cubicBezTo>
                    <a:pt x="27955" y="60125"/>
                    <a:pt x="28177" y="60014"/>
                    <a:pt x="28288" y="59792"/>
                  </a:cubicBezTo>
                  <a:lnTo>
                    <a:pt x="28288" y="59570"/>
                  </a:lnTo>
                  <a:lnTo>
                    <a:pt x="28732" y="59570"/>
                  </a:lnTo>
                  <a:cubicBezTo>
                    <a:pt x="28843" y="59570"/>
                    <a:pt x="29064" y="59570"/>
                    <a:pt x="29064" y="59459"/>
                  </a:cubicBezTo>
                  <a:lnTo>
                    <a:pt x="29064" y="59348"/>
                  </a:lnTo>
                  <a:lnTo>
                    <a:pt x="29397" y="59348"/>
                  </a:lnTo>
                  <a:cubicBezTo>
                    <a:pt x="29619" y="59348"/>
                    <a:pt x="29730" y="59348"/>
                    <a:pt x="29841" y="59238"/>
                  </a:cubicBezTo>
                  <a:cubicBezTo>
                    <a:pt x="29939" y="59238"/>
                    <a:pt x="29950" y="59065"/>
                    <a:pt x="29952" y="59024"/>
                  </a:cubicBezTo>
                  <a:close/>
                  <a:moveTo>
                    <a:pt x="20857" y="75724"/>
                  </a:moveTo>
                  <a:cubicBezTo>
                    <a:pt x="20821" y="75738"/>
                    <a:pt x="20784" y="75752"/>
                    <a:pt x="20745" y="75766"/>
                  </a:cubicBezTo>
                  <a:lnTo>
                    <a:pt x="20855" y="75766"/>
                  </a:lnTo>
                  <a:cubicBezTo>
                    <a:pt x="20855" y="75752"/>
                    <a:pt x="20856" y="75738"/>
                    <a:pt x="20857" y="75724"/>
                  </a:cubicBezTo>
                  <a:close/>
                  <a:moveTo>
                    <a:pt x="6323" y="76654"/>
                  </a:moveTo>
                  <a:cubicBezTo>
                    <a:pt x="6434" y="76654"/>
                    <a:pt x="6545" y="76876"/>
                    <a:pt x="6545" y="76987"/>
                  </a:cubicBezTo>
                  <a:cubicBezTo>
                    <a:pt x="6434" y="76987"/>
                    <a:pt x="6323" y="76876"/>
                    <a:pt x="6323" y="76654"/>
                  </a:cubicBezTo>
                  <a:close/>
                  <a:moveTo>
                    <a:pt x="67331" y="60782"/>
                  </a:moveTo>
                  <a:cubicBezTo>
                    <a:pt x="67621" y="60782"/>
                    <a:pt x="67916" y="60893"/>
                    <a:pt x="68223" y="61123"/>
                  </a:cubicBezTo>
                  <a:cubicBezTo>
                    <a:pt x="68667" y="61456"/>
                    <a:pt x="69000" y="61678"/>
                    <a:pt x="69554" y="61678"/>
                  </a:cubicBezTo>
                  <a:lnTo>
                    <a:pt x="69665" y="61900"/>
                  </a:lnTo>
                  <a:cubicBezTo>
                    <a:pt x="70442" y="63009"/>
                    <a:pt x="71551" y="63675"/>
                    <a:pt x="72550" y="64451"/>
                  </a:cubicBezTo>
                  <a:cubicBezTo>
                    <a:pt x="72661" y="64673"/>
                    <a:pt x="72661" y="64673"/>
                    <a:pt x="72882" y="64673"/>
                  </a:cubicBezTo>
                  <a:cubicBezTo>
                    <a:pt x="72882" y="64784"/>
                    <a:pt x="72993" y="64784"/>
                    <a:pt x="72993" y="64784"/>
                  </a:cubicBezTo>
                  <a:cubicBezTo>
                    <a:pt x="73104" y="64895"/>
                    <a:pt x="73215" y="64895"/>
                    <a:pt x="73215" y="65006"/>
                  </a:cubicBezTo>
                  <a:lnTo>
                    <a:pt x="73659" y="65450"/>
                  </a:lnTo>
                  <a:cubicBezTo>
                    <a:pt x="73659" y="65561"/>
                    <a:pt x="73659" y="65561"/>
                    <a:pt x="73770" y="65561"/>
                  </a:cubicBezTo>
                  <a:cubicBezTo>
                    <a:pt x="73770" y="65783"/>
                    <a:pt x="73992" y="65783"/>
                    <a:pt x="73992" y="65783"/>
                  </a:cubicBezTo>
                  <a:cubicBezTo>
                    <a:pt x="74103" y="65893"/>
                    <a:pt x="74325" y="65893"/>
                    <a:pt x="74546" y="66004"/>
                  </a:cubicBezTo>
                  <a:cubicBezTo>
                    <a:pt x="75212" y="67114"/>
                    <a:pt x="76321" y="68001"/>
                    <a:pt x="77098" y="68889"/>
                  </a:cubicBezTo>
                  <a:cubicBezTo>
                    <a:pt x="77098" y="69110"/>
                    <a:pt x="77320" y="69221"/>
                    <a:pt x="77431" y="69221"/>
                  </a:cubicBezTo>
                  <a:cubicBezTo>
                    <a:pt x="77431" y="69665"/>
                    <a:pt x="77652" y="69887"/>
                    <a:pt x="77985" y="69998"/>
                  </a:cubicBezTo>
                  <a:cubicBezTo>
                    <a:pt x="78096" y="70885"/>
                    <a:pt x="78429" y="71662"/>
                    <a:pt x="78540" y="72660"/>
                  </a:cubicBezTo>
                  <a:lnTo>
                    <a:pt x="78540" y="74324"/>
                  </a:lnTo>
                  <a:cubicBezTo>
                    <a:pt x="78429" y="74435"/>
                    <a:pt x="78429" y="74657"/>
                    <a:pt x="78540" y="74879"/>
                  </a:cubicBezTo>
                  <a:lnTo>
                    <a:pt x="78540" y="75434"/>
                  </a:lnTo>
                  <a:cubicBezTo>
                    <a:pt x="78096" y="75988"/>
                    <a:pt x="78207" y="76876"/>
                    <a:pt x="77431" y="77208"/>
                  </a:cubicBezTo>
                  <a:cubicBezTo>
                    <a:pt x="77431" y="76543"/>
                    <a:pt x="77320" y="75877"/>
                    <a:pt x="76876" y="75323"/>
                  </a:cubicBezTo>
                  <a:lnTo>
                    <a:pt x="76987" y="75212"/>
                  </a:lnTo>
                  <a:cubicBezTo>
                    <a:pt x="76987" y="74102"/>
                    <a:pt x="76321" y="73215"/>
                    <a:pt x="75656" y="72549"/>
                  </a:cubicBezTo>
                  <a:cubicBezTo>
                    <a:pt x="72661" y="69776"/>
                    <a:pt x="69222" y="68112"/>
                    <a:pt x="65228" y="67779"/>
                  </a:cubicBezTo>
                  <a:cubicBezTo>
                    <a:pt x="65117" y="67779"/>
                    <a:pt x="64895" y="67668"/>
                    <a:pt x="64784" y="67557"/>
                  </a:cubicBezTo>
                  <a:lnTo>
                    <a:pt x="64563" y="67225"/>
                  </a:lnTo>
                  <a:cubicBezTo>
                    <a:pt x="64895" y="66337"/>
                    <a:pt x="64784" y="65339"/>
                    <a:pt x="64230" y="64451"/>
                  </a:cubicBezTo>
                  <a:cubicBezTo>
                    <a:pt x="64230" y="64451"/>
                    <a:pt x="64341" y="64451"/>
                    <a:pt x="64341" y="64340"/>
                  </a:cubicBezTo>
                  <a:lnTo>
                    <a:pt x="65672" y="61900"/>
                  </a:lnTo>
                  <a:cubicBezTo>
                    <a:pt x="66252" y="61175"/>
                    <a:pt x="66784" y="60782"/>
                    <a:pt x="67331" y="60782"/>
                  </a:cubicBezTo>
                  <a:close/>
                  <a:moveTo>
                    <a:pt x="142326" y="60569"/>
                  </a:moveTo>
                  <a:cubicBezTo>
                    <a:pt x="142437" y="60569"/>
                    <a:pt x="142437" y="60569"/>
                    <a:pt x="142548" y="60680"/>
                  </a:cubicBezTo>
                  <a:cubicBezTo>
                    <a:pt x="142769" y="60680"/>
                    <a:pt x="142769" y="60902"/>
                    <a:pt x="142880" y="60902"/>
                  </a:cubicBezTo>
                  <a:cubicBezTo>
                    <a:pt x="142880" y="60902"/>
                    <a:pt x="142991" y="60902"/>
                    <a:pt x="142991" y="61012"/>
                  </a:cubicBezTo>
                  <a:cubicBezTo>
                    <a:pt x="143102" y="61012"/>
                    <a:pt x="143102" y="61123"/>
                    <a:pt x="143324" y="61123"/>
                  </a:cubicBezTo>
                  <a:cubicBezTo>
                    <a:pt x="143324" y="61123"/>
                    <a:pt x="143435" y="61123"/>
                    <a:pt x="143435" y="61234"/>
                  </a:cubicBezTo>
                  <a:cubicBezTo>
                    <a:pt x="143546" y="61234"/>
                    <a:pt x="143546" y="61456"/>
                    <a:pt x="143657" y="61456"/>
                  </a:cubicBezTo>
                  <a:cubicBezTo>
                    <a:pt x="143546" y="62233"/>
                    <a:pt x="143990" y="62787"/>
                    <a:pt x="144655" y="63231"/>
                  </a:cubicBezTo>
                  <a:cubicBezTo>
                    <a:pt x="144766" y="63342"/>
                    <a:pt x="144655" y="63342"/>
                    <a:pt x="144766" y="63564"/>
                  </a:cubicBezTo>
                  <a:cubicBezTo>
                    <a:pt x="144766" y="63564"/>
                    <a:pt x="144766" y="63675"/>
                    <a:pt x="144655" y="63786"/>
                  </a:cubicBezTo>
                  <a:cubicBezTo>
                    <a:pt x="144544" y="64229"/>
                    <a:pt x="144655" y="64673"/>
                    <a:pt x="144655" y="65006"/>
                  </a:cubicBezTo>
                  <a:cubicBezTo>
                    <a:pt x="144655" y="67114"/>
                    <a:pt x="144433" y="67557"/>
                    <a:pt x="142326" y="68001"/>
                  </a:cubicBezTo>
                  <a:cubicBezTo>
                    <a:pt x="141438" y="68112"/>
                    <a:pt x="140551" y="68001"/>
                    <a:pt x="139996" y="68889"/>
                  </a:cubicBezTo>
                  <a:cubicBezTo>
                    <a:pt x="138443" y="69332"/>
                    <a:pt x="137001" y="69887"/>
                    <a:pt x="135781" y="70885"/>
                  </a:cubicBezTo>
                  <a:lnTo>
                    <a:pt x="133340" y="72993"/>
                  </a:lnTo>
                  <a:cubicBezTo>
                    <a:pt x="133118" y="73104"/>
                    <a:pt x="133007" y="73104"/>
                    <a:pt x="133118" y="73326"/>
                  </a:cubicBezTo>
                  <a:cubicBezTo>
                    <a:pt x="133118" y="73326"/>
                    <a:pt x="133007" y="73548"/>
                    <a:pt x="133118" y="73548"/>
                  </a:cubicBezTo>
                  <a:cubicBezTo>
                    <a:pt x="133007" y="73659"/>
                    <a:pt x="133007" y="73770"/>
                    <a:pt x="132896" y="73770"/>
                  </a:cubicBezTo>
                  <a:cubicBezTo>
                    <a:pt x="132786" y="73770"/>
                    <a:pt x="132564" y="73881"/>
                    <a:pt x="132786" y="74102"/>
                  </a:cubicBezTo>
                  <a:cubicBezTo>
                    <a:pt x="132564" y="74102"/>
                    <a:pt x="132564" y="74213"/>
                    <a:pt x="132564" y="74324"/>
                  </a:cubicBezTo>
                  <a:cubicBezTo>
                    <a:pt x="132453" y="74435"/>
                    <a:pt x="132453" y="74435"/>
                    <a:pt x="132453" y="74657"/>
                  </a:cubicBezTo>
                  <a:cubicBezTo>
                    <a:pt x="132342" y="74768"/>
                    <a:pt x="132342" y="74879"/>
                    <a:pt x="132342" y="74990"/>
                  </a:cubicBezTo>
                  <a:cubicBezTo>
                    <a:pt x="132231" y="75212"/>
                    <a:pt x="132231" y="75212"/>
                    <a:pt x="132231" y="75434"/>
                  </a:cubicBezTo>
                  <a:cubicBezTo>
                    <a:pt x="131787" y="75988"/>
                    <a:pt x="131898" y="76654"/>
                    <a:pt x="131787" y="77208"/>
                  </a:cubicBezTo>
                  <a:cubicBezTo>
                    <a:pt x="131343" y="77098"/>
                    <a:pt x="131232" y="76654"/>
                    <a:pt x="131122" y="76432"/>
                  </a:cubicBezTo>
                  <a:cubicBezTo>
                    <a:pt x="131122" y="76099"/>
                    <a:pt x="131122" y="75988"/>
                    <a:pt x="130900" y="75877"/>
                  </a:cubicBezTo>
                  <a:lnTo>
                    <a:pt x="130900" y="75655"/>
                  </a:lnTo>
                  <a:cubicBezTo>
                    <a:pt x="130678" y="74879"/>
                    <a:pt x="130789" y="74213"/>
                    <a:pt x="130567" y="73548"/>
                  </a:cubicBezTo>
                  <a:cubicBezTo>
                    <a:pt x="130789" y="71551"/>
                    <a:pt x="131232" y="69776"/>
                    <a:pt x="132564" y="68223"/>
                  </a:cubicBezTo>
                  <a:cubicBezTo>
                    <a:pt x="132786" y="68223"/>
                    <a:pt x="132896" y="68112"/>
                    <a:pt x="132896" y="68001"/>
                  </a:cubicBezTo>
                  <a:cubicBezTo>
                    <a:pt x="133007" y="68001"/>
                    <a:pt x="133118" y="67779"/>
                    <a:pt x="133118" y="67668"/>
                  </a:cubicBezTo>
                  <a:cubicBezTo>
                    <a:pt x="134117" y="66670"/>
                    <a:pt x="135337" y="65893"/>
                    <a:pt x="136335" y="64784"/>
                  </a:cubicBezTo>
                  <a:cubicBezTo>
                    <a:pt x="136446" y="64784"/>
                    <a:pt x="136668" y="64562"/>
                    <a:pt x="136668" y="64451"/>
                  </a:cubicBezTo>
                  <a:cubicBezTo>
                    <a:pt x="136779" y="64451"/>
                    <a:pt x="136779" y="64451"/>
                    <a:pt x="136779" y="64340"/>
                  </a:cubicBezTo>
                  <a:cubicBezTo>
                    <a:pt x="136890" y="64340"/>
                    <a:pt x="136890" y="64229"/>
                    <a:pt x="137001" y="64229"/>
                  </a:cubicBezTo>
                  <a:cubicBezTo>
                    <a:pt x="137223" y="64229"/>
                    <a:pt x="137223" y="64008"/>
                    <a:pt x="137334" y="63897"/>
                  </a:cubicBezTo>
                  <a:cubicBezTo>
                    <a:pt x="137445" y="63897"/>
                    <a:pt x="137445" y="63786"/>
                    <a:pt x="137556" y="63675"/>
                  </a:cubicBezTo>
                  <a:cubicBezTo>
                    <a:pt x="137777" y="63675"/>
                    <a:pt x="137888" y="63453"/>
                    <a:pt x="137888" y="63342"/>
                  </a:cubicBezTo>
                  <a:cubicBezTo>
                    <a:pt x="138110" y="63120"/>
                    <a:pt x="138554" y="62787"/>
                    <a:pt x="138887" y="62565"/>
                  </a:cubicBezTo>
                  <a:cubicBezTo>
                    <a:pt x="139441" y="62011"/>
                    <a:pt x="140107" y="61456"/>
                    <a:pt x="140662" y="60902"/>
                  </a:cubicBezTo>
                  <a:cubicBezTo>
                    <a:pt x="141105" y="60902"/>
                    <a:pt x="141327" y="60680"/>
                    <a:pt x="141771" y="60569"/>
                  </a:cubicBezTo>
                  <a:close/>
                  <a:moveTo>
                    <a:pt x="200079" y="78013"/>
                  </a:moveTo>
                  <a:cubicBezTo>
                    <a:pt x="200093" y="78013"/>
                    <a:pt x="200121" y="78040"/>
                    <a:pt x="200121" y="78096"/>
                  </a:cubicBezTo>
                  <a:cubicBezTo>
                    <a:pt x="200066" y="78040"/>
                    <a:pt x="200066" y="78013"/>
                    <a:pt x="200079" y="78013"/>
                  </a:cubicBezTo>
                  <a:close/>
                  <a:moveTo>
                    <a:pt x="65465" y="68634"/>
                  </a:moveTo>
                  <a:cubicBezTo>
                    <a:pt x="65650" y="68634"/>
                    <a:pt x="65853" y="68813"/>
                    <a:pt x="66005" y="68889"/>
                  </a:cubicBezTo>
                  <a:cubicBezTo>
                    <a:pt x="66448" y="69000"/>
                    <a:pt x="66670" y="69221"/>
                    <a:pt x="67114" y="69221"/>
                  </a:cubicBezTo>
                  <a:cubicBezTo>
                    <a:pt x="70775" y="70109"/>
                    <a:pt x="73881" y="71662"/>
                    <a:pt x="75878" y="74990"/>
                  </a:cubicBezTo>
                  <a:cubicBezTo>
                    <a:pt x="75988" y="75323"/>
                    <a:pt x="76099" y="75544"/>
                    <a:pt x="76543" y="75544"/>
                  </a:cubicBezTo>
                  <a:cubicBezTo>
                    <a:pt x="76876" y="75766"/>
                    <a:pt x="76876" y="75877"/>
                    <a:pt x="76987" y="76099"/>
                  </a:cubicBezTo>
                  <a:cubicBezTo>
                    <a:pt x="77431" y="77652"/>
                    <a:pt x="77320" y="77985"/>
                    <a:pt x="75878" y="78318"/>
                  </a:cubicBezTo>
                  <a:lnTo>
                    <a:pt x="74325" y="78318"/>
                  </a:lnTo>
                  <a:cubicBezTo>
                    <a:pt x="74214" y="78318"/>
                    <a:pt x="74103" y="78207"/>
                    <a:pt x="73992" y="78207"/>
                  </a:cubicBezTo>
                  <a:cubicBezTo>
                    <a:pt x="73659" y="78096"/>
                    <a:pt x="73215" y="78096"/>
                    <a:pt x="72993" y="77985"/>
                  </a:cubicBezTo>
                  <a:cubicBezTo>
                    <a:pt x="72550" y="77763"/>
                    <a:pt x="72328" y="77652"/>
                    <a:pt x="71884" y="77541"/>
                  </a:cubicBezTo>
                  <a:cubicBezTo>
                    <a:pt x="71218" y="76987"/>
                    <a:pt x="70442" y="76432"/>
                    <a:pt x="69665" y="75988"/>
                  </a:cubicBezTo>
                  <a:lnTo>
                    <a:pt x="69333" y="75655"/>
                  </a:lnTo>
                  <a:cubicBezTo>
                    <a:pt x="69333" y="75544"/>
                    <a:pt x="69222" y="75544"/>
                    <a:pt x="69111" y="75434"/>
                  </a:cubicBezTo>
                  <a:cubicBezTo>
                    <a:pt x="69111" y="75323"/>
                    <a:pt x="69000" y="75101"/>
                    <a:pt x="68778" y="75101"/>
                  </a:cubicBezTo>
                  <a:lnTo>
                    <a:pt x="68556" y="74879"/>
                  </a:lnTo>
                  <a:cubicBezTo>
                    <a:pt x="68556" y="74768"/>
                    <a:pt x="68334" y="74546"/>
                    <a:pt x="68223" y="74546"/>
                  </a:cubicBezTo>
                  <a:lnTo>
                    <a:pt x="68001" y="74324"/>
                  </a:lnTo>
                  <a:cubicBezTo>
                    <a:pt x="67669" y="73659"/>
                    <a:pt x="67114" y="73104"/>
                    <a:pt x="66670" y="72549"/>
                  </a:cubicBezTo>
                  <a:cubicBezTo>
                    <a:pt x="66005" y="71551"/>
                    <a:pt x="65783" y="70442"/>
                    <a:pt x="65006" y="69443"/>
                  </a:cubicBezTo>
                  <a:lnTo>
                    <a:pt x="65006" y="69000"/>
                  </a:lnTo>
                  <a:cubicBezTo>
                    <a:pt x="65006" y="68889"/>
                    <a:pt x="65228" y="68889"/>
                    <a:pt x="65228" y="68778"/>
                  </a:cubicBezTo>
                  <a:cubicBezTo>
                    <a:pt x="65298" y="68672"/>
                    <a:pt x="65380" y="68634"/>
                    <a:pt x="65465" y="68634"/>
                  </a:cubicBezTo>
                  <a:close/>
                  <a:moveTo>
                    <a:pt x="142966" y="69145"/>
                  </a:moveTo>
                  <a:cubicBezTo>
                    <a:pt x="143154" y="69145"/>
                    <a:pt x="143347" y="69167"/>
                    <a:pt x="143546" y="69221"/>
                  </a:cubicBezTo>
                  <a:cubicBezTo>
                    <a:pt x="143657" y="69332"/>
                    <a:pt x="143657" y="69443"/>
                    <a:pt x="143546" y="69665"/>
                  </a:cubicBezTo>
                  <a:lnTo>
                    <a:pt x="143546" y="69776"/>
                  </a:lnTo>
                  <a:cubicBezTo>
                    <a:pt x="143546" y="69887"/>
                    <a:pt x="143435" y="69887"/>
                    <a:pt x="143435" y="69998"/>
                  </a:cubicBezTo>
                  <a:cubicBezTo>
                    <a:pt x="143435" y="70220"/>
                    <a:pt x="143324" y="70331"/>
                    <a:pt x="143324" y="70442"/>
                  </a:cubicBezTo>
                  <a:cubicBezTo>
                    <a:pt x="143546" y="70442"/>
                    <a:pt x="143546" y="70442"/>
                    <a:pt x="143546" y="70553"/>
                  </a:cubicBezTo>
                  <a:cubicBezTo>
                    <a:pt x="143546" y="70774"/>
                    <a:pt x="143435" y="70774"/>
                    <a:pt x="143435" y="70885"/>
                  </a:cubicBezTo>
                  <a:cubicBezTo>
                    <a:pt x="142437" y="72549"/>
                    <a:pt x="141327" y="74213"/>
                    <a:pt x="139996" y="75544"/>
                  </a:cubicBezTo>
                  <a:cubicBezTo>
                    <a:pt x="139109" y="75988"/>
                    <a:pt x="138554" y="76654"/>
                    <a:pt x="137777" y="77208"/>
                  </a:cubicBezTo>
                  <a:cubicBezTo>
                    <a:pt x="136600" y="77881"/>
                    <a:pt x="135358" y="78363"/>
                    <a:pt x="134053" y="78363"/>
                  </a:cubicBezTo>
                  <a:cubicBezTo>
                    <a:pt x="133637" y="78363"/>
                    <a:pt x="133215" y="78314"/>
                    <a:pt x="132786" y="78207"/>
                  </a:cubicBezTo>
                  <a:cubicBezTo>
                    <a:pt x="132342" y="78096"/>
                    <a:pt x="132231" y="77985"/>
                    <a:pt x="132231" y="77541"/>
                  </a:cubicBezTo>
                  <a:cubicBezTo>
                    <a:pt x="132231" y="76876"/>
                    <a:pt x="132342" y="76099"/>
                    <a:pt x="132453" y="75434"/>
                  </a:cubicBezTo>
                  <a:cubicBezTo>
                    <a:pt x="132564" y="75323"/>
                    <a:pt x="132786" y="75212"/>
                    <a:pt x="132786" y="74879"/>
                  </a:cubicBezTo>
                  <a:cubicBezTo>
                    <a:pt x="132896" y="74879"/>
                    <a:pt x="132896" y="74768"/>
                    <a:pt x="132896" y="74768"/>
                  </a:cubicBezTo>
                  <a:cubicBezTo>
                    <a:pt x="133007" y="74657"/>
                    <a:pt x="133007" y="74657"/>
                    <a:pt x="133007" y="74324"/>
                  </a:cubicBezTo>
                  <a:cubicBezTo>
                    <a:pt x="133118" y="74213"/>
                    <a:pt x="133340" y="74102"/>
                    <a:pt x="133340" y="73881"/>
                  </a:cubicBezTo>
                  <a:cubicBezTo>
                    <a:pt x="133562" y="73770"/>
                    <a:pt x="133562" y="73548"/>
                    <a:pt x="133562" y="73326"/>
                  </a:cubicBezTo>
                  <a:cubicBezTo>
                    <a:pt x="134450" y="73104"/>
                    <a:pt x="134782" y="72438"/>
                    <a:pt x="135337" y="71884"/>
                  </a:cubicBezTo>
                  <a:cubicBezTo>
                    <a:pt x="136779" y="70553"/>
                    <a:pt x="138554" y="69998"/>
                    <a:pt x="140107" y="69332"/>
                  </a:cubicBezTo>
                  <a:cubicBezTo>
                    <a:pt x="140107" y="69332"/>
                    <a:pt x="140218" y="69332"/>
                    <a:pt x="140218" y="69443"/>
                  </a:cubicBezTo>
                  <a:cubicBezTo>
                    <a:pt x="140399" y="69497"/>
                    <a:pt x="140576" y="69519"/>
                    <a:pt x="140753" y="69519"/>
                  </a:cubicBezTo>
                  <a:cubicBezTo>
                    <a:pt x="141482" y="69519"/>
                    <a:pt x="142186" y="69145"/>
                    <a:pt x="142966" y="69145"/>
                  </a:cubicBezTo>
                  <a:close/>
                  <a:moveTo>
                    <a:pt x="195096" y="79460"/>
                  </a:moveTo>
                  <a:lnTo>
                    <a:pt x="195018" y="79538"/>
                  </a:lnTo>
                  <a:cubicBezTo>
                    <a:pt x="195018" y="79595"/>
                    <a:pt x="195003" y="79645"/>
                    <a:pt x="194980" y="79687"/>
                  </a:cubicBezTo>
                  <a:lnTo>
                    <a:pt x="194980" y="79687"/>
                  </a:lnTo>
                  <a:lnTo>
                    <a:pt x="195129" y="79538"/>
                  </a:lnTo>
                  <a:cubicBezTo>
                    <a:pt x="195129" y="79501"/>
                    <a:pt x="195117" y="79476"/>
                    <a:pt x="195096" y="79460"/>
                  </a:cubicBezTo>
                  <a:close/>
                  <a:moveTo>
                    <a:pt x="194980" y="79687"/>
                  </a:moveTo>
                  <a:lnTo>
                    <a:pt x="194848" y="79819"/>
                  </a:lnTo>
                  <a:lnTo>
                    <a:pt x="194848" y="79819"/>
                  </a:lnTo>
                  <a:cubicBezTo>
                    <a:pt x="194899" y="79788"/>
                    <a:pt x="194948" y="79745"/>
                    <a:pt x="194980" y="79687"/>
                  </a:cubicBezTo>
                  <a:close/>
                  <a:moveTo>
                    <a:pt x="58463" y="74073"/>
                  </a:moveTo>
                  <a:cubicBezTo>
                    <a:pt x="59190" y="74675"/>
                    <a:pt x="59884" y="75024"/>
                    <a:pt x="60458" y="75434"/>
                  </a:cubicBezTo>
                  <a:cubicBezTo>
                    <a:pt x="62677" y="76987"/>
                    <a:pt x="64673" y="78872"/>
                    <a:pt x="67114" y="80204"/>
                  </a:cubicBezTo>
                  <a:cubicBezTo>
                    <a:pt x="65783" y="79205"/>
                    <a:pt x="64230" y="78318"/>
                    <a:pt x="63009" y="77208"/>
                  </a:cubicBezTo>
                  <a:cubicBezTo>
                    <a:pt x="61587" y="76070"/>
                    <a:pt x="60002" y="75095"/>
                    <a:pt x="58463" y="74073"/>
                  </a:cubicBezTo>
                  <a:close/>
                  <a:moveTo>
                    <a:pt x="67114" y="80204"/>
                  </a:moveTo>
                  <a:cubicBezTo>
                    <a:pt x="67114" y="80282"/>
                    <a:pt x="67225" y="80361"/>
                    <a:pt x="67329" y="80361"/>
                  </a:cubicBezTo>
                  <a:cubicBezTo>
                    <a:pt x="67372" y="80361"/>
                    <a:pt x="67414" y="80347"/>
                    <a:pt x="67447" y="80315"/>
                  </a:cubicBezTo>
                  <a:cubicBezTo>
                    <a:pt x="67447" y="80204"/>
                    <a:pt x="67225" y="80204"/>
                    <a:pt x="67114" y="80204"/>
                  </a:cubicBezTo>
                  <a:close/>
                  <a:moveTo>
                    <a:pt x="194848" y="79819"/>
                  </a:moveTo>
                  <a:cubicBezTo>
                    <a:pt x="194790" y="79854"/>
                    <a:pt x="194729" y="79871"/>
                    <a:pt x="194685" y="79871"/>
                  </a:cubicBezTo>
                  <a:cubicBezTo>
                    <a:pt x="194685" y="79982"/>
                    <a:pt x="194575" y="79982"/>
                    <a:pt x="194464" y="79982"/>
                  </a:cubicBezTo>
                  <a:lnTo>
                    <a:pt x="194131" y="80315"/>
                  </a:lnTo>
                  <a:cubicBezTo>
                    <a:pt x="194242" y="80425"/>
                    <a:pt x="194131" y="80425"/>
                    <a:pt x="194020" y="80425"/>
                  </a:cubicBezTo>
                  <a:cubicBezTo>
                    <a:pt x="194020" y="80536"/>
                    <a:pt x="194020" y="80536"/>
                    <a:pt x="193909" y="80536"/>
                  </a:cubicBezTo>
                  <a:cubicBezTo>
                    <a:pt x="193678" y="80870"/>
                    <a:pt x="193436" y="81173"/>
                    <a:pt x="193187" y="81461"/>
                  </a:cubicBezTo>
                  <a:lnTo>
                    <a:pt x="193187" y="81461"/>
                  </a:lnTo>
                  <a:cubicBezTo>
                    <a:pt x="193372" y="81358"/>
                    <a:pt x="193574" y="81271"/>
                    <a:pt x="193798" y="81202"/>
                  </a:cubicBezTo>
                  <a:lnTo>
                    <a:pt x="193798" y="81091"/>
                  </a:lnTo>
                  <a:cubicBezTo>
                    <a:pt x="193798" y="80980"/>
                    <a:pt x="193909" y="80980"/>
                    <a:pt x="193909" y="80869"/>
                  </a:cubicBezTo>
                  <a:cubicBezTo>
                    <a:pt x="194020" y="80869"/>
                    <a:pt x="194020" y="80647"/>
                    <a:pt x="194020" y="80647"/>
                  </a:cubicBezTo>
                  <a:lnTo>
                    <a:pt x="194353" y="80425"/>
                  </a:lnTo>
                  <a:lnTo>
                    <a:pt x="194464" y="80315"/>
                  </a:lnTo>
                  <a:lnTo>
                    <a:pt x="194685" y="79982"/>
                  </a:lnTo>
                  <a:lnTo>
                    <a:pt x="194848" y="79819"/>
                  </a:lnTo>
                  <a:close/>
                  <a:moveTo>
                    <a:pt x="22187" y="67557"/>
                  </a:moveTo>
                  <a:cubicBezTo>
                    <a:pt x="22076" y="67557"/>
                    <a:pt x="21965" y="67668"/>
                    <a:pt x="22076" y="68001"/>
                  </a:cubicBezTo>
                  <a:cubicBezTo>
                    <a:pt x="22076" y="68223"/>
                    <a:pt x="22076" y="68334"/>
                    <a:pt x="21965" y="68667"/>
                  </a:cubicBezTo>
                  <a:cubicBezTo>
                    <a:pt x="21854" y="68778"/>
                    <a:pt x="21632" y="68778"/>
                    <a:pt x="21854" y="69110"/>
                  </a:cubicBezTo>
                  <a:cubicBezTo>
                    <a:pt x="21632" y="70774"/>
                    <a:pt x="21632" y="72549"/>
                    <a:pt x="21854" y="74213"/>
                  </a:cubicBezTo>
                  <a:cubicBezTo>
                    <a:pt x="21965" y="74990"/>
                    <a:pt x="21854" y="75434"/>
                    <a:pt x="20966" y="75434"/>
                  </a:cubicBezTo>
                  <a:cubicBezTo>
                    <a:pt x="20966" y="75434"/>
                    <a:pt x="20869" y="75530"/>
                    <a:pt x="20857" y="75724"/>
                  </a:cubicBezTo>
                  <a:lnTo>
                    <a:pt x="20857" y="75724"/>
                  </a:lnTo>
                  <a:cubicBezTo>
                    <a:pt x="21129" y="75623"/>
                    <a:pt x="21309" y="75562"/>
                    <a:pt x="21451" y="75562"/>
                  </a:cubicBezTo>
                  <a:cubicBezTo>
                    <a:pt x="21712" y="75562"/>
                    <a:pt x="21843" y="75771"/>
                    <a:pt x="22187" y="76321"/>
                  </a:cubicBezTo>
                  <a:cubicBezTo>
                    <a:pt x="22408" y="76432"/>
                    <a:pt x="22519" y="76543"/>
                    <a:pt x="22630" y="76876"/>
                  </a:cubicBezTo>
                  <a:cubicBezTo>
                    <a:pt x="24072" y="78762"/>
                    <a:pt x="25515" y="80536"/>
                    <a:pt x="27955" y="81424"/>
                  </a:cubicBezTo>
                  <a:cubicBezTo>
                    <a:pt x="28124" y="81593"/>
                    <a:pt x="28422" y="81569"/>
                    <a:pt x="28751" y="81597"/>
                  </a:cubicBezTo>
                  <a:lnTo>
                    <a:pt x="28751" y="81597"/>
                  </a:lnTo>
                  <a:cubicBezTo>
                    <a:pt x="26903" y="80604"/>
                    <a:pt x="25273" y="79289"/>
                    <a:pt x="24072" y="77652"/>
                  </a:cubicBezTo>
                  <a:cubicBezTo>
                    <a:pt x="23851" y="77541"/>
                    <a:pt x="23740" y="77319"/>
                    <a:pt x="23518" y="77319"/>
                  </a:cubicBezTo>
                  <a:lnTo>
                    <a:pt x="23518" y="77208"/>
                  </a:lnTo>
                  <a:cubicBezTo>
                    <a:pt x="23518" y="77098"/>
                    <a:pt x="23296" y="76987"/>
                    <a:pt x="23296" y="76654"/>
                  </a:cubicBezTo>
                  <a:cubicBezTo>
                    <a:pt x="23185" y="76321"/>
                    <a:pt x="23074" y="75988"/>
                    <a:pt x="23074" y="75877"/>
                  </a:cubicBezTo>
                  <a:cubicBezTo>
                    <a:pt x="23518" y="75544"/>
                    <a:pt x="23851" y="75434"/>
                    <a:pt x="24405" y="75212"/>
                  </a:cubicBezTo>
                  <a:cubicBezTo>
                    <a:pt x="24738" y="75212"/>
                    <a:pt x="24960" y="74990"/>
                    <a:pt x="25182" y="74879"/>
                  </a:cubicBezTo>
                  <a:cubicBezTo>
                    <a:pt x="25847" y="74879"/>
                    <a:pt x="26402" y="74657"/>
                    <a:pt x="26957" y="74657"/>
                  </a:cubicBezTo>
                  <a:cubicBezTo>
                    <a:pt x="27303" y="74622"/>
                    <a:pt x="27643" y="74606"/>
                    <a:pt x="27977" y="74606"/>
                  </a:cubicBezTo>
                  <a:cubicBezTo>
                    <a:pt x="30860" y="74606"/>
                    <a:pt x="33335" y="75840"/>
                    <a:pt x="35720" y="77430"/>
                  </a:cubicBezTo>
                  <a:cubicBezTo>
                    <a:pt x="36275" y="77763"/>
                    <a:pt x="36608" y="78429"/>
                    <a:pt x="36497" y="79205"/>
                  </a:cubicBezTo>
                  <a:cubicBezTo>
                    <a:pt x="36424" y="79531"/>
                    <a:pt x="36352" y="79845"/>
                    <a:pt x="36249" y="80135"/>
                  </a:cubicBezTo>
                  <a:lnTo>
                    <a:pt x="36249" y="80135"/>
                  </a:lnTo>
                  <a:cubicBezTo>
                    <a:pt x="37045" y="78819"/>
                    <a:pt x="36966" y="77043"/>
                    <a:pt x="35831" y="76321"/>
                  </a:cubicBezTo>
                  <a:cubicBezTo>
                    <a:pt x="34389" y="75323"/>
                    <a:pt x="33058" y="74435"/>
                    <a:pt x="31616" y="73881"/>
                  </a:cubicBezTo>
                  <a:cubicBezTo>
                    <a:pt x="30301" y="73416"/>
                    <a:pt x="28824" y="73222"/>
                    <a:pt x="27336" y="73222"/>
                  </a:cubicBezTo>
                  <a:cubicBezTo>
                    <a:pt x="26690" y="73222"/>
                    <a:pt x="26042" y="73259"/>
                    <a:pt x="25404" y="73326"/>
                  </a:cubicBezTo>
                  <a:cubicBezTo>
                    <a:pt x="25293" y="73492"/>
                    <a:pt x="25154" y="73492"/>
                    <a:pt x="25015" y="73492"/>
                  </a:cubicBezTo>
                  <a:cubicBezTo>
                    <a:pt x="24877" y="73492"/>
                    <a:pt x="24738" y="73492"/>
                    <a:pt x="24627" y="73659"/>
                  </a:cubicBezTo>
                  <a:cubicBezTo>
                    <a:pt x="24627" y="73659"/>
                    <a:pt x="24405" y="73770"/>
                    <a:pt x="24405" y="73881"/>
                  </a:cubicBezTo>
                  <a:lnTo>
                    <a:pt x="24072" y="73881"/>
                  </a:lnTo>
                  <a:cubicBezTo>
                    <a:pt x="23851" y="74213"/>
                    <a:pt x="23629" y="74102"/>
                    <a:pt x="23296" y="74213"/>
                  </a:cubicBezTo>
                  <a:lnTo>
                    <a:pt x="23074" y="74213"/>
                  </a:lnTo>
                  <a:lnTo>
                    <a:pt x="22630" y="74657"/>
                  </a:lnTo>
                  <a:cubicBezTo>
                    <a:pt x="22630" y="74435"/>
                    <a:pt x="22630" y="74435"/>
                    <a:pt x="22519" y="74324"/>
                  </a:cubicBezTo>
                  <a:cubicBezTo>
                    <a:pt x="22187" y="72660"/>
                    <a:pt x="22408" y="70885"/>
                    <a:pt x="22408" y="69221"/>
                  </a:cubicBezTo>
                  <a:cubicBezTo>
                    <a:pt x="22408" y="68889"/>
                    <a:pt x="22408" y="68556"/>
                    <a:pt x="22187" y="68223"/>
                  </a:cubicBezTo>
                  <a:lnTo>
                    <a:pt x="22187" y="68001"/>
                  </a:lnTo>
                  <a:cubicBezTo>
                    <a:pt x="22187" y="68001"/>
                    <a:pt x="22408" y="67779"/>
                    <a:pt x="22187" y="67668"/>
                  </a:cubicBezTo>
                  <a:lnTo>
                    <a:pt x="22187" y="67557"/>
                  </a:lnTo>
                  <a:close/>
                  <a:moveTo>
                    <a:pt x="28751" y="81597"/>
                  </a:moveTo>
                  <a:cubicBezTo>
                    <a:pt x="28781" y="81613"/>
                    <a:pt x="28812" y="81630"/>
                    <a:pt x="28843" y="81646"/>
                  </a:cubicBezTo>
                  <a:lnTo>
                    <a:pt x="28843" y="81757"/>
                  </a:lnTo>
                  <a:cubicBezTo>
                    <a:pt x="28942" y="81707"/>
                    <a:pt x="29019" y="81680"/>
                    <a:pt x="29083" y="81674"/>
                  </a:cubicBezTo>
                  <a:lnTo>
                    <a:pt x="29083" y="81674"/>
                  </a:lnTo>
                  <a:lnTo>
                    <a:pt x="29064" y="81646"/>
                  </a:lnTo>
                  <a:cubicBezTo>
                    <a:pt x="28959" y="81619"/>
                    <a:pt x="28853" y="81606"/>
                    <a:pt x="28751" y="81597"/>
                  </a:cubicBezTo>
                  <a:close/>
                  <a:moveTo>
                    <a:pt x="180153" y="74879"/>
                  </a:moveTo>
                  <a:cubicBezTo>
                    <a:pt x="180310" y="75036"/>
                    <a:pt x="180634" y="75193"/>
                    <a:pt x="180966" y="75193"/>
                  </a:cubicBezTo>
                  <a:cubicBezTo>
                    <a:pt x="181104" y="75193"/>
                    <a:pt x="181244" y="75166"/>
                    <a:pt x="181374" y="75101"/>
                  </a:cubicBezTo>
                  <a:cubicBezTo>
                    <a:pt x="181545" y="75089"/>
                    <a:pt x="181716" y="75084"/>
                    <a:pt x="181885" y="75084"/>
                  </a:cubicBezTo>
                  <a:cubicBezTo>
                    <a:pt x="183357" y="75084"/>
                    <a:pt x="184739" y="75502"/>
                    <a:pt x="186033" y="76099"/>
                  </a:cubicBezTo>
                  <a:cubicBezTo>
                    <a:pt x="186255" y="76210"/>
                    <a:pt x="186366" y="76432"/>
                    <a:pt x="186366" y="76654"/>
                  </a:cubicBezTo>
                  <a:cubicBezTo>
                    <a:pt x="186306" y="76624"/>
                    <a:pt x="186263" y="76610"/>
                    <a:pt x="186231" y="76610"/>
                  </a:cubicBezTo>
                  <a:cubicBezTo>
                    <a:pt x="186144" y="76610"/>
                    <a:pt x="186144" y="76713"/>
                    <a:pt x="186144" y="76876"/>
                  </a:cubicBezTo>
                  <a:cubicBezTo>
                    <a:pt x="186144" y="76876"/>
                    <a:pt x="186144" y="76876"/>
                    <a:pt x="186144" y="76876"/>
                  </a:cubicBezTo>
                  <a:lnTo>
                    <a:pt x="186144" y="76876"/>
                  </a:lnTo>
                  <a:cubicBezTo>
                    <a:pt x="186144" y="76931"/>
                    <a:pt x="186116" y="76959"/>
                    <a:pt x="186102" y="76959"/>
                  </a:cubicBezTo>
                  <a:cubicBezTo>
                    <a:pt x="186088" y="76959"/>
                    <a:pt x="186088" y="76931"/>
                    <a:pt x="186144" y="76876"/>
                  </a:cubicBezTo>
                  <a:lnTo>
                    <a:pt x="186144" y="76876"/>
                  </a:lnTo>
                  <a:cubicBezTo>
                    <a:pt x="186033" y="76987"/>
                    <a:pt x="185811" y="77098"/>
                    <a:pt x="185811" y="77208"/>
                  </a:cubicBezTo>
                  <a:cubicBezTo>
                    <a:pt x="185700" y="77652"/>
                    <a:pt x="185256" y="77763"/>
                    <a:pt x="185256" y="78207"/>
                  </a:cubicBezTo>
                  <a:lnTo>
                    <a:pt x="184036" y="79427"/>
                  </a:lnTo>
                  <a:cubicBezTo>
                    <a:pt x="183592" y="79871"/>
                    <a:pt x="183259" y="80315"/>
                    <a:pt x="182705" y="80758"/>
                  </a:cubicBezTo>
                  <a:cubicBezTo>
                    <a:pt x="181300" y="81646"/>
                    <a:pt x="179796" y="81942"/>
                    <a:pt x="178226" y="81942"/>
                  </a:cubicBezTo>
                  <a:cubicBezTo>
                    <a:pt x="177442" y="81942"/>
                    <a:pt x="176641" y="81868"/>
                    <a:pt x="175827" y="81757"/>
                  </a:cubicBezTo>
                  <a:cubicBezTo>
                    <a:pt x="174940" y="81646"/>
                    <a:pt x="173941" y="81535"/>
                    <a:pt x="173497" y="80425"/>
                  </a:cubicBezTo>
                  <a:cubicBezTo>
                    <a:pt x="173276" y="79760"/>
                    <a:pt x="172943" y="78872"/>
                    <a:pt x="173276" y="78096"/>
                  </a:cubicBezTo>
                  <a:cubicBezTo>
                    <a:pt x="173387" y="78096"/>
                    <a:pt x="173497" y="77874"/>
                    <a:pt x="173497" y="77763"/>
                  </a:cubicBezTo>
                  <a:lnTo>
                    <a:pt x="173830" y="77541"/>
                  </a:lnTo>
                  <a:cubicBezTo>
                    <a:pt x="173941" y="77541"/>
                    <a:pt x="173941" y="77319"/>
                    <a:pt x="174052" y="77319"/>
                  </a:cubicBezTo>
                  <a:cubicBezTo>
                    <a:pt x="174163" y="77319"/>
                    <a:pt x="174385" y="77319"/>
                    <a:pt x="174496" y="77098"/>
                  </a:cubicBezTo>
                  <a:cubicBezTo>
                    <a:pt x="174607" y="77098"/>
                    <a:pt x="174607" y="77098"/>
                    <a:pt x="174607" y="76987"/>
                  </a:cubicBezTo>
                  <a:cubicBezTo>
                    <a:pt x="174718" y="76987"/>
                    <a:pt x="174718" y="76765"/>
                    <a:pt x="174940" y="76765"/>
                  </a:cubicBezTo>
                  <a:cubicBezTo>
                    <a:pt x="175605" y="76543"/>
                    <a:pt x="176382" y="76210"/>
                    <a:pt x="176936" y="75655"/>
                  </a:cubicBezTo>
                  <a:cubicBezTo>
                    <a:pt x="177158" y="75655"/>
                    <a:pt x="177158" y="75544"/>
                    <a:pt x="177269" y="75544"/>
                  </a:cubicBezTo>
                  <a:cubicBezTo>
                    <a:pt x="177491" y="75434"/>
                    <a:pt x="177824" y="75323"/>
                    <a:pt x="178046" y="75323"/>
                  </a:cubicBezTo>
                  <a:cubicBezTo>
                    <a:pt x="178378" y="75323"/>
                    <a:pt x="178600" y="75323"/>
                    <a:pt x="178933" y="75101"/>
                  </a:cubicBezTo>
                  <a:cubicBezTo>
                    <a:pt x="179377" y="74990"/>
                    <a:pt x="179710" y="75101"/>
                    <a:pt x="180042" y="74879"/>
                  </a:cubicBezTo>
                  <a:close/>
                  <a:moveTo>
                    <a:pt x="36249" y="80135"/>
                  </a:moveTo>
                  <a:lnTo>
                    <a:pt x="36249" y="80135"/>
                  </a:lnTo>
                  <a:cubicBezTo>
                    <a:pt x="36189" y="80235"/>
                    <a:pt x="36123" y="80332"/>
                    <a:pt x="36053" y="80425"/>
                  </a:cubicBezTo>
                  <a:cubicBezTo>
                    <a:pt x="35831" y="80758"/>
                    <a:pt x="35720" y="80980"/>
                    <a:pt x="35277" y="81091"/>
                  </a:cubicBezTo>
                  <a:cubicBezTo>
                    <a:pt x="34833" y="81313"/>
                    <a:pt x="34389" y="81535"/>
                    <a:pt x="33834" y="81535"/>
                  </a:cubicBezTo>
                  <a:lnTo>
                    <a:pt x="33724" y="81646"/>
                  </a:lnTo>
                  <a:lnTo>
                    <a:pt x="33613" y="81646"/>
                  </a:lnTo>
                  <a:cubicBezTo>
                    <a:pt x="33097" y="81817"/>
                    <a:pt x="32641" y="81871"/>
                    <a:pt x="32183" y="81883"/>
                  </a:cubicBezTo>
                  <a:lnTo>
                    <a:pt x="32183" y="81883"/>
                  </a:lnTo>
                  <a:cubicBezTo>
                    <a:pt x="32151" y="81881"/>
                    <a:pt x="32120" y="81880"/>
                    <a:pt x="32088" y="81880"/>
                  </a:cubicBezTo>
                  <a:cubicBezTo>
                    <a:pt x="32040" y="81880"/>
                    <a:pt x="31993" y="81882"/>
                    <a:pt x="31945" y="81885"/>
                  </a:cubicBezTo>
                  <a:lnTo>
                    <a:pt x="31945" y="81885"/>
                  </a:lnTo>
                  <a:cubicBezTo>
                    <a:pt x="31593" y="81885"/>
                    <a:pt x="31233" y="81868"/>
                    <a:pt x="30839" y="81868"/>
                  </a:cubicBezTo>
                  <a:cubicBezTo>
                    <a:pt x="30742" y="81892"/>
                    <a:pt x="30638" y="81911"/>
                    <a:pt x="30531" y="81926"/>
                  </a:cubicBezTo>
                  <a:lnTo>
                    <a:pt x="30531" y="81926"/>
                  </a:lnTo>
                  <a:cubicBezTo>
                    <a:pt x="30144" y="81860"/>
                    <a:pt x="29741" y="81757"/>
                    <a:pt x="29286" y="81757"/>
                  </a:cubicBezTo>
                  <a:cubicBezTo>
                    <a:pt x="29231" y="81701"/>
                    <a:pt x="29175" y="81673"/>
                    <a:pt x="29106" y="81673"/>
                  </a:cubicBezTo>
                  <a:cubicBezTo>
                    <a:pt x="29099" y="81673"/>
                    <a:pt x="29091" y="81674"/>
                    <a:pt x="29083" y="81674"/>
                  </a:cubicBezTo>
                  <a:lnTo>
                    <a:pt x="29083" y="81674"/>
                  </a:lnTo>
                  <a:lnTo>
                    <a:pt x="29286" y="81979"/>
                  </a:lnTo>
                  <a:cubicBezTo>
                    <a:pt x="29719" y="81979"/>
                    <a:pt x="30151" y="81979"/>
                    <a:pt x="30531" y="81926"/>
                  </a:cubicBezTo>
                  <a:lnTo>
                    <a:pt x="30531" y="81926"/>
                  </a:lnTo>
                  <a:cubicBezTo>
                    <a:pt x="30710" y="81956"/>
                    <a:pt x="30886" y="81979"/>
                    <a:pt x="31061" y="81979"/>
                  </a:cubicBezTo>
                  <a:cubicBezTo>
                    <a:pt x="31378" y="81979"/>
                    <a:pt x="31659" y="81906"/>
                    <a:pt x="31945" y="81885"/>
                  </a:cubicBezTo>
                  <a:lnTo>
                    <a:pt x="31945" y="81885"/>
                  </a:lnTo>
                  <a:cubicBezTo>
                    <a:pt x="31950" y="81885"/>
                    <a:pt x="31955" y="81885"/>
                    <a:pt x="31959" y="81885"/>
                  </a:cubicBezTo>
                  <a:cubicBezTo>
                    <a:pt x="32034" y="81885"/>
                    <a:pt x="32109" y="81885"/>
                    <a:pt x="32183" y="81883"/>
                  </a:cubicBezTo>
                  <a:lnTo>
                    <a:pt x="32183" y="81883"/>
                  </a:lnTo>
                  <a:cubicBezTo>
                    <a:pt x="32322" y="81891"/>
                    <a:pt x="32464" y="81918"/>
                    <a:pt x="32614" y="81979"/>
                  </a:cubicBezTo>
                  <a:cubicBezTo>
                    <a:pt x="33502" y="81979"/>
                    <a:pt x="34167" y="81868"/>
                    <a:pt x="34944" y="81535"/>
                  </a:cubicBezTo>
                  <a:cubicBezTo>
                    <a:pt x="35691" y="81236"/>
                    <a:pt x="36036" y="80735"/>
                    <a:pt x="36249" y="80135"/>
                  </a:cubicBezTo>
                  <a:close/>
                  <a:moveTo>
                    <a:pt x="193187" y="81461"/>
                  </a:moveTo>
                  <a:lnTo>
                    <a:pt x="193187" y="81461"/>
                  </a:lnTo>
                  <a:cubicBezTo>
                    <a:pt x="192246" y="81981"/>
                    <a:pt x="191750" y="82889"/>
                    <a:pt x="191155" y="83693"/>
                  </a:cubicBezTo>
                  <a:lnTo>
                    <a:pt x="191155" y="83693"/>
                  </a:lnTo>
                  <a:cubicBezTo>
                    <a:pt x="191808" y="82888"/>
                    <a:pt x="192520" y="82231"/>
                    <a:pt x="193187" y="81461"/>
                  </a:cubicBezTo>
                  <a:close/>
                  <a:moveTo>
                    <a:pt x="73757" y="88409"/>
                  </a:moveTo>
                  <a:cubicBezTo>
                    <a:pt x="74168" y="88601"/>
                    <a:pt x="74604" y="88686"/>
                    <a:pt x="75034" y="88743"/>
                  </a:cubicBezTo>
                  <a:lnTo>
                    <a:pt x="75034" y="88743"/>
                  </a:lnTo>
                  <a:cubicBezTo>
                    <a:pt x="74866" y="88709"/>
                    <a:pt x="74703" y="88673"/>
                    <a:pt x="74546" y="88634"/>
                  </a:cubicBezTo>
                  <a:cubicBezTo>
                    <a:pt x="74283" y="88558"/>
                    <a:pt x="74020" y="88483"/>
                    <a:pt x="73757" y="88409"/>
                  </a:cubicBezTo>
                  <a:close/>
                  <a:moveTo>
                    <a:pt x="182483" y="82977"/>
                  </a:moveTo>
                  <a:cubicBezTo>
                    <a:pt x="183814" y="82977"/>
                    <a:pt x="184702" y="83532"/>
                    <a:pt x="186033" y="83753"/>
                  </a:cubicBezTo>
                  <a:cubicBezTo>
                    <a:pt x="186144" y="83864"/>
                    <a:pt x="186366" y="84086"/>
                    <a:pt x="186587" y="84086"/>
                  </a:cubicBezTo>
                  <a:cubicBezTo>
                    <a:pt x="186587" y="84197"/>
                    <a:pt x="186698" y="84197"/>
                    <a:pt x="186698" y="84197"/>
                  </a:cubicBezTo>
                  <a:cubicBezTo>
                    <a:pt x="186698" y="84641"/>
                    <a:pt x="186920" y="84863"/>
                    <a:pt x="187253" y="84863"/>
                  </a:cubicBezTo>
                  <a:cubicBezTo>
                    <a:pt x="188362" y="85306"/>
                    <a:pt x="188473" y="85861"/>
                    <a:pt x="187697" y="86638"/>
                  </a:cubicBezTo>
                  <a:cubicBezTo>
                    <a:pt x="187475" y="86860"/>
                    <a:pt x="187475" y="86970"/>
                    <a:pt x="187364" y="87081"/>
                  </a:cubicBezTo>
                  <a:cubicBezTo>
                    <a:pt x="187475" y="87192"/>
                    <a:pt x="187475" y="87414"/>
                    <a:pt x="187475" y="87414"/>
                  </a:cubicBezTo>
                  <a:cubicBezTo>
                    <a:pt x="185478" y="89411"/>
                    <a:pt x="182816" y="90298"/>
                    <a:pt x="179932" y="90298"/>
                  </a:cubicBezTo>
                  <a:cubicBezTo>
                    <a:pt x="179488" y="90243"/>
                    <a:pt x="179016" y="90243"/>
                    <a:pt x="178559" y="90243"/>
                  </a:cubicBezTo>
                  <a:cubicBezTo>
                    <a:pt x="178101" y="90243"/>
                    <a:pt x="177657" y="90243"/>
                    <a:pt x="177269" y="90187"/>
                  </a:cubicBezTo>
                  <a:cubicBezTo>
                    <a:pt x="177069" y="89988"/>
                    <a:pt x="176910" y="89948"/>
                    <a:pt x="176742" y="89948"/>
                  </a:cubicBezTo>
                  <a:cubicBezTo>
                    <a:pt x="176630" y="89948"/>
                    <a:pt x="176515" y="89966"/>
                    <a:pt x="176382" y="89966"/>
                  </a:cubicBezTo>
                  <a:cubicBezTo>
                    <a:pt x="176271" y="89966"/>
                    <a:pt x="176271" y="89966"/>
                    <a:pt x="176160" y="89855"/>
                  </a:cubicBezTo>
                  <a:cubicBezTo>
                    <a:pt x="175272" y="89411"/>
                    <a:pt x="175161" y="88524"/>
                    <a:pt x="174718" y="87636"/>
                  </a:cubicBezTo>
                  <a:lnTo>
                    <a:pt x="174718" y="87414"/>
                  </a:lnTo>
                  <a:cubicBezTo>
                    <a:pt x="174718" y="87192"/>
                    <a:pt x="174940" y="86970"/>
                    <a:pt x="174940" y="86860"/>
                  </a:cubicBezTo>
                  <a:cubicBezTo>
                    <a:pt x="175161" y="86083"/>
                    <a:pt x="175605" y="85528"/>
                    <a:pt x="176160" y="84974"/>
                  </a:cubicBezTo>
                  <a:cubicBezTo>
                    <a:pt x="177158" y="84419"/>
                    <a:pt x="178046" y="83864"/>
                    <a:pt x="179155" y="83532"/>
                  </a:cubicBezTo>
                  <a:cubicBezTo>
                    <a:pt x="180264" y="83199"/>
                    <a:pt x="181374" y="82977"/>
                    <a:pt x="182483" y="82977"/>
                  </a:cubicBezTo>
                  <a:close/>
                  <a:moveTo>
                    <a:pt x="206162" y="90894"/>
                  </a:moveTo>
                  <a:lnTo>
                    <a:pt x="206003" y="90999"/>
                  </a:lnTo>
                  <a:lnTo>
                    <a:pt x="206003" y="90999"/>
                  </a:lnTo>
                  <a:cubicBezTo>
                    <a:pt x="206038" y="90985"/>
                    <a:pt x="206074" y="90973"/>
                    <a:pt x="206111" y="90964"/>
                  </a:cubicBezTo>
                  <a:cubicBezTo>
                    <a:pt x="206128" y="90941"/>
                    <a:pt x="206145" y="90917"/>
                    <a:pt x="206162" y="90894"/>
                  </a:cubicBezTo>
                  <a:close/>
                  <a:moveTo>
                    <a:pt x="206003" y="90999"/>
                  </a:moveTo>
                  <a:cubicBezTo>
                    <a:pt x="205629" y="91150"/>
                    <a:pt x="205408" y="91556"/>
                    <a:pt x="205002" y="91962"/>
                  </a:cubicBezTo>
                  <a:cubicBezTo>
                    <a:pt x="204936" y="92045"/>
                    <a:pt x="204864" y="92119"/>
                    <a:pt x="204789" y="92184"/>
                  </a:cubicBezTo>
                  <a:lnTo>
                    <a:pt x="205113" y="92184"/>
                  </a:lnTo>
                  <a:lnTo>
                    <a:pt x="205113" y="91962"/>
                  </a:lnTo>
                  <a:lnTo>
                    <a:pt x="205335" y="91962"/>
                  </a:lnTo>
                  <a:lnTo>
                    <a:pt x="205335" y="91630"/>
                  </a:lnTo>
                  <a:lnTo>
                    <a:pt x="205668" y="91630"/>
                  </a:lnTo>
                  <a:lnTo>
                    <a:pt x="205668" y="91408"/>
                  </a:lnTo>
                  <a:lnTo>
                    <a:pt x="205890" y="91408"/>
                  </a:lnTo>
                  <a:lnTo>
                    <a:pt x="205890" y="91075"/>
                  </a:lnTo>
                  <a:lnTo>
                    <a:pt x="206003" y="90999"/>
                  </a:lnTo>
                  <a:close/>
                  <a:moveTo>
                    <a:pt x="204780" y="92184"/>
                  </a:moveTo>
                  <a:lnTo>
                    <a:pt x="204734" y="92231"/>
                  </a:lnTo>
                  <a:lnTo>
                    <a:pt x="204734" y="92231"/>
                  </a:lnTo>
                  <a:cubicBezTo>
                    <a:pt x="204752" y="92216"/>
                    <a:pt x="204771" y="92200"/>
                    <a:pt x="204789" y="92184"/>
                  </a:cubicBezTo>
                  <a:close/>
                  <a:moveTo>
                    <a:pt x="204734" y="92231"/>
                  </a:moveTo>
                  <a:lnTo>
                    <a:pt x="204734" y="92231"/>
                  </a:lnTo>
                  <a:cubicBezTo>
                    <a:pt x="204706" y="92253"/>
                    <a:pt x="204678" y="92274"/>
                    <a:pt x="204650" y="92295"/>
                  </a:cubicBezTo>
                  <a:lnTo>
                    <a:pt x="204669" y="92295"/>
                  </a:lnTo>
                  <a:lnTo>
                    <a:pt x="204734" y="92231"/>
                  </a:lnTo>
                  <a:close/>
                  <a:moveTo>
                    <a:pt x="204558" y="92295"/>
                  </a:moveTo>
                  <a:cubicBezTo>
                    <a:pt x="204226" y="92295"/>
                    <a:pt x="204226" y="92295"/>
                    <a:pt x="204115" y="92517"/>
                  </a:cubicBezTo>
                  <a:lnTo>
                    <a:pt x="204004" y="92628"/>
                  </a:lnTo>
                  <a:lnTo>
                    <a:pt x="203893" y="92628"/>
                  </a:lnTo>
                  <a:cubicBezTo>
                    <a:pt x="203674" y="92737"/>
                    <a:pt x="203671" y="92739"/>
                    <a:pt x="203671" y="92845"/>
                  </a:cubicBezTo>
                  <a:lnTo>
                    <a:pt x="203671" y="92845"/>
                  </a:lnTo>
                  <a:cubicBezTo>
                    <a:pt x="204002" y="92651"/>
                    <a:pt x="204349" y="92514"/>
                    <a:pt x="204650" y="92295"/>
                  </a:cubicBezTo>
                  <a:close/>
                  <a:moveTo>
                    <a:pt x="203671" y="92845"/>
                  </a:moveTo>
                  <a:lnTo>
                    <a:pt x="203671" y="92845"/>
                  </a:lnTo>
                  <a:cubicBezTo>
                    <a:pt x="203668" y="92847"/>
                    <a:pt x="203665" y="92849"/>
                    <a:pt x="203663" y="92850"/>
                  </a:cubicBezTo>
                  <a:lnTo>
                    <a:pt x="203663" y="92850"/>
                  </a:lnTo>
                  <a:cubicBezTo>
                    <a:pt x="203665" y="92850"/>
                    <a:pt x="203668" y="92850"/>
                    <a:pt x="203671" y="92850"/>
                  </a:cubicBezTo>
                  <a:cubicBezTo>
                    <a:pt x="203671" y="92848"/>
                    <a:pt x="203671" y="92847"/>
                    <a:pt x="203671" y="92845"/>
                  </a:cubicBezTo>
                  <a:close/>
                  <a:moveTo>
                    <a:pt x="203663" y="92850"/>
                  </a:moveTo>
                  <a:cubicBezTo>
                    <a:pt x="203629" y="92853"/>
                    <a:pt x="203596" y="92876"/>
                    <a:pt x="203566" y="92910"/>
                  </a:cubicBezTo>
                  <a:lnTo>
                    <a:pt x="203566" y="92910"/>
                  </a:lnTo>
                  <a:cubicBezTo>
                    <a:pt x="203598" y="92889"/>
                    <a:pt x="203630" y="92869"/>
                    <a:pt x="203663" y="92850"/>
                  </a:cubicBezTo>
                  <a:close/>
                  <a:moveTo>
                    <a:pt x="99173" y="80758"/>
                  </a:moveTo>
                  <a:cubicBezTo>
                    <a:pt x="99395" y="81646"/>
                    <a:pt x="99950" y="82533"/>
                    <a:pt x="100393" y="83310"/>
                  </a:cubicBezTo>
                  <a:cubicBezTo>
                    <a:pt x="100726" y="84308"/>
                    <a:pt x="100948" y="85306"/>
                    <a:pt x="101503" y="86305"/>
                  </a:cubicBezTo>
                  <a:cubicBezTo>
                    <a:pt x="101836" y="87081"/>
                    <a:pt x="102168" y="87969"/>
                    <a:pt x="102501" y="88745"/>
                  </a:cubicBezTo>
                  <a:cubicBezTo>
                    <a:pt x="102501" y="89411"/>
                    <a:pt x="102612" y="90187"/>
                    <a:pt x="103056" y="90742"/>
                  </a:cubicBezTo>
                  <a:cubicBezTo>
                    <a:pt x="103056" y="91519"/>
                    <a:pt x="103721" y="92406"/>
                    <a:pt x="103721" y="93183"/>
                  </a:cubicBezTo>
                  <a:cubicBezTo>
                    <a:pt x="103721" y="93515"/>
                    <a:pt x="103721" y="93737"/>
                    <a:pt x="103832" y="94070"/>
                  </a:cubicBezTo>
                  <a:cubicBezTo>
                    <a:pt x="104054" y="95401"/>
                    <a:pt x="104054" y="96954"/>
                    <a:pt x="104165" y="98507"/>
                  </a:cubicBezTo>
                  <a:cubicBezTo>
                    <a:pt x="103389" y="97731"/>
                    <a:pt x="102834" y="97509"/>
                    <a:pt x="102390" y="97065"/>
                  </a:cubicBezTo>
                  <a:cubicBezTo>
                    <a:pt x="100948" y="95734"/>
                    <a:pt x="99506" y="94403"/>
                    <a:pt x="98286" y="92739"/>
                  </a:cubicBezTo>
                  <a:cubicBezTo>
                    <a:pt x="98286" y="92628"/>
                    <a:pt x="98286" y="92628"/>
                    <a:pt x="98175" y="92628"/>
                  </a:cubicBezTo>
                  <a:cubicBezTo>
                    <a:pt x="98175" y="92517"/>
                    <a:pt x="98064" y="92406"/>
                    <a:pt x="98064" y="92406"/>
                  </a:cubicBezTo>
                  <a:cubicBezTo>
                    <a:pt x="96955" y="91075"/>
                    <a:pt x="96289" y="89744"/>
                    <a:pt x="95402" y="88302"/>
                  </a:cubicBezTo>
                  <a:cubicBezTo>
                    <a:pt x="94847" y="87414"/>
                    <a:pt x="94292" y="86305"/>
                    <a:pt x="93627" y="85417"/>
                  </a:cubicBezTo>
                  <a:lnTo>
                    <a:pt x="93627" y="85306"/>
                  </a:lnTo>
                  <a:cubicBezTo>
                    <a:pt x="93627" y="84863"/>
                    <a:pt x="93516" y="84641"/>
                    <a:pt x="93183" y="84308"/>
                  </a:cubicBezTo>
                  <a:cubicBezTo>
                    <a:pt x="93405" y="84086"/>
                    <a:pt x="93072" y="83864"/>
                    <a:pt x="93183" y="83643"/>
                  </a:cubicBezTo>
                  <a:lnTo>
                    <a:pt x="93183" y="83643"/>
                  </a:lnTo>
                  <a:cubicBezTo>
                    <a:pt x="93688" y="83743"/>
                    <a:pt x="94100" y="84212"/>
                    <a:pt x="94672" y="84212"/>
                  </a:cubicBezTo>
                  <a:cubicBezTo>
                    <a:pt x="94729" y="84212"/>
                    <a:pt x="94787" y="84207"/>
                    <a:pt x="94847" y="84197"/>
                  </a:cubicBezTo>
                  <a:cubicBezTo>
                    <a:pt x="95019" y="84627"/>
                    <a:pt x="95258" y="84790"/>
                    <a:pt x="95615" y="84790"/>
                  </a:cubicBezTo>
                  <a:cubicBezTo>
                    <a:pt x="95718" y="84790"/>
                    <a:pt x="95832" y="84777"/>
                    <a:pt x="95956" y="84752"/>
                  </a:cubicBezTo>
                  <a:cubicBezTo>
                    <a:pt x="95956" y="84863"/>
                    <a:pt x="96178" y="84974"/>
                    <a:pt x="96400" y="85196"/>
                  </a:cubicBezTo>
                  <a:cubicBezTo>
                    <a:pt x="96511" y="85306"/>
                    <a:pt x="96733" y="85306"/>
                    <a:pt x="96844" y="85417"/>
                  </a:cubicBezTo>
                  <a:cubicBezTo>
                    <a:pt x="96955" y="85417"/>
                    <a:pt x="97066" y="85417"/>
                    <a:pt x="97287" y="85528"/>
                  </a:cubicBezTo>
                  <a:lnTo>
                    <a:pt x="97620" y="85528"/>
                  </a:lnTo>
                  <a:cubicBezTo>
                    <a:pt x="97731" y="85528"/>
                    <a:pt x="97953" y="85417"/>
                    <a:pt x="97953" y="85417"/>
                  </a:cubicBezTo>
                  <a:cubicBezTo>
                    <a:pt x="98064" y="85306"/>
                    <a:pt x="98175" y="85196"/>
                    <a:pt x="98175" y="84974"/>
                  </a:cubicBezTo>
                  <a:cubicBezTo>
                    <a:pt x="98286" y="84752"/>
                    <a:pt x="98286" y="84419"/>
                    <a:pt x="98286" y="84086"/>
                  </a:cubicBezTo>
                  <a:cubicBezTo>
                    <a:pt x="98286" y="83643"/>
                    <a:pt x="98286" y="83199"/>
                    <a:pt x="98508" y="82755"/>
                  </a:cubicBezTo>
                  <a:cubicBezTo>
                    <a:pt x="98619" y="82089"/>
                    <a:pt x="98619" y="81313"/>
                    <a:pt x="99173" y="80758"/>
                  </a:cubicBezTo>
                  <a:close/>
                  <a:moveTo>
                    <a:pt x="123117" y="80881"/>
                  </a:moveTo>
                  <a:cubicBezTo>
                    <a:pt x="124560" y="80881"/>
                    <a:pt x="125801" y="81484"/>
                    <a:pt x="126795" y="82644"/>
                  </a:cubicBezTo>
                  <a:cubicBezTo>
                    <a:pt x="128237" y="84530"/>
                    <a:pt x="128459" y="86194"/>
                    <a:pt x="127017" y="88191"/>
                  </a:cubicBezTo>
                  <a:cubicBezTo>
                    <a:pt x="125908" y="89522"/>
                    <a:pt x="125131" y="91297"/>
                    <a:pt x="123024" y="91408"/>
                  </a:cubicBezTo>
                  <a:cubicBezTo>
                    <a:pt x="122802" y="91408"/>
                    <a:pt x="122580" y="91630"/>
                    <a:pt x="122469" y="91851"/>
                  </a:cubicBezTo>
                  <a:lnTo>
                    <a:pt x="122469" y="91962"/>
                  </a:lnTo>
                  <a:cubicBezTo>
                    <a:pt x="121360" y="92073"/>
                    <a:pt x="120250" y="92295"/>
                    <a:pt x="119141" y="92739"/>
                  </a:cubicBezTo>
                  <a:cubicBezTo>
                    <a:pt x="117033" y="93405"/>
                    <a:pt x="115036" y="94181"/>
                    <a:pt x="113040" y="94958"/>
                  </a:cubicBezTo>
                  <a:cubicBezTo>
                    <a:pt x="111598" y="95512"/>
                    <a:pt x="110266" y="96178"/>
                    <a:pt x="109046" y="97176"/>
                  </a:cubicBezTo>
                  <a:cubicBezTo>
                    <a:pt x="108713" y="97176"/>
                    <a:pt x="108602" y="97287"/>
                    <a:pt x="108491" y="97620"/>
                  </a:cubicBezTo>
                  <a:cubicBezTo>
                    <a:pt x="108270" y="97620"/>
                    <a:pt x="108270" y="97731"/>
                    <a:pt x="108159" y="97731"/>
                  </a:cubicBezTo>
                  <a:cubicBezTo>
                    <a:pt x="107715" y="98064"/>
                    <a:pt x="107382" y="98285"/>
                    <a:pt x="106828" y="98618"/>
                  </a:cubicBezTo>
                  <a:lnTo>
                    <a:pt x="106495" y="98285"/>
                  </a:lnTo>
                  <a:cubicBezTo>
                    <a:pt x="107049" y="97731"/>
                    <a:pt x="107604" y="97176"/>
                    <a:pt x="108159" y="96732"/>
                  </a:cubicBezTo>
                  <a:cubicBezTo>
                    <a:pt x="108713" y="96511"/>
                    <a:pt x="109157" y="95956"/>
                    <a:pt x="109601" y="95512"/>
                  </a:cubicBezTo>
                  <a:cubicBezTo>
                    <a:pt x="110266" y="95068"/>
                    <a:pt x="110821" y="94403"/>
                    <a:pt x="111043" y="93626"/>
                  </a:cubicBezTo>
                  <a:cubicBezTo>
                    <a:pt x="111598" y="92850"/>
                    <a:pt x="112152" y="92184"/>
                    <a:pt x="112596" y="91519"/>
                  </a:cubicBezTo>
                  <a:cubicBezTo>
                    <a:pt x="112707" y="91519"/>
                    <a:pt x="112707" y="91408"/>
                    <a:pt x="112707" y="91186"/>
                  </a:cubicBezTo>
                  <a:cubicBezTo>
                    <a:pt x="112707" y="91075"/>
                    <a:pt x="112929" y="91075"/>
                    <a:pt x="112929" y="90964"/>
                  </a:cubicBezTo>
                  <a:cubicBezTo>
                    <a:pt x="113040" y="90964"/>
                    <a:pt x="113040" y="90853"/>
                    <a:pt x="113040" y="90631"/>
                  </a:cubicBezTo>
                  <a:cubicBezTo>
                    <a:pt x="113151" y="90631"/>
                    <a:pt x="113151" y="90520"/>
                    <a:pt x="113151" y="90520"/>
                  </a:cubicBezTo>
                  <a:cubicBezTo>
                    <a:pt x="113262" y="90409"/>
                    <a:pt x="113483" y="90409"/>
                    <a:pt x="113483" y="90298"/>
                  </a:cubicBezTo>
                  <a:cubicBezTo>
                    <a:pt x="113594" y="90298"/>
                    <a:pt x="113594" y="90077"/>
                    <a:pt x="113483" y="90077"/>
                  </a:cubicBezTo>
                  <a:cubicBezTo>
                    <a:pt x="113594" y="89966"/>
                    <a:pt x="113705" y="89966"/>
                    <a:pt x="113705" y="89744"/>
                  </a:cubicBezTo>
                  <a:cubicBezTo>
                    <a:pt x="113816" y="89522"/>
                    <a:pt x="113816" y="89522"/>
                    <a:pt x="113816" y="89411"/>
                  </a:cubicBezTo>
                  <a:cubicBezTo>
                    <a:pt x="113816" y="89300"/>
                    <a:pt x="114038" y="89300"/>
                    <a:pt x="114038" y="89189"/>
                  </a:cubicBezTo>
                  <a:cubicBezTo>
                    <a:pt x="114038" y="88967"/>
                    <a:pt x="114149" y="88856"/>
                    <a:pt x="114260" y="88856"/>
                  </a:cubicBezTo>
                  <a:cubicBezTo>
                    <a:pt x="114371" y="88856"/>
                    <a:pt x="114371" y="88745"/>
                    <a:pt x="114371" y="88745"/>
                  </a:cubicBezTo>
                  <a:cubicBezTo>
                    <a:pt x="114593" y="88634"/>
                    <a:pt x="114704" y="88634"/>
                    <a:pt x="114704" y="88302"/>
                  </a:cubicBezTo>
                  <a:cubicBezTo>
                    <a:pt x="114815" y="88191"/>
                    <a:pt x="114815" y="88191"/>
                    <a:pt x="114815" y="88080"/>
                  </a:cubicBezTo>
                  <a:cubicBezTo>
                    <a:pt x="114815" y="87858"/>
                    <a:pt x="114926" y="87858"/>
                    <a:pt x="114926" y="87747"/>
                  </a:cubicBezTo>
                  <a:cubicBezTo>
                    <a:pt x="114926" y="87636"/>
                    <a:pt x="115147" y="87525"/>
                    <a:pt x="115147" y="87525"/>
                  </a:cubicBezTo>
                  <a:cubicBezTo>
                    <a:pt x="115258" y="87525"/>
                    <a:pt x="115258" y="87303"/>
                    <a:pt x="115258" y="87303"/>
                  </a:cubicBezTo>
                  <a:cubicBezTo>
                    <a:pt x="115369" y="87192"/>
                    <a:pt x="115480" y="87192"/>
                    <a:pt x="115480" y="86970"/>
                  </a:cubicBezTo>
                  <a:cubicBezTo>
                    <a:pt x="116257" y="86083"/>
                    <a:pt x="116479" y="84974"/>
                    <a:pt x="117033" y="84197"/>
                  </a:cubicBezTo>
                  <a:lnTo>
                    <a:pt x="117144" y="84197"/>
                  </a:lnTo>
                  <a:cubicBezTo>
                    <a:pt x="118143" y="82533"/>
                    <a:pt x="119807" y="81646"/>
                    <a:pt x="121581" y="81091"/>
                  </a:cubicBezTo>
                  <a:cubicBezTo>
                    <a:pt x="122115" y="80951"/>
                    <a:pt x="122627" y="80881"/>
                    <a:pt x="123117" y="80881"/>
                  </a:cubicBezTo>
                  <a:close/>
                  <a:moveTo>
                    <a:pt x="80980" y="661"/>
                  </a:moveTo>
                  <a:cubicBezTo>
                    <a:pt x="81171" y="661"/>
                    <a:pt x="81358" y="666"/>
                    <a:pt x="81535" y="666"/>
                  </a:cubicBezTo>
                  <a:cubicBezTo>
                    <a:pt x="81757" y="887"/>
                    <a:pt x="81868" y="998"/>
                    <a:pt x="82090" y="998"/>
                  </a:cubicBezTo>
                  <a:cubicBezTo>
                    <a:pt x="82312" y="998"/>
                    <a:pt x="82423" y="998"/>
                    <a:pt x="82533" y="1109"/>
                  </a:cubicBezTo>
                  <a:cubicBezTo>
                    <a:pt x="82533" y="1220"/>
                    <a:pt x="82644" y="1442"/>
                    <a:pt x="82866" y="1442"/>
                  </a:cubicBezTo>
                  <a:cubicBezTo>
                    <a:pt x="83643" y="2108"/>
                    <a:pt x="84530" y="2662"/>
                    <a:pt x="85196" y="3439"/>
                  </a:cubicBezTo>
                  <a:cubicBezTo>
                    <a:pt x="85418" y="3994"/>
                    <a:pt x="85972" y="4326"/>
                    <a:pt x="85861" y="5103"/>
                  </a:cubicBezTo>
                  <a:cubicBezTo>
                    <a:pt x="85861" y="5436"/>
                    <a:pt x="85972" y="5658"/>
                    <a:pt x="86305" y="5658"/>
                  </a:cubicBezTo>
                  <a:cubicBezTo>
                    <a:pt x="86527" y="5658"/>
                    <a:pt x="86527" y="5436"/>
                    <a:pt x="86416" y="5103"/>
                  </a:cubicBezTo>
                  <a:cubicBezTo>
                    <a:pt x="86305" y="3772"/>
                    <a:pt x="86860" y="2551"/>
                    <a:pt x="87636" y="1442"/>
                  </a:cubicBezTo>
                  <a:cubicBezTo>
                    <a:pt x="88191" y="998"/>
                    <a:pt x="88968" y="887"/>
                    <a:pt x="89633" y="887"/>
                  </a:cubicBezTo>
                  <a:cubicBezTo>
                    <a:pt x="89855" y="843"/>
                    <a:pt x="90077" y="825"/>
                    <a:pt x="90299" y="825"/>
                  </a:cubicBezTo>
                  <a:cubicBezTo>
                    <a:pt x="91186" y="825"/>
                    <a:pt x="92074" y="1109"/>
                    <a:pt x="92961" y="1109"/>
                  </a:cubicBezTo>
                  <a:cubicBezTo>
                    <a:pt x="93072" y="1109"/>
                    <a:pt x="93183" y="1220"/>
                    <a:pt x="93183" y="1442"/>
                  </a:cubicBezTo>
                  <a:lnTo>
                    <a:pt x="93183" y="1553"/>
                  </a:lnTo>
                  <a:lnTo>
                    <a:pt x="93405" y="1553"/>
                  </a:lnTo>
                  <a:cubicBezTo>
                    <a:pt x="93738" y="1997"/>
                    <a:pt x="94181" y="2330"/>
                    <a:pt x="94514" y="2773"/>
                  </a:cubicBezTo>
                  <a:cubicBezTo>
                    <a:pt x="94736" y="3217"/>
                    <a:pt x="95069" y="3772"/>
                    <a:pt x="95291" y="4215"/>
                  </a:cubicBezTo>
                  <a:lnTo>
                    <a:pt x="95291" y="4437"/>
                  </a:lnTo>
                  <a:cubicBezTo>
                    <a:pt x="95291" y="4770"/>
                    <a:pt x="95291" y="4881"/>
                    <a:pt x="95402" y="4992"/>
                  </a:cubicBezTo>
                  <a:cubicBezTo>
                    <a:pt x="95512" y="5325"/>
                    <a:pt x="95291" y="5990"/>
                    <a:pt x="95845" y="5990"/>
                  </a:cubicBezTo>
                  <a:cubicBezTo>
                    <a:pt x="96511" y="5990"/>
                    <a:pt x="96289" y="5436"/>
                    <a:pt x="96400" y="4992"/>
                  </a:cubicBezTo>
                  <a:cubicBezTo>
                    <a:pt x="96844" y="4215"/>
                    <a:pt x="97176" y="3328"/>
                    <a:pt x="97620" y="2662"/>
                  </a:cubicBezTo>
                  <a:cubicBezTo>
                    <a:pt x="97731" y="2662"/>
                    <a:pt x="97953" y="2551"/>
                    <a:pt x="97953" y="2330"/>
                  </a:cubicBezTo>
                  <a:cubicBezTo>
                    <a:pt x="98529" y="1918"/>
                    <a:pt x="99166" y="1690"/>
                    <a:pt x="99864" y="1690"/>
                  </a:cubicBezTo>
                  <a:cubicBezTo>
                    <a:pt x="100107" y="1690"/>
                    <a:pt x="100357" y="1718"/>
                    <a:pt x="100615" y="1775"/>
                  </a:cubicBezTo>
                  <a:cubicBezTo>
                    <a:pt x="100726" y="1997"/>
                    <a:pt x="100948" y="2108"/>
                    <a:pt x="101281" y="2108"/>
                  </a:cubicBezTo>
                  <a:cubicBezTo>
                    <a:pt x="101281" y="2219"/>
                    <a:pt x="101392" y="2330"/>
                    <a:pt x="101503" y="2330"/>
                  </a:cubicBezTo>
                  <a:lnTo>
                    <a:pt x="101725" y="2330"/>
                  </a:lnTo>
                  <a:cubicBezTo>
                    <a:pt x="101836" y="2551"/>
                    <a:pt x="101947" y="2551"/>
                    <a:pt x="102057" y="2662"/>
                  </a:cubicBezTo>
                  <a:cubicBezTo>
                    <a:pt x="102057" y="2773"/>
                    <a:pt x="102168" y="2884"/>
                    <a:pt x="102390" y="2884"/>
                  </a:cubicBezTo>
                  <a:cubicBezTo>
                    <a:pt x="102668" y="2829"/>
                    <a:pt x="102834" y="2829"/>
                    <a:pt x="102945" y="2829"/>
                  </a:cubicBezTo>
                  <a:cubicBezTo>
                    <a:pt x="103056" y="2829"/>
                    <a:pt x="103111" y="2829"/>
                    <a:pt x="103167" y="2773"/>
                  </a:cubicBezTo>
                  <a:cubicBezTo>
                    <a:pt x="103167" y="2884"/>
                    <a:pt x="103278" y="2884"/>
                    <a:pt x="103500" y="2884"/>
                  </a:cubicBezTo>
                  <a:cubicBezTo>
                    <a:pt x="103610" y="3106"/>
                    <a:pt x="103832" y="3106"/>
                    <a:pt x="104165" y="3106"/>
                  </a:cubicBezTo>
                  <a:lnTo>
                    <a:pt x="105164" y="3106"/>
                  </a:lnTo>
                  <a:cubicBezTo>
                    <a:pt x="105245" y="3147"/>
                    <a:pt x="105356" y="3172"/>
                    <a:pt x="105485" y="3172"/>
                  </a:cubicBezTo>
                  <a:cubicBezTo>
                    <a:pt x="105710" y="3172"/>
                    <a:pt x="105992" y="3095"/>
                    <a:pt x="106273" y="2884"/>
                  </a:cubicBezTo>
                  <a:cubicBezTo>
                    <a:pt x="106384" y="2884"/>
                    <a:pt x="106606" y="2884"/>
                    <a:pt x="106606" y="2662"/>
                  </a:cubicBezTo>
                  <a:cubicBezTo>
                    <a:pt x="106828" y="2662"/>
                    <a:pt x="106828" y="2551"/>
                    <a:pt x="106938" y="2330"/>
                  </a:cubicBezTo>
                  <a:cubicBezTo>
                    <a:pt x="107049" y="2330"/>
                    <a:pt x="107049" y="2219"/>
                    <a:pt x="107160" y="2219"/>
                  </a:cubicBezTo>
                  <a:cubicBezTo>
                    <a:pt x="107382" y="2219"/>
                    <a:pt x="107382" y="2219"/>
                    <a:pt x="107493" y="2108"/>
                  </a:cubicBezTo>
                  <a:cubicBezTo>
                    <a:pt x="107604" y="2108"/>
                    <a:pt x="107604" y="1997"/>
                    <a:pt x="107715" y="1997"/>
                  </a:cubicBezTo>
                  <a:cubicBezTo>
                    <a:pt x="108048" y="1997"/>
                    <a:pt x="108159" y="1775"/>
                    <a:pt x="108491" y="1775"/>
                  </a:cubicBezTo>
                  <a:lnTo>
                    <a:pt x="108602" y="1775"/>
                  </a:lnTo>
                  <a:cubicBezTo>
                    <a:pt x="108824" y="1775"/>
                    <a:pt x="109046" y="1664"/>
                    <a:pt x="109268" y="1553"/>
                  </a:cubicBezTo>
                  <a:cubicBezTo>
                    <a:pt x="109305" y="1590"/>
                    <a:pt x="109330" y="1602"/>
                    <a:pt x="109354" y="1602"/>
                  </a:cubicBezTo>
                  <a:cubicBezTo>
                    <a:pt x="109404" y="1602"/>
                    <a:pt x="109453" y="1553"/>
                    <a:pt x="109601" y="1553"/>
                  </a:cubicBezTo>
                  <a:cubicBezTo>
                    <a:pt x="109712" y="1664"/>
                    <a:pt x="109712" y="1664"/>
                    <a:pt x="109934" y="1664"/>
                  </a:cubicBezTo>
                  <a:cubicBezTo>
                    <a:pt x="110710" y="1997"/>
                    <a:pt x="111265" y="2330"/>
                    <a:pt x="111598" y="3106"/>
                  </a:cubicBezTo>
                  <a:cubicBezTo>
                    <a:pt x="112041" y="3772"/>
                    <a:pt x="112485" y="4548"/>
                    <a:pt x="112707" y="5436"/>
                  </a:cubicBezTo>
                  <a:cubicBezTo>
                    <a:pt x="112929" y="5658"/>
                    <a:pt x="112929" y="5990"/>
                    <a:pt x="113151" y="5990"/>
                  </a:cubicBezTo>
                  <a:cubicBezTo>
                    <a:pt x="113594" y="5990"/>
                    <a:pt x="113483" y="5547"/>
                    <a:pt x="113594" y="5436"/>
                  </a:cubicBezTo>
                  <a:cubicBezTo>
                    <a:pt x="113705" y="4881"/>
                    <a:pt x="113816" y="4437"/>
                    <a:pt x="114038" y="3883"/>
                  </a:cubicBezTo>
                  <a:cubicBezTo>
                    <a:pt x="114149" y="3772"/>
                    <a:pt x="114149" y="3439"/>
                    <a:pt x="114260" y="3328"/>
                  </a:cubicBezTo>
                  <a:cubicBezTo>
                    <a:pt x="114371" y="3328"/>
                    <a:pt x="114593" y="3217"/>
                    <a:pt x="114593" y="3106"/>
                  </a:cubicBezTo>
                  <a:cubicBezTo>
                    <a:pt x="114704" y="3106"/>
                    <a:pt x="114704" y="2884"/>
                    <a:pt x="114704" y="2773"/>
                  </a:cubicBezTo>
                  <a:cubicBezTo>
                    <a:pt x="114815" y="2662"/>
                    <a:pt x="114926" y="2551"/>
                    <a:pt x="115147" y="2219"/>
                  </a:cubicBezTo>
                  <a:cubicBezTo>
                    <a:pt x="115258" y="2219"/>
                    <a:pt x="115369" y="2108"/>
                    <a:pt x="115369" y="1997"/>
                  </a:cubicBezTo>
                  <a:cubicBezTo>
                    <a:pt x="116479" y="998"/>
                    <a:pt x="117699" y="998"/>
                    <a:pt x="119030" y="887"/>
                  </a:cubicBezTo>
                  <a:cubicBezTo>
                    <a:pt x="119141" y="887"/>
                    <a:pt x="119252" y="998"/>
                    <a:pt x="119363" y="998"/>
                  </a:cubicBezTo>
                  <a:cubicBezTo>
                    <a:pt x="119586" y="950"/>
                    <a:pt x="119796" y="928"/>
                    <a:pt x="119993" y="928"/>
                  </a:cubicBezTo>
                  <a:cubicBezTo>
                    <a:pt x="121167" y="928"/>
                    <a:pt x="121899" y="1729"/>
                    <a:pt x="122469" y="2773"/>
                  </a:cubicBezTo>
                  <a:cubicBezTo>
                    <a:pt x="122469" y="3328"/>
                    <a:pt x="122580" y="4215"/>
                    <a:pt x="122580" y="4992"/>
                  </a:cubicBezTo>
                  <a:cubicBezTo>
                    <a:pt x="122580" y="5325"/>
                    <a:pt x="122580" y="5436"/>
                    <a:pt x="122913" y="5547"/>
                  </a:cubicBezTo>
                  <a:cubicBezTo>
                    <a:pt x="123356" y="5547"/>
                    <a:pt x="123467" y="5325"/>
                    <a:pt x="123356" y="5103"/>
                  </a:cubicBezTo>
                  <a:cubicBezTo>
                    <a:pt x="123356" y="4548"/>
                    <a:pt x="123689" y="4215"/>
                    <a:pt x="124022" y="3772"/>
                  </a:cubicBezTo>
                  <a:cubicBezTo>
                    <a:pt x="124688" y="2773"/>
                    <a:pt x="125464" y="2108"/>
                    <a:pt x="126462" y="1442"/>
                  </a:cubicBezTo>
                  <a:cubicBezTo>
                    <a:pt x="127576" y="1006"/>
                    <a:pt x="128330" y="761"/>
                    <a:pt x="128975" y="761"/>
                  </a:cubicBezTo>
                  <a:cubicBezTo>
                    <a:pt x="129806" y="761"/>
                    <a:pt x="130454" y="1170"/>
                    <a:pt x="131454" y="2108"/>
                  </a:cubicBezTo>
                  <a:cubicBezTo>
                    <a:pt x="131565" y="2551"/>
                    <a:pt x="131565" y="2884"/>
                    <a:pt x="131898" y="3328"/>
                  </a:cubicBezTo>
                  <a:lnTo>
                    <a:pt x="131898" y="6656"/>
                  </a:lnTo>
                  <a:cubicBezTo>
                    <a:pt x="131565" y="6767"/>
                    <a:pt x="131454" y="7100"/>
                    <a:pt x="131898" y="7543"/>
                  </a:cubicBezTo>
                  <a:cubicBezTo>
                    <a:pt x="132564" y="6545"/>
                    <a:pt x="133562" y="5879"/>
                    <a:pt x="134339" y="4881"/>
                  </a:cubicBezTo>
                  <a:cubicBezTo>
                    <a:pt x="134339" y="4770"/>
                    <a:pt x="134560" y="4770"/>
                    <a:pt x="134671" y="4548"/>
                  </a:cubicBezTo>
                  <a:cubicBezTo>
                    <a:pt x="134782" y="4548"/>
                    <a:pt x="135115" y="4548"/>
                    <a:pt x="135226" y="4326"/>
                  </a:cubicBezTo>
                  <a:cubicBezTo>
                    <a:pt x="135337" y="4326"/>
                    <a:pt x="135559" y="4215"/>
                    <a:pt x="135559" y="3994"/>
                  </a:cubicBezTo>
                  <a:cubicBezTo>
                    <a:pt x="135670" y="3994"/>
                    <a:pt x="135892" y="3994"/>
                    <a:pt x="136113" y="3772"/>
                  </a:cubicBezTo>
                  <a:cubicBezTo>
                    <a:pt x="136224" y="3772"/>
                    <a:pt x="136335" y="3550"/>
                    <a:pt x="136335" y="3439"/>
                  </a:cubicBezTo>
                  <a:cubicBezTo>
                    <a:pt x="136446" y="3439"/>
                    <a:pt x="136668" y="3328"/>
                    <a:pt x="136779" y="3217"/>
                  </a:cubicBezTo>
                  <a:cubicBezTo>
                    <a:pt x="136890" y="2995"/>
                    <a:pt x="137223" y="2995"/>
                    <a:pt x="137334" y="2884"/>
                  </a:cubicBezTo>
                  <a:cubicBezTo>
                    <a:pt x="138415" y="2312"/>
                    <a:pt x="139570" y="2140"/>
                    <a:pt x="140756" y="2140"/>
                  </a:cubicBezTo>
                  <a:cubicBezTo>
                    <a:pt x="141638" y="2140"/>
                    <a:pt x="142536" y="2235"/>
                    <a:pt x="143435" y="2330"/>
                  </a:cubicBezTo>
                  <a:cubicBezTo>
                    <a:pt x="143990" y="2440"/>
                    <a:pt x="144544" y="2773"/>
                    <a:pt x="144988" y="2995"/>
                  </a:cubicBezTo>
                  <a:cubicBezTo>
                    <a:pt x="145654" y="3550"/>
                    <a:pt x="146430" y="4326"/>
                    <a:pt x="147207" y="4881"/>
                  </a:cubicBezTo>
                  <a:cubicBezTo>
                    <a:pt x="147539" y="5658"/>
                    <a:pt x="147872" y="6545"/>
                    <a:pt x="148316" y="7321"/>
                  </a:cubicBezTo>
                  <a:cubicBezTo>
                    <a:pt x="148316" y="7432"/>
                    <a:pt x="148316" y="7654"/>
                    <a:pt x="148427" y="7765"/>
                  </a:cubicBezTo>
                  <a:cubicBezTo>
                    <a:pt x="148427" y="7876"/>
                    <a:pt x="148538" y="7987"/>
                    <a:pt x="148538" y="8209"/>
                  </a:cubicBezTo>
                  <a:cubicBezTo>
                    <a:pt x="148205" y="8764"/>
                    <a:pt x="148205" y="9318"/>
                    <a:pt x="148538" y="9651"/>
                  </a:cubicBezTo>
                  <a:cubicBezTo>
                    <a:pt x="148427" y="9873"/>
                    <a:pt x="148205" y="9984"/>
                    <a:pt x="148427" y="10095"/>
                  </a:cubicBezTo>
                  <a:cubicBezTo>
                    <a:pt x="148427" y="10095"/>
                    <a:pt x="148316" y="10206"/>
                    <a:pt x="148427" y="10206"/>
                  </a:cubicBezTo>
                  <a:cubicBezTo>
                    <a:pt x="148316" y="10428"/>
                    <a:pt x="148316" y="10539"/>
                    <a:pt x="148094" y="10539"/>
                  </a:cubicBezTo>
                  <a:cubicBezTo>
                    <a:pt x="147429" y="10760"/>
                    <a:pt x="147318" y="11537"/>
                    <a:pt x="146985" y="12092"/>
                  </a:cubicBezTo>
                  <a:cubicBezTo>
                    <a:pt x="146874" y="12092"/>
                    <a:pt x="146763" y="12202"/>
                    <a:pt x="146763" y="12313"/>
                  </a:cubicBezTo>
                  <a:cubicBezTo>
                    <a:pt x="146652" y="12313"/>
                    <a:pt x="146652" y="12424"/>
                    <a:pt x="146652" y="12424"/>
                  </a:cubicBezTo>
                  <a:cubicBezTo>
                    <a:pt x="146430" y="12646"/>
                    <a:pt x="146319" y="12868"/>
                    <a:pt x="146430" y="13201"/>
                  </a:cubicBezTo>
                  <a:cubicBezTo>
                    <a:pt x="146208" y="14088"/>
                    <a:pt x="145875" y="15087"/>
                    <a:pt x="145099" y="15752"/>
                  </a:cubicBezTo>
                  <a:cubicBezTo>
                    <a:pt x="144655" y="16196"/>
                    <a:pt x="144212" y="16529"/>
                    <a:pt x="143657" y="16751"/>
                  </a:cubicBezTo>
                  <a:cubicBezTo>
                    <a:pt x="142437" y="17416"/>
                    <a:pt x="141327" y="18193"/>
                    <a:pt x="140107" y="18858"/>
                  </a:cubicBezTo>
                  <a:cubicBezTo>
                    <a:pt x="139663" y="18858"/>
                    <a:pt x="139441" y="19080"/>
                    <a:pt x="138998" y="19302"/>
                  </a:cubicBezTo>
                  <a:cubicBezTo>
                    <a:pt x="138680" y="19461"/>
                    <a:pt x="138388" y="19594"/>
                    <a:pt x="138121" y="19594"/>
                  </a:cubicBezTo>
                  <a:cubicBezTo>
                    <a:pt x="137828" y="19594"/>
                    <a:pt x="137566" y="19434"/>
                    <a:pt x="137334" y="18969"/>
                  </a:cubicBezTo>
                  <a:cubicBezTo>
                    <a:pt x="137223" y="18747"/>
                    <a:pt x="136779" y="18526"/>
                    <a:pt x="136446" y="18415"/>
                  </a:cubicBezTo>
                  <a:cubicBezTo>
                    <a:pt x="136113" y="17860"/>
                    <a:pt x="135559" y="17416"/>
                    <a:pt x="134782" y="17083"/>
                  </a:cubicBezTo>
                  <a:cubicBezTo>
                    <a:pt x="134006" y="15974"/>
                    <a:pt x="132564" y="15530"/>
                    <a:pt x="131343" y="14976"/>
                  </a:cubicBezTo>
                  <a:cubicBezTo>
                    <a:pt x="131343" y="14920"/>
                    <a:pt x="131316" y="14893"/>
                    <a:pt x="131274" y="14893"/>
                  </a:cubicBezTo>
                  <a:cubicBezTo>
                    <a:pt x="131232" y="14893"/>
                    <a:pt x="131177" y="14920"/>
                    <a:pt x="131122" y="14976"/>
                  </a:cubicBezTo>
                  <a:cubicBezTo>
                    <a:pt x="131122" y="15309"/>
                    <a:pt x="130900" y="15309"/>
                    <a:pt x="130789" y="15309"/>
                  </a:cubicBezTo>
                  <a:cubicBezTo>
                    <a:pt x="130123" y="14754"/>
                    <a:pt x="129236" y="14532"/>
                    <a:pt x="128459" y="14310"/>
                  </a:cubicBezTo>
                  <a:cubicBezTo>
                    <a:pt x="128404" y="14255"/>
                    <a:pt x="128321" y="14227"/>
                    <a:pt x="128237" y="14227"/>
                  </a:cubicBezTo>
                  <a:cubicBezTo>
                    <a:pt x="128154" y="14227"/>
                    <a:pt x="128071" y="14255"/>
                    <a:pt x="128015" y="14310"/>
                  </a:cubicBezTo>
                  <a:cubicBezTo>
                    <a:pt x="127960" y="14255"/>
                    <a:pt x="127932" y="14227"/>
                    <a:pt x="127905" y="14227"/>
                  </a:cubicBezTo>
                  <a:cubicBezTo>
                    <a:pt x="127877" y="14227"/>
                    <a:pt x="127849" y="14255"/>
                    <a:pt x="127794" y="14310"/>
                  </a:cubicBezTo>
                  <a:cubicBezTo>
                    <a:pt x="127905" y="14310"/>
                    <a:pt x="128015" y="14310"/>
                    <a:pt x="128015" y="14421"/>
                  </a:cubicBezTo>
                  <a:cubicBezTo>
                    <a:pt x="127905" y="14421"/>
                    <a:pt x="127794" y="14421"/>
                    <a:pt x="127794" y="14310"/>
                  </a:cubicBezTo>
                  <a:cubicBezTo>
                    <a:pt x="127316" y="14222"/>
                    <a:pt x="126824" y="14178"/>
                    <a:pt x="126328" y="14178"/>
                  </a:cubicBezTo>
                  <a:cubicBezTo>
                    <a:pt x="123712" y="14178"/>
                    <a:pt x="120966" y="15383"/>
                    <a:pt x="119474" y="17527"/>
                  </a:cubicBezTo>
                  <a:cubicBezTo>
                    <a:pt x="118143" y="18637"/>
                    <a:pt x="117366" y="19968"/>
                    <a:pt x="116479" y="21521"/>
                  </a:cubicBezTo>
                  <a:cubicBezTo>
                    <a:pt x="116146" y="21743"/>
                    <a:pt x="115924" y="22075"/>
                    <a:pt x="115924" y="22519"/>
                  </a:cubicBezTo>
                  <a:cubicBezTo>
                    <a:pt x="115591" y="22852"/>
                    <a:pt x="115369" y="23407"/>
                    <a:pt x="115258" y="23850"/>
                  </a:cubicBezTo>
                  <a:cubicBezTo>
                    <a:pt x="114593" y="24960"/>
                    <a:pt x="114593" y="26402"/>
                    <a:pt x="114038" y="27511"/>
                  </a:cubicBezTo>
                  <a:cubicBezTo>
                    <a:pt x="113705" y="28177"/>
                    <a:pt x="113705" y="28731"/>
                    <a:pt x="113927" y="29397"/>
                  </a:cubicBezTo>
                  <a:cubicBezTo>
                    <a:pt x="113927" y="29508"/>
                    <a:pt x="113927" y="29730"/>
                    <a:pt x="113705" y="29841"/>
                  </a:cubicBezTo>
                  <a:cubicBezTo>
                    <a:pt x="113483" y="30395"/>
                    <a:pt x="113372" y="30950"/>
                    <a:pt x="113372" y="31616"/>
                  </a:cubicBezTo>
                  <a:cubicBezTo>
                    <a:pt x="113372" y="33834"/>
                    <a:pt x="113040" y="35942"/>
                    <a:pt x="113372" y="38161"/>
                  </a:cubicBezTo>
                  <a:lnTo>
                    <a:pt x="113372" y="39492"/>
                  </a:lnTo>
                  <a:lnTo>
                    <a:pt x="113372" y="39824"/>
                  </a:lnTo>
                  <a:cubicBezTo>
                    <a:pt x="113397" y="40047"/>
                    <a:pt x="113400" y="40264"/>
                    <a:pt x="113393" y="40476"/>
                  </a:cubicBezTo>
                  <a:lnTo>
                    <a:pt x="113393" y="40476"/>
                  </a:lnTo>
                  <a:cubicBezTo>
                    <a:pt x="113714" y="40250"/>
                    <a:pt x="113923" y="39815"/>
                    <a:pt x="113705" y="39381"/>
                  </a:cubicBezTo>
                  <a:cubicBezTo>
                    <a:pt x="114038" y="35942"/>
                    <a:pt x="114482" y="33280"/>
                    <a:pt x="114260" y="30617"/>
                  </a:cubicBezTo>
                  <a:cubicBezTo>
                    <a:pt x="114260" y="30506"/>
                    <a:pt x="114149" y="30395"/>
                    <a:pt x="114149" y="30395"/>
                  </a:cubicBezTo>
                  <a:lnTo>
                    <a:pt x="114260" y="30395"/>
                  </a:lnTo>
                  <a:cubicBezTo>
                    <a:pt x="115036" y="28399"/>
                    <a:pt x="115369" y="26402"/>
                    <a:pt x="115702" y="24294"/>
                  </a:cubicBezTo>
                  <a:cubicBezTo>
                    <a:pt x="116368" y="24072"/>
                    <a:pt x="116368" y="23628"/>
                    <a:pt x="116368" y="22852"/>
                  </a:cubicBezTo>
                  <a:cubicBezTo>
                    <a:pt x="116922" y="22741"/>
                    <a:pt x="116922" y="22297"/>
                    <a:pt x="116811" y="21964"/>
                  </a:cubicBezTo>
                  <a:cubicBezTo>
                    <a:pt x="117144" y="21964"/>
                    <a:pt x="117366" y="21632"/>
                    <a:pt x="117477" y="21410"/>
                  </a:cubicBezTo>
                  <a:cubicBezTo>
                    <a:pt x="118032" y="20411"/>
                    <a:pt x="118697" y="19524"/>
                    <a:pt x="119474" y="18637"/>
                  </a:cubicBezTo>
                  <a:cubicBezTo>
                    <a:pt x="119585" y="18415"/>
                    <a:pt x="119696" y="18193"/>
                    <a:pt x="119696" y="17860"/>
                  </a:cubicBezTo>
                  <a:cubicBezTo>
                    <a:pt x="120028" y="17860"/>
                    <a:pt x="120139" y="17749"/>
                    <a:pt x="120250" y="17638"/>
                  </a:cubicBezTo>
                  <a:cubicBezTo>
                    <a:pt x="121360" y="16529"/>
                    <a:pt x="122802" y="15863"/>
                    <a:pt x="124133" y="15087"/>
                  </a:cubicBezTo>
                  <a:cubicBezTo>
                    <a:pt x="124577" y="14865"/>
                    <a:pt x="124798" y="14865"/>
                    <a:pt x="125242" y="14865"/>
                  </a:cubicBezTo>
                  <a:lnTo>
                    <a:pt x="127017" y="14865"/>
                  </a:lnTo>
                  <a:cubicBezTo>
                    <a:pt x="127239" y="14865"/>
                    <a:pt x="127350" y="14865"/>
                    <a:pt x="127572" y="14976"/>
                  </a:cubicBezTo>
                  <a:cubicBezTo>
                    <a:pt x="127905" y="14976"/>
                    <a:pt x="128126" y="14976"/>
                    <a:pt x="128459" y="15087"/>
                  </a:cubicBezTo>
                  <a:cubicBezTo>
                    <a:pt x="128570" y="15087"/>
                    <a:pt x="128570" y="15309"/>
                    <a:pt x="128681" y="15309"/>
                  </a:cubicBezTo>
                  <a:cubicBezTo>
                    <a:pt x="128903" y="15309"/>
                    <a:pt x="128903" y="15420"/>
                    <a:pt x="129014" y="15420"/>
                  </a:cubicBezTo>
                  <a:cubicBezTo>
                    <a:pt x="129125" y="15420"/>
                    <a:pt x="129125" y="15530"/>
                    <a:pt x="129236" y="15530"/>
                  </a:cubicBezTo>
                  <a:cubicBezTo>
                    <a:pt x="129458" y="15530"/>
                    <a:pt x="129679" y="15641"/>
                    <a:pt x="129790" y="15641"/>
                  </a:cubicBezTo>
                  <a:cubicBezTo>
                    <a:pt x="130012" y="15641"/>
                    <a:pt x="130012" y="15752"/>
                    <a:pt x="130123" y="15752"/>
                  </a:cubicBezTo>
                  <a:cubicBezTo>
                    <a:pt x="130234" y="15752"/>
                    <a:pt x="130345" y="15974"/>
                    <a:pt x="130567" y="15974"/>
                  </a:cubicBezTo>
                  <a:lnTo>
                    <a:pt x="130789" y="15974"/>
                  </a:lnTo>
                  <a:cubicBezTo>
                    <a:pt x="131787" y="17083"/>
                    <a:pt x="133340" y="17305"/>
                    <a:pt x="134450" y="17971"/>
                  </a:cubicBezTo>
                  <a:cubicBezTo>
                    <a:pt x="134560" y="18858"/>
                    <a:pt x="135115" y="19191"/>
                    <a:pt x="135892" y="19302"/>
                  </a:cubicBezTo>
                  <a:cubicBezTo>
                    <a:pt x="136446" y="20633"/>
                    <a:pt x="136446" y="20633"/>
                    <a:pt x="135115" y="21632"/>
                  </a:cubicBezTo>
                  <a:cubicBezTo>
                    <a:pt x="134782" y="21743"/>
                    <a:pt x="134560" y="21854"/>
                    <a:pt x="134228" y="22186"/>
                  </a:cubicBezTo>
                  <a:cubicBezTo>
                    <a:pt x="132786" y="23407"/>
                    <a:pt x="131343" y="24849"/>
                    <a:pt x="130900" y="26845"/>
                  </a:cubicBezTo>
                  <a:lnTo>
                    <a:pt x="130900" y="27067"/>
                  </a:lnTo>
                  <a:cubicBezTo>
                    <a:pt x="130789" y="27178"/>
                    <a:pt x="130789" y="27511"/>
                    <a:pt x="130678" y="27622"/>
                  </a:cubicBezTo>
                  <a:cubicBezTo>
                    <a:pt x="130678" y="27733"/>
                    <a:pt x="130678" y="27844"/>
                    <a:pt x="130567" y="28066"/>
                  </a:cubicBezTo>
                  <a:cubicBezTo>
                    <a:pt x="130345" y="28177"/>
                    <a:pt x="130345" y="28288"/>
                    <a:pt x="130234" y="28399"/>
                  </a:cubicBezTo>
                  <a:lnTo>
                    <a:pt x="130234" y="28953"/>
                  </a:lnTo>
                  <a:lnTo>
                    <a:pt x="130234" y="29397"/>
                  </a:lnTo>
                  <a:cubicBezTo>
                    <a:pt x="130123" y="29730"/>
                    <a:pt x="130234" y="29952"/>
                    <a:pt x="130123" y="30062"/>
                  </a:cubicBezTo>
                  <a:lnTo>
                    <a:pt x="130123" y="30395"/>
                  </a:lnTo>
                  <a:cubicBezTo>
                    <a:pt x="130012" y="30506"/>
                    <a:pt x="130012" y="30617"/>
                    <a:pt x="130123" y="30950"/>
                  </a:cubicBezTo>
                  <a:lnTo>
                    <a:pt x="130123" y="31061"/>
                  </a:lnTo>
                  <a:cubicBezTo>
                    <a:pt x="130012" y="31061"/>
                    <a:pt x="130012" y="31061"/>
                    <a:pt x="129790" y="31172"/>
                  </a:cubicBezTo>
                  <a:lnTo>
                    <a:pt x="129790" y="32281"/>
                  </a:lnTo>
                  <a:cubicBezTo>
                    <a:pt x="129790" y="34028"/>
                    <a:pt x="131315" y="35471"/>
                    <a:pt x="132974" y="35471"/>
                  </a:cubicBezTo>
                  <a:cubicBezTo>
                    <a:pt x="133316" y="35471"/>
                    <a:pt x="133664" y="35409"/>
                    <a:pt x="134006" y="35276"/>
                  </a:cubicBezTo>
                  <a:cubicBezTo>
                    <a:pt x="135004" y="34833"/>
                    <a:pt x="135781" y="34389"/>
                    <a:pt x="136335" y="33390"/>
                  </a:cubicBezTo>
                  <a:cubicBezTo>
                    <a:pt x="136890" y="32836"/>
                    <a:pt x="137334" y="32503"/>
                    <a:pt x="137777" y="31726"/>
                  </a:cubicBezTo>
                  <a:lnTo>
                    <a:pt x="137888" y="31726"/>
                  </a:lnTo>
                  <a:cubicBezTo>
                    <a:pt x="137956" y="31659"/>
                    <a:pt x="138023" y="31633"/>
                    <a:pt x="138115" y="31572"/>
                  </a:cubicBezTo>
                  <a:lnTo>
                    <a:pt x="138115" y="31572"/>
                  </a:lnTo>
                  <a:cubicBezTo>
                    <a:pt x="138147" y="31809"/>
                    <a:pt x="138301" y="32201"/>
                    <a:pt x="137999" y="32503"/>
                  </a:cubicBezTo>
                  <a:lnTo>
                    <a:pt x="137999" y="32725"/>
                  </a:lnTo>
                  <a:cubicBezTo>
                    <a:pt x="137888" y="32836"/>
                    <a:pt x="137888" y="33169"/>
                    <a:pt x="137999" y="33280"/>
                  </a:cubicBezTo>
                  <a:lnTo>
                    <a:pt x="137999" y="33390"/>
                  </a:lnTo>
                  <a:cubicBezTo>
                    <a:pt x="137888" y="33390"/>
                    <a:pt x="137888" y="33390"/>
                    <a:pt x="137888" y="33612"/>
                  </a:cubicBezTo>
                  <a:lnTo>
                    <a:pt x="137888" y="33723"/>
                  </a:lnTo>
                  <a:cubicBezTo>
                    <a:pt x="137777" y="33945"/>
                    <a:pt x="137777" y="34389"/>
                    <a:pt x="137556" y="34722"/>
                  </a:cubicBezTo>
                  <a:cubicBezTo>
                    <a:pt x="137556" y="36497"/>
                    <a:pt x="137777" y="38050"/>
                    <a:pt x="139663" y="38826"/>
                  </a:cubicBezTo>
                  <a:cubicBezTo>
                    <a:pt x="139774" y="39159"/>
                    <a:pt x="139996" y="39159"/>
                    <a:pt x="140218" y="39159"/>
                  </a:cubicBezTo>
                  <a:lnTo>
                    <a:pt x="140662" y="39159"/>
                  </a:lnTo>
                  <a:cubicBezTo>
                    <a:pt x="140773" y="39214"/>
                    <a:pt x="140884" y="39242"/>
                    <a:pt x="140994" y="39242"/>
                  </a:cubicBezTo>
                  <a:cubicBezTo>
                    <a:pt x="141105" y="39242"/>
                    <a:pt x="141216" y="39214"/>
                    <a:pt x="141327" y="39159"/>
                  </a:cubicBezTo>
                  <a:cubicBezTo>
                    <a:pt x="141438" y="39159"/>
                    <a:pt x="141438" y="39159"/>
                    <a:pt x="141660" y="38937"/>
                  </a:cubicBezTo>
                  <a:cubicBezTo>
                    <a:pt x="141771" y="38937"/>
                    <a:pt x="141993" y="38937"/>
                    <a:pt x="142215" y="38826"/>
                  </a:cubicBezTo>
                  <a:cubicBezTo>
                    <a:pt x="142769" y="38715"/>
                    <a:pt x="142880" y="38271"/>
                    <a:pt x="143324" y="38050"/>
                  </a:cubicBezTo>
                  <a:cubicBezTo>
                    <a:pt x="143435" y="38050"/>
                    <a:pt x="143435" y="37828"/>
                    <a:pt x="143546" y="37717"/>
                  </a:cubicBezTo>
                  <a:cubicBezTo>
                    <a:pt x="143657" y="37717"/>
                    <a:pt x="143657" y="37606"/>
                    <a:pt x="143657" y="37606"/>
                  </a:cubicBezTo>
                  <a:cubicBezTo>
                    <a:pt x="143879" y="37606"/>
                    <a:pt x="143879" y="37384"/>
                    <a:pt x="143879" y="37384"/>
                  </a:cubicBezTo>
                  <a:cubicBezTo>
                    <a:pt x="145765" y="35609"/>
                    <a:pt x="147207" y="33390"/>
                    <a:pt x="147429" y="30617"/>
                  </a:cubicBezTo>
                  <a:cubicBezTo>
                    <a:pt x="147429" y="30506"/>
                    <a:pt x="147429" y="30395"/>
                    <a:pt x="147539" y="30173"/>
                  </a:cubicBezTo>
                  <a:cubicBezTo>
                    <a:pt x="147872" y="29952"/>
                    <a:pt x="147872" y="29508"/>
                    <a:pt x="147539" y="29286"/>
                  </a:cubicBezTo>
                  <a:cubicBezTo>
                    <a:pt x="147761" y="28953"/>
                    <a:pt x="147872" y="28731"/>
                    <a:pt x="147539" y="28509"/>
                  </a:cubicBezTo>
                  <a:cubicBezTo>
                    <a:pt x="147429" y="27844"/>
                    <a:pt x="147761" y="27178"/>
                    <a:pt x="147318" y="26624"/>
                  </a:cubicBezTo>
                  <a:cubicBezTo>
                    <a:pt x="146985" y="26069"/>
                    <a:pt x="147539" y="26069"/>
                    <a:pt x="147761" y="25736"/>
                  </a:cubicBezTo>
                  <a:lnTo>
                    <a:pt x="148094" y="25736"/>
                  </a:lnTo>
                  <a:cubicBezTo>
                    <a:pt x="148316" y="25958"/>
                    <a:pt x="148538" y="25958"/>
                    <a:pt x="148649" y="26069"/>
                  </a:cubicBezTo>
                  <a:cubicBezTo>
                    <a:pt x="150646" y="26513"/>
                    <a:pt x="152531" y="26735"/>
                    <a:pt x="154195" y="27844"/>
                  </a:cubicBezTo>
                  <a:cubicBezTo>
                    <a:pt x="154639" y="28177"/>
                    <a:pt x="155083" y="28399"/>
                    <a:pt x="155527" y="28399"/>
                  </a:cubicBezTo>
                  <a:cubicBezTo>
                    <a:pt x="155527" y="28509"/>
                    <a:pt x="155637" y="28509"/>
                    <a:pt x="155748" y="28509"/>
                  </a:cubicBezTo>
                  <a:lnTo>
                    <a:pt x="156192" y="28953"/>
                  </a:lnTo>
                  <a:cubicBezTo>
                    <a:pt x="156303" y="28953"/>
                    <a:pt x="156414" y="29064"/>
                    <a:pt x="156414" y="29064"/>
                  </a:cubicBezTo>
                  <a:lnTo>
                    <a:pt x="156747" y="29064"/>
                  </a:lnTo>
                  <a:cubicBezTo>
                    <a:pt x="156858" y="29064"/>
                    <a:pt x="156858" y="29286"/>
                    <a:pt x="156969" y="29286"/>
                  </a:cubicBezTo>
                  <a:cubicBezTo>
                    <a:pt x="156969" y="29397"/>
                    <a:pt x="157191" y="29397"/>
                    <a:pt x="157301" y="29508"/>
                  </a:cubicBezTo>
                  <a:cubicBezTo>
                    <a:pt x="157523" y="30062"/>
                    <a:pt x="157967" y="30395"/>
                    <a:pt x="158411" y="30728"/>
                  </a:cubicBezTo>
                  <a:cubicBezTo>
                    <a:pt x="159076" y="31726"/>
                    <a:pt x="159520" y="32836"/>
                    <a:pt x="160075" y="33945"/>
                  </a:cubicBezTo>
                  <a:cubicBezTo>
                    <a:pt x="160075" y="34278"/>
                    <a:pt x="160075" y="34389"/>
                    <a:pt x="160186" y="34611"/>
                  </a:cubicBezTo>
                  <a:cubicBezTo>
                    <a:pt x="160075" y="35054"/>
                    <a:pt x="159964" y="35387"/>
                    <a:pt x="160186" y="35720"/>
                  </a:cubicBezTo>
                  <a:cubicBezTo>
                    <a:pt x="160075" y="36164"/>
                    <a:pt x="159964" y="36497"/>
                    <a:pt x="160186" y="36940"/>
                  </a:cubicBezTo>
                  <a:cubicBezTo>
                    <a:pt x="160075" y="37162"/>
                    <a:pt x="160075" y="37273"/>
                    <a:pt x="159964" y="37606"/>
                  </a:cubicBezTo>
                  <a:cubicBezTo>
                    <a:pt x="159742" y="37717"/>
                    <a:pt x="159742" y="38050"/>
                    <a:pt x="159742" y="38161"/>
                  </a:cubicBezTo>
                  <a:lnTo>
                    <a:pt x="159742" y="38271"/>
                  </a:lnTo>
                  <a:cubicBezTo>
                    <a:pt x="159631" y="38271"/>
                    <a:pt x="159631" y="38382"/>
                    <a:pt x="159631" y="38382"/>
                  </a:cubicBezTo>
                  <a:cubicBezTo>
                    <a:pt x="159631" y="38826"/>
                    <a:pt x="159631" y="39159"/>
                    <a:pt x="159520" y="39492"/>
                  </a:cubicBezTo>
                  <a:cubicBezTo>
                    <a:pt x="159187" y="39824"/>
                    <a:pt x="159187" y="40046"/>
                    <a:pt x="159187" y="40490"/>
                  </a:cubicBezTo>
                  <a:cubicBezTo>
                    <a:pt x="159187" y="40490"/>
                    <a:pt x="159076" y="40601"/>
                    <a:pt x="159187" y="40601"/>
                  </a:cubicBezTo>
                  <a:cubicBezTo>
                    <a:pt x="159076" y="40823"/>
                    <a:pt x="159076" y="40823"/>
                    <a:pt x="159076" y="40934"/>
                  </a:cubicBezTo>
                  <a:cubicBezTo>
                    <a:pt x="158965" y="40934"/>
                    <a:pt x="158965" y="41045"/>
                    <a:pt x="158965" y="41156"/>
                  </a:cubicBezTo>
                  <a:cubicBezTo>
                    <a:pt x="158522" y="41488"/>
                    <a:pt x="158633" y="42043"/>
                    <a:pt x="158411" y="42265"/>
                  </a:cubicBezTo>
                  <a:cubicBezTo>
                    <a:pt x="158300" y="42598"/>
                    <a:pt x="158411" y="42820"/>
                    <a:pt x="158078" y="43152"/>
                  </a:cubicBezTo>
                  <a:lnTo>
                    <a:pt x="158078" y="43263"/>
                  </a:lnTo>
                  <a:lnTo>
                    <a:pt x="158078" y="43374"/>
                  </a:lnTo>
                  <a:cubicBezTo>
                    <a:pt x="157967" y="43374"/>
                    <a:pt x="157967" y="43596"/>
                    <a:pt x="157967" y="43707"/>
                  </a:cubicBezTo>
                  <a:cubicBezTo>
                    <a:pt x="157305" y="45693"/>
                    <a:pt x="156079" y="47275"/>
                    <a:pt x="154701" y="48867"/>
                  </a:cubicBezTo>
                  <a:lnTo>
                    <a:pt x="154701" y="48867"/>
                  </a:lnTo>
                  <a:cubicBezTo>
                    <a:pt x="155013" y="48659"/>
                    <a:pt x="155325" y="48456"/>
                    <a:pt x="155637" y="48144"/>
                  </a:cubicBezTo>
                  <a:cubicBezTo>
                    <a:pt x="156192" y="47590"/>
                    <a:pt x="156525" y="46702"/>
                    <a:pt x="157080" y="46148"/>
                  </a:cubicBezTo>
                  <a:cubicBezTo>
                    <a:pt x="157967" y="45371"/>
                    <a:pt x="158411" y="44262"/>
                    <a:pt x="158744" y="43152"/>
                  </a:cubicBezTo>
                  <a:cubicBezTo>
                    <a:pt x="159520" y="42598"/>
                    <a:pt x="159298" y="41599"/>
                    <a:pt x="159631" y="40934"/>
                  </a:cubicBezTo>
                  <a:cubicBezTo>
                    <a:pt x="159742" y="40934"/>
                    <a:pt x="159742" y="40823"/>
                    <a:pt x="159742" y="40601"/>
                  </a:cubicBezTo>
                  <a:cubicBezTo>
                    <a:pt x="159853" y="40601"/>
                    <a:pt x="159853" y="40490"/>
                    <a:pt x="159853" y="40379"/>
                  </a:cubicBezTo>
                  <a:cubicBezTo>
                    <a:pt x="160186" y="40268"/>
                    <a:pt x="160186" y="39935"/>
                    <a:pt x="160075" y="39824"/>
                  </a:cubicBezTo>
                  <a:cubicBezTo>
                    <a:pt x="160186" y="39270"/>
                    <a:pt x="160408" y="38826"/>
                    <a:pt x="160297" y="38271"/>
                  </a:cubicBezTo>
                  <a:cubicBezTo>
                    <a:pt x="160408" y="38271"/>
                    <a:pt x="160408" y="38161"/>
                    <a:pt x="160297" y="38161"/>
                  </a:cubicBezTo>
                  <a:cubicBezTo>
                    <a:pt x="160629" y="37828"/>
                    <a:pt x="160629" y="37495"/>
                    <a:pt x="160629" y="37051"/>
                  </a:cubicBezTo>
                  <a:cubicBezTo>
                    <a:pt x="160962" y="35942"/>
                    <a:pt x="160740" y="34833"/>
                    <a:pt x="160629" y="33723"/>
                  </a:cubicBezTo>
                  <a:cubicBezTo>
                    <a:pt x="160186" y="31726"/>
                    <a:pt x="159298" y="29952"/>
                    <a:pt x="157634" y="28731"/>
                  </a:cubicBezTo>
                  <a:cubicBezTo>
                    <a:pt x="157523" y="28399"/>
                    <a:pt x="157412" y="28288"/>
                    <a:pt x="157080" y="28177"/>
                  </a:cubicBezTo>
                  <a:cubicBezTo>
                    <a:pt x="157080" y="28100"/>
                    <a:pt x="157027" y="27971"/>
                    <a:pt x="156958" y="27971"/>
                  </a:cubicBezTo>
                  <a:cubicBezTo>
                    <a:pt x="156927" y="27971"/>
                    <a:pt x="156892" y="27997"/>
                    <a:pt x="156858" y="28066"/>
                  </a:cubicBezTo>
                  <a:lnTo>
                    <a:pt x="156525" y="28066"/>
                  </a:lnTo>
                  <a:cubicBezTo>
                    <a:pt x="156414" y="28066"/>
                    <a:pt x="156414" y="27844"/>
                    <a:pt x="156303" y="27844"/>
                  </a:cubicBezTo>
                  <a:cubicBezTo>
                    <a:pt x="153973" y="26069"/>
                    <a:pt x="151422" y="25292"/>
                    <a:pt x="148538" y="24849"/>
                  </a:cubicBezTo>
                  <a:cubicBezTo>
                    <a:pt x="148538" y="24849"/>
                    <a:pt x="148489" y="24799"/>
                    <a:pt x="148390" y="24799"/>
                  </a:cubicBezTo>
                  <a:cubicBezTo>
                    <a:pt x="148341" y="24799"/>
                    <a:pt x="148279" y="24812"/>
                    <a:pt x="148205" y="24849"/>
                  </a:cubicBezTo>
                  <a:cubicBezTo>
                    <a:pt x="148039" y="24682"/>
                    <a:pt x="147845" y="24599"/>
                    <a:pt x="147637" y="24599"/>
                  </a:cubicBezTo>
                  <a:cubicBezTo>
                    <a:pt x="147429" y="24599"/>
                    <a:pt x="147207" y="24682"/>
                    <a:pt x="146985" y="24849"/>
                  </a:cubicBezTo>
                  <a:cubicBezTo>
                    <a:pt x="146874" y="24738"/>
                    <a:pt x="146763" y="24405"/>
                    <a:pt x="146541" y="24294"/>
                  </a:cubicBezTo>
                  <a:lnTo>
                    <a:pt x="146541" y="23961"/>
                  </a:lnTo>
                  <a:cubicBezTo>
                    <a:pt x="146541" y="23739"/>
                    <a:pt x="146541" y="23296"/>
                    <a:pt x="146319" y="23185"/>
                  </a:cubicBezTo>
                  <a:cubicBezTo>
                    <a:pt x="146319" y="22852"/>
                    <a:pt x="146319" y="22630"/>
                    <a:pt x="146208" y="22186"/>
                  </a:cubicBezTo>
                  <a:cubicBezTo>
                    <a:pt x="145986" y="22186"/>
                    <a:pt x="145986" y="22075"/>
                    <a:pt x="145875" y="22075"/>
                  </a:cubicBezTo>
                  <a:lnTo>
                    <a:pt x="145875" y="21964"/>
                  </a:lnTo>
                  <a:cubicBezTo>
                    <a:pt x="145875" y="21743"/>
                    <a:pt x="145986" y="21632"/>
                    <a:pt x="145875" y="21521"/>
                  </a:cubicBezTo>
                  <a:cubicBezTo>
                    <a:pt x="145765" y="20966"/>
                    <a:pt x="145765" y="20522"/>
                    <a:pt x="145875" y="19968"/>
                  </a:cubicBezTo>
                  <a:lnTo>
                    <a:pt x="145875" y="18637"/>
                  </a:lnTo>
                  <a:cubicBezTo>
                    <a:pt x="145654" y="17194"/>
                    <a:pt x="145765" y="15863"/>
                    <a:pt x="146541" y="14754"/>
                  </a:cubicBezTo>
                  <a:cubicBezTo>
                    <a:pt x="146541" y="14532"/>
                    <a:pt x="146763" y="14421"/>
                    <a:pt x="146763" y="14421"/>
                  </a:cubicBezTo>
                  <a:cubicBezTo>
                    <a:pt x="146763" y="14421"/>
                    <a:pt x="146763" y="14310"/>
                    <a:pt x="146874" y="14310"/>
                  </a:cubicBezTo>
                  <a:cubicBezTo>
                    <a:pt x="146874" y="14199"/>
                    <a:pt x="146985" y="14199"/>
                    <a:pt x="146985" y="13977"/>
                  </a:cubicBezTo>
                  <a:cubicBezTo>
                    <a:pt x="146985" y="13866"/>
                    <a:pt x="147096" y="13866"/>
                    <a:pt x="147096" y="13756"/>
                  </a:cubicBezTo>
                  <a:cubicBezTo>
                    <a:pt x="147096" y="13645"/>
                    <a:pt x="147318" y="13645"/>
                    <a:pt x="147318" y="13423"/>
                  </a:cubicBezTo>
                  <a:cubicBezTo>
                    <a:pt x="147429" y="13423"/>
                    <a:pt x="147429" y="13312"/>
                    <a:pt x="147429" y="13312"/>
                  </a:cubicBezTo>
                  <a:cubicBezTo>
                    <a:pt x="147539" y="13201"/>
                    <a:pt x="147539" y="13090"/>
                    <a:pt x="147539" y="12868"/>
                  </a:cubicBezTo>
                  <a:cubicBezTo>
                    <a:pt x="148316" y="12646"/>
                    <a:pt x="148316" y="12535"/>
                    <a:pt x="148316" y="12313"/>
                  </a:cubicBezTo>
                  <a:cubicBezTo>
                    <a:pt x="148316" y="12202"/>
                    <a:pt x="148427" y="12092"/>
                    <a:pt x="148427" y="11981"/>
                  </a:cubicBezTo>
                  <a:cubicBezTo>
                    <a:pt x="148427" y="11759"/>
                    <a:pt x="148427" y="11759"/>
                    <a:pt x="148538" y="11648"/>
                  </a:cubicBezTo>
                  <a:cubicBezTo>
                    <a:pt x="148538" y="11537"/>
                    <a:pt x="148649" y="11204"/>
                    <a:pt x="148649" y="11093"/>
                  </a:cubicBezTo>
                  <a:cubicBezTo>
                    <a:pt x="148649" y="10982"/>
                    <a:pt x="148760" y="10982"/>
                    <a:pt x="148760" y="10871"/>
                  </a:cubicBezTo>
                  <a:cubicBezTo>
                    <a:pt x="148760" y="10649"/>
                    <a:pt x="148982" y="10649"/>
                    <a:pt x="148982" y="10539"/>
                  </a:cubicBezTo>
                  <a:cubicBezTo>
                    <a:pt x="148982" y="10539"/>
                    <a:pt x="148982" y="10428"/>
                    <a:pt x="149092" y="10428"/>
                  </a:cubicBezTo>
                  <a:cubicBezTo>
                    <a:pt x="149092" y="10317"/>
                    <a:pt x="149203" y="10317"/>
                    <a:pt x="149203" y="10095"/>
                  </a:cubicBezTo>
                  <a:lnTo>
                    <a:pt x="149203" y="9984"/>
                  </a:lnTo>
                  <a:cubicBezTo>
                    <a:pt x="149314" y="9984"/>
                    <a:pt x="149314" y="9873"/>
                    <a:pt x="149536" y="9762"/>
                  </a:cubicBezTo>
                  <a:cubicBezTo>
                    <a:pt x="149647" y="9762"/>
                    <a:pt x="149647" y="9762"/>
                    <a:pt x="149647" y="9540"/>
                  </a:cubicBezTo>
                  <a:cubicBezTo>
                    <a:pt x="149758" y="9540"/>
                    <a:pt x="149869" y="9429"/>
                    <a:pt x="149869" y="9429"/>
                  </a:cubicBezTo>
                  <a:cubicBezTo>
                    <a:pt x="150091" y="9429"/>
                    <a:pt x="150091" y="9318"/>
                    <a:pt x="150202" y="9207"/>
                  </a:cubicBezTo>
                  <a:cubicBezTo>
                    <a:pt x="150313" y="9207"/>
                    <a:pt x="150646" y="9207"/>
                    <a:pt x="150756" y="8875"/>
                  </a:cubicBezTo>
                  <a:cubicBezTo>
                    <a:pt x="150867" y="8875"/>
                    <a:pt x="150867" y="8764"/>
                    <a:pt x="150978" y="8764"/>
                  </a:cubicBezTo>
                  <a:cubicBezTo>
                    <a:pt x="151200" y="8764"/>
                    <a:pt x="151200" y="8653"/>
                    <a:pt x="151311" y="8653"/>
                  </a:cubicBezTo>
                  <a:lnTo>
                    <a:pt x="151533" y="8653"/>
                  </a:lnTo>
                  <a:cubicBezTo>
                    <a:pt x="151755" y="8653"/>
                    <a:pt x="151977" y="8764"/>
                    <a:pt x="152088" y="8764"/>
                  </a:cubicBezTo>
                  <a:cubicBezTo>
                    <a:pt x="152551" y="8706"/>
                    <a:pt x="153012" y="8675"/>
                    <a:pt x="153466" y="8675"/>
                  </a:cubicBezTo>
                  <a:cubicBezTo>
                    <a:pt x="155615" y="8675"/>
                    <a:pt x="157611" y="9372"/>
                    <a:pt x="159076" y="11204"/>
                  </a:cubicBezTo>
                  <a:cubicBezTo>
                    <a:pt x="159298" y="11648"/>
                    <a:pt x="159631" y="12092"/>
                    <a:pt x="160186" y="12202"/>
                  </a:cubicBezTo>
                  <a:cubicBezTo>
                    <a:pt x="160075" y="13090"/>
                    <a:pt x="160408" y="13645"/>
                    <a:pt x="160851" y="14310"/>
                  </a:cubicBezTo>
                  <a:lnTo>
                    <a:pt x="160851" y="14754"/>
                  </a:lnTo>
                  <a:cubicBezTo>
                    <a:pt x="160851" y="14865"/>
                    <a:pt x="160851" y="15087"/>
                    <a:pt x="160962" y="15309"/>
                  </a:cubicBezTo>
                  <a:cubicBezTo>
                    <a:pt x="161184" y="15641"/>
                    <a:pt x="161184" y="16085"/>
                    <a:pt x="161184" y="16529"/>
                  </a:cubicBezTo>
                  <a:lnTo>
                    <a:pt x="161184" y="16973"/>
                  </a:lnTo>
                  <a:lnTo>
                    <a:pt x="161184" y="17527"/>
                  </a:lnTo>
                  <a:cubicBezTo>
                    <a:pt x="160851" y="18637"/>
                    <a:pt x="160851" y="19746"/>
                    <a:pt x="160740" y="20855"/>
                  </a:cubicBezTo>
                  <a:cubicBezTo>
                    <a:pt x="160740" y="21258"/>
                    <a:pt x="160799" y="21777"/>
                    <a:pt x="161085" y="21777"/>
                  </a:cubicBezTo>
                  <a:cubicBezTo>
                    <a:pt x="161194" y="21777"/>
                    <a:pt x="161334" y="21703"/>
                    <a:pt x="161517" y="21521"/>
                  </a:cubicBezTo>
                  <a:cubicBezTo>
                    <a:pt x="162404" y="20633"/>
                    <a:pt x="163514" y="20301"/>
                    <a:pt x="164068" y="19191"/>
                  </a:cubicBezTo>
                  <a:lnTo>
                    <a:pt x="164068" y="18969"/>
                  </a:lnTo>
                  <a:lnTo>
                    <a:pt x="164179" y="18969"/>
                  </a:lnTo>
                  <a:cubicBezTo>
                    <a:pt x="164290" y="18969"/>
                    <a:pt x="164512" y="19191"/>
                    <a:pt x="164623" y="19191"/>
                  </a:cubicBezTo>
                  <a:cubicBezTo>
                    <a:pt x="164943" y="19111"/>
                    <a:pt x="165263" y="19070"/>
                    <a:pt x="165575" y="19070"/>
                  </a:cubicBezTo>
                  <a:cubicBezTo>
                    <a:pt x="166562" y="19070"/>
                    <a:pt x="167472" y="19484"/>
                    <a:pt x="168062" y="20411"/>
                  </a:cubicBezTo>
                  <a:cubicBezTo>
                    <a:pt x="168173" y="20522"/>
                    <a:pt x="168395" y="20855"/>
                    <a:pt x="168395" y="20966"/>
                  </a:cubicBezTo>
                  <a:cubicBezTo>
                    <a:pt x="168395" y="21077"/>
                    <a:pt x="168395" y="21188"/>
                    <a:pt x="168506" y="21188"/>
                  </a:cubicBezTo>
                  <a:lnTo>
                    <a:pt x="168506" y="21743"/>
                  </a:lnTo>
                  <a:cubicBezTo>
                    <a:pt x="168616" y="22630"/>
                    <a:pt x="168395" y="23407"/>
                    <a:pt x="168727" y="24294"/>
                  </a:cubicBezTo>
                  <a:lnTo>
                    <a:pt x="168949" y="24405"/>
                  </a:lnTo>
                  <a:cubicBezTo>
                    <a:pt x="168506" y="24738"/>
                    <a:pt x="168395" y="24960"/>
                    <a:pt x="168616" y="25403"/>
                  </a:cubicBezTo>
                  <a:cubicBezTo>
                    <a:pt x="168506" y="25514"/>
                    <a:pt x="168506" y="25625"/>
                    <a:pt x="168395" y="25847"/>
                  </a:cubicBezTo>
                  <a:cubicBezTo>
                    <a:pt x="168395" y="25958"/>
                    <a:pt x="168173" y="26180"/>
                    <a:pt x="168173" y="26402"/>
                  </a:cubicBezTo>
                  <a:cubicBezTo>
                    <a:pt x="168062" y="26513"/>
                    <a:pt x="168062" y="26624"/>
                    <a:pt x="167951" y="26624"/>
                  </a:cubicBezTo>
                  <a:cubicBezTo>
                    <a:pt x="167840" y="26735"/>
                    <a:pt x="167840" y="26956"/>
                    <a:pt x="167618" y="27067"/>
                  </a:cubicBezTo>
                  <a:lnTo>
                    <a:pt x="167618" y="27289"/>
                  </a:lnTo>
                  <a:lnTo>
                    <a:pt x="167618" y="27511"/>
                  </a:lnTo>
                  <a:cubicBezTo>
                    <a:pt x="167618" y="27622"/>
                    <a:pt x="167618" y="27622"/>
                    <a:pt x="167840" y="27733"/>
                  </a:cubicBezTo>
                  <a:cubicBezTo>
                    <a:pt x="167914" y="27733"/>
                    <a:pt x="167939" y="27782"/>
                    <a:pt x="167980" y="27782"/>
                  </a:cubicBezTo>
                  <a:cubicBezTo>
                    <a:pt x="168000" y="27782"/>
                    <a:pt x="168025" y="27770"/>
                    <a:pt x="168062" y="27733"/>
                  </a:cubicBezTo>
                  <a:cubicBezTo>
                    <a:pt x="168173" y="27733"/>
                    <a:pt x="168173" y="27622"/>
                    <a:pt x="168395" y="27622"/>
                  </a:cubicBezTo>
                  <a:cubicBezTo>
                    <a:pt x="168395" y="27622"/>
                    <a:pt x="168506" y="27622"/>
                    <a:pt x="168506" y="27511"/>
                  </a:cubicBezTo>
                  <a:cubicBezTo>
                    <a:pt x="168616" y="27511"/>
                    <a:pt x="168616" y="27289"/>
                    <a:pt x="168727" y="27289"/>
                  </a:cubicBezTo>
                  <a:cubicBezTo>
                    <a:pt x="168949" y="27289"/>
                    <a:pt x="168949" y="27178"/>
                    <a:pt x="169060" y="27178"/>
                  </a:cubicBezTo>
                  <a:cubicBezTo>
                    <a:pt x="169171" y="27178"/>
                    <a:pt x="169171" y="27067"/>
                    <a:pt x="169282" y="27067"/>
                  </a:cubicBezTo>
                  <a:lnTo>
                    <a:pt x="169504" y="27067"/>
                  </a:lnTo>
                  <a:cubicBezTo>
                    <a:pt x="169615" y="27067"/>
                    <a:pt x="169726" y="27067"/>
                    <a:pt x="169726" y="26845"/>
                  </a:cubicBezTo>
                  <a:cubicBezTo>
                    <a:pt x="170446" y="26674"/>
                    <a:pt x="170997" y="26577"/>
                    <a:pt x="171457" y="26577"/>
                  </a:cubicBezTo>
                  <a:cubicBezTo>
                    <a:pt x="172483" y="26577"/>
                    <a:pt x="173056" y="27062"/>
                    <a:pt x="174052" y="28288"/>
                  </a:cubicBezTo>
                  <a:cubicBezTo>
                    <a:pt x="174829" y="29508"/>
                    <a:pt x="175272" y="30728"/>
                    <a:pt x="175051" y="32281"/>
                  </a:cubicBezTo>
                  <a:cubicBezTo>
                    <a:pt x="175051" y="32392"/>
                    <a:pt x="175051" y="32392"/>
                    <a:pt x="175161" y="32392"/>
                  </a:cubicBezTo>
                  <a:cubicBezTo>
                    <a:pt x="174274" y="33169"/>
                    <a:pt x="174052" y="34056"/>
                    <a:pt x="173387" y="34943"/>
                  </a:cubicBezTo>
                  <a:cubicBezTo>
                    <a:pt x="172943" y="35498"/>
                    <a:pt x="173497" y="35720"/>
                    <a:pt x="174052" y="35720"/>
                  </a:cubicBezTo>
                  <a:cubicBezTo>
                    <a:pt x="174607" y="35720"/>
                    <a:pt x="175051" y="35609"/>
                    <a:pt x="175383" y="35498"/>
                  </a:cubicBezTo>
                  <a:cubicBezTo>
                    <a:pt x="175950" y="35347"/>
                    <a:pt x="176504" y="35247"/>
                    <a:pt x="177032" y="35247"/>
                  </a:cubicBezTo>
                  <a:cubicBezTo>
                    <a:pt x="178054" y="35247"/>
                    <a:pt x="178978" y="35621"/>
                    <a:pt x="179710" y="36718"/>
                  </a:cubicBezTo>
                  <a:cubicBezTo>
                    <a:pt x="179710" y="36940"/>
                    <a:pt x="179821" y="36940"/>
                    <a:pt x="180042" y="36940"/>
                  </a:cubicBezTo>
                  <a:cubicBezTo>
                    <a:pt x="179044" y="38937"/>
                    <a:pt x="179710" y="40157"/>
                    <a:pt x="181928" y="40601"/>
                  </a:cubicBezTo>
                  <a:lnTo>
                    <a:pt x="182372" y="40601"/>
                  </a:lnTo>
                  <a:cubicBezTo>
                    <a:pt x="182816" y="41156"/>
                    <a:pt x="183481" y="41488"/>
                    <a:pt x="184036" y="41599"/>
                  </a:cubicBezTo>
                  <a:cubicBezTo>
                    <a:pt x="184036" y="42265"/>
                    <a:pt x="184036" y="42931"/>
                    <a:pt x="184480" y="43485"/>
                  </a:cubicBezTo>
                  <a:lnTo>
                    <a:pt x="184147" y="43485"/>
                  </a:lnTo>
                  <a:cubicBezTo>
                    <a:pt x="183481" y="44262"/>
                    <a:pt x="183149" y="45149"/>
                    <a:pt x="182816" y="46037"/>
                  </a:cubicBezTo>
                  <a:cubicBezTo>
                    <a:pt x="182483" y="46369"/>
                    <a:pt x="182483" y="46813"/>
                    <a:pt x="182816" y="47146"/>
                  </a:cubicBezTo>
                  <a:cubicBezTo>
                    <a:pt x="182910" y="47240"/>
                    <a:pt x="183043" y="47274"/>
                    <a:pt x="183182" y="47274"/>
                  </a:cubicBezTo>
                  <a:cubicBezTo>
                    <a:pt x="183373" y="47274"/>
                    <a:pt x="183575" y="47210"/>
                    <a:pt x="183703" y="47146"/>
                  </a:cubicBezTo>
                  <a:cubicBezTo>
                    <a:pt x="183925" y="47146"/>
                    <a:pt x="184036" y="47035"/>
                    <a:pt x="184147" y="47035"/>
                  </a:cubicBezTo>
                  <a:cubicBezTo>
                    <a:pt x="185122" y="46669"/>
                    <a:pt x="185949" y="46467"/>
                    <a:pt x="186697" y="46467"/>
                  </a:cubicBezTo>
                  <a:cubicBezTo>
                    <a:pt x="187992" y="46467"/>
                    <a:pt x="189053" y="47071"/>
                    <a:pt x="190248" y="48477"/>
                  </a:cubicBezTo>
                  <a:cubicBezTo>
                    <a:pt x="190359" y="48810"/>
                    <a:pt x="190692" y="48921"/>
                    <a:pt x="190914" y="49032"/>
                  </a:cubicBezTo>
                  <a:lnTo>
                    <a:pt x="191247" y="49032"/>
                  </a:lnTo>
                  <a:cubicBezTo>
                    <a:pt x="190914" y="50030"/>
                    <a:pt x="191247" y="51140"/>
                    <a:pt x="190581" y="52138"/>
                  </a:cubicBezTo>
                  <a:cubicBezTo>
                    <a:pt x="190137" y="52693"/>
                    <a:pt x="189804" y="53136"/>
                    <a:pt x="189250" y="53469"/>
                  </a:cubicBezTo>
                  <a:cubicBezTo>
                    <a:pt x="189028" y="53802"/>
                    <a:pt x="188695" y="54246"/>
                    <a:pt x="189028" y="54578"/>
                  </a:cubicBezTo>
                  <a:cubicBezTo>
                    <a:pt x="189122" y="54766"/>
                    <a:pt x="189235" y="54835"/>
                    <a:pt x="189369" y="54835"/>
                  </a:cubicBezTo>
                  <a:cubicBezTo>
                    <a:pt x="189551" y="54835"/>
                    <a:pt x="189770" y="54706"/>
                    <a:pt x="190026" y="54578"/>
                  </a:cubicBezTo>
                  <a:cubicBezTo>
                    <a:pt x="190137" y="54578"/>
                    <a:pt x="190248" y="54467"/>
                    <a:pt x="190359" y="54357"/>
                  </a:cubicBezTo>
                  <a:cubicBezTo>
                    <a:pt x="190581" y="54357"/>
                    <a:pt x="190692" y="54467"/>
                    <a:pt x="190803" y="54467"/>
                  </a:cubicBezTo>
                  <a:cubicBezTo>
                    <a:pt x="190961" y="54460"/>
                    <a:pt x="191119" y="54456"/>
                    <a:pt x="191275" y="54456"/>
                  </a:cubicBezTo>
                  <a:cubicBezTo>
                    <a:pt x="193305" y="54456"/>
                    <a:pt x="195137" y="55125"/>
                    <a:pt x="196682" y="56464"/>
                  </a:cubicBezTo>
                  <a:lnTo>
                    <a:pt x="196904" y="56464"/>
                  </a:lnTo>
                  <a:cubicBezTo>
                    <a:pt x="196682" y="57130"/>
                    <a:pt x="196904" y="57795"/>
                    <a:pt x="196904" y="58683"/>
                  </a:cubicBezTo>
                  <a:cubicBezTo>
                    <a:pt x="196904" y="58794"/>
                    <a:pt x="196904" y="58794"/>
                    <a:pt x="197015" y="58905"/>
                  </a:cubicBezTo>
                  <a:cubicBezTo>
                    <a:pt x="196682" y="59792"/>
                    <a:pt x="196238" y="60569"/>
                    <a:pt x="195351" y="61012"/>
                  </a:cubicBezTo>
                  <a:cubicBezTo>
                    <a:pt x="195240" y="61012"/>
                    <a:pt x="195240" y="61123"/>
                    <a:pt x="195129" y="61123"/>
                  </a:cubicBezTo>
                  <a:cubicBezTo>
                    <a:pt x="195018" y="61123"/>
                    <a:pt x="195018" y="61345"/>
                    <a:pt x="194796" y="61456"/>
                  </a:cubicBezTo>
                  <a:cubicBezTo>
                    <a:pt x="194685" y="61456"/>
                    <a:pt x="194685" y="61567"/>
                    <a:pt x="194575" y="61678"/>
                  </a:cubicBezTo>
                  <a:cubicBezTo>
                    <a:pt x="194464" y="61678"/>
                    <a:pt x="194464" y="61900"/>
                    <a:pt x="194242" y="62011"/>
                  </a:cubicBezTo>
                  <a:cubicBezTo>
                    <a:pt x="194020" y="62011"/>
                    <a:pt x="193687" y="62122"/>
                    <a:pt x="193465" y="62122"/>
                  </a:cubicBezTo>
                  <a:cubicBezTo>
                    <a:pt x="193354" y="62122"/>
                    <a:pt x="193243" y="62233"/>
                    <a:pt x="193354" y="62455"/>
                  </a:cubicBezTo>
                  <a:cubicBezTo>
                    <a:pt x="193612" y="62584"/>
                    <a:pt x="193887" y="62613"/>
                    <a:pt x="194179" y="62613"/>
                  </a:cubicBezTo>
                  <a:cubicBezTo>
                    <a:pt x="194416" y="62613"/>
                    <a:pt x="194664" y="62594"/>
                    <a:pt x="194922" y="62594"/>
                  </a:cubicBezTo>
                  <a:cubicBezTo>
                    <a:pt x="195166" y="62594"/>
                    <a:pt x="195420" y="62611"/>
                    <a:pt x="195684" y="62676"/>
                  </a:cubicBezTo>
                  <a:cubicBezTo>
                    <a:pt x="195684" y="63176"/>
                    <a:pt x="196058" y="63238"/>
                    <a:pt x="196433" y="63238"/>
                  </a:cubicBezTo>
                  <a:cubicBezTo>
                    <a:pt x="196557" y="63238"/>
                    <a:pt x="196682" y="63231"/>
                    <a:pt x="196793" y="63231"/>
                  </a:cubicBezTo>
                  <a:cubicBezTo>
                    <a:pt x="199677" y="63786"/>
                    <a:pt x="202118" y="64895"/>
                    <a:pt x="203560" y="67557"/>
                  </a:cubicBezTo>
                  <a:cubicBezTo>
                    <a:pt x="203893" y="68001"/>
                    <a:pt x="204004" y="68556"/>
                    <a:pt x="204558" y="68778"/>
                  </a:cubicBezTo>
                  <a:lnTo>
                    <a:pt x="204669" y="68778"/>
                  </a:lnTo>
                  <a:cubicBezTo>
                    <a:pt x="204115" y="69998"/>
                    <a:pt x="204447" y="71329"/>
                    <a:pt x="204447" y="72549"/>
                  </a:cubicBezTo>
                  <a:cubicBezTo>
                    <a:pt x="204447" y="72660"/>
                    <a:pt x="204447" y="72771"/>
                    <a:pt x="204558" y="72993"/>
                  </a:cubicBezTo>
                  <a:lnTo>
                    <a:pt x="204558" y="73104"/>
                  </a:lnTo>
                  <a:cubicBezTo>
                    <a:pt x="204558" y="73104"/>
                    <a:pt x="204447" y="73215"/>
                    <a:pt x="204558" y="73215"/>
                  </a:cubicBezTo>
                  <a:cubicBezTo>
                    <a:pt x="204558" y="73326"/>
                    <a:pt x="204447" y="73548"/>
                    <a:pt x="204447" y="73548"/>
                  </a:cubicBezTo>
                  <a:cubicBezTo>
                    <a:pt x="204004" y="74324"/>
                    <a:pt x="203449" y="74990"/>
                    <a:pt x="202783" y="75766"/>
                  </a:cubicBezTo>
                  <a:lnTo>
                    <a:pt x="202673" y="75766"/>
                  </a:lnTo>
                  <a:cubicBezTo>
                    <a:pt x="201563" y="76321"/>
                    <a:pt x="200232" y="76099"/>
                    <a:pt x="199345" y="76876"/>
                  </a:cubicBezTo>
                  <a:lnTo>
                    <a:pt x="199345" y="76987"/>
                  </a:lnTo>
                  <a:cubicBezTo>
                    <a:pt x="199211" y="76968"/>
                    <a:pt x="199085" y="76958"/>
                    <a:pt x="198963" y="76958"/>
                  </a:cubicBezTo>
                  <a:cubicBezTo>
                    <a:pt x="198378" y="76958"/>
                    <a:pt x="197918" y="77174"/>
                    <a:pt x="197459" y="77541"/>
                  </a:cubicBezTo>
                  <a:cubicBezTo>
                    <a:pt x="197237" y="77541"/>
                    <a:pt x="197015" y="77652"/>
                    <a:pt x="196904" y="77763"/>
                  </a:cubicBezTo>
                  <a:cubicBezTo>
                    <a:pt x="196793" y="77763"/>
                    <a:pt x="196793" y="77763"/>
                    <a:pt x="196682" y="77985"/>
                  </a:cubicBezTo>
                  <a:cubicBezTo>
                    <a:pt x="196571" y="77985"/>
                    <a:pt x="196349" y="78096"/>
                    <a:pt x="196238" y="78096"/>
                  </a:cubicBezTo>
                  <a:cubicBezTo>
                    <a:pt x="195961" y="78040"/>
                    <a:pt x="195684" y="78013"/>
                    <a:pt x="195420" y="78013"/>
                  </a:cubicBezTo>
                  <a:cubicBezTo>
                    <a:pt x="195157" y="78013"/>
                    <a:pt x="194907" y="78040"/>
                    <a:pt x="194685" y="78096"/>
                  </a:cubicBezTo>
                  <a:cubicBezTo>
                    <a:pt x="194575" y="77985"/>
                    <a:pt x="194464" y="77985"/>
                    <a:pt x="194242" y="77985"/>
                  </a:cubicBezTo>
                  <a:cubicBezTo>
                    <a:pt x="194131" y="77763"/>
                    <a:pt x="194020" y="77763"/>
                    <a:pt x="193909" y="77763"/>
                  </a:cubicBezTo>
                  <a:cubicBezTo>
                    <a:pt x="193576" y="77652"/>
                    <a:pt x="193465" y="77652"/>
                    <a:pt x="193132" y="77541"/>
                  </a:cubicBezTo>
                  <a:cubicBezTo>
                    <a:pt x="191357" y="76876"/>
                    <a:pt x="189583" y="76321"/>
                    <a:pt x="187919" y="75323"/>
                  </a:cubicBezTo>
                  <a:cubicBezTo>
                    <a:pt x="187586" y="75212"/>
                    <a:pt x="187364" y="74990"/>
                    <a:pt x="187475" y="74657"/>
                  </a:cubicBezTo>
                  <a:cubicBezTo>
                    <a:pt x="187919" y="72993"/>
                    <a:pt x="187586" y="71329"/>
                    <a:pt x="187808" y="69665"/>
                  </a:cubicBezTo>
                  <a:cubicBezTo>
                    <a:pt x="187808" y="69332"/>
                    <a:pt x="187808" y="69110"/>
                    <a:pt x="187475" y="68778"/>
                  </a:cubicBezTo>
                  <a:cubicBezTo>
                    <a:pt x="187475" y="68112"/>
                    <a:pt x="187253" y="67557"/>
                    <a:pt x="187031" y="66892"/>
                  </a:cubicBezTo>
                  <a:cubicBezTo>
                    <a:pt x="187031" y="66670"/>
                    <a:pt x="187031" y="66670"/>
                    <a:pt x="186920" y="66670"/>
                  </a:cubicBezTo>
                  <a:cubicBezTo>
                    <a:pt x="186809" y="65561"/>
                    <a:pt x="186366" y="64673"/>
                    <a:pt x="185922" y="63786"/>
                  </a:cubicBezTo>
                  <a:cubicBezTo>
                    <a:pt x="185367" y="62676"/>
                    <a:pt x="184591" y="62011"/>
                    <a:pt x="183703" y="61123"/>
                  </a:cubicBezTo>
                  <a:cubicBezTo>
                    <a:pt x="182927" y="60347"/>
                    <a:pt x="181928" y="59792"/>
                    <a:pt x="180819" y="59459"/>
                  </a:cubicBezTo>
                  <a:cubicBezTo>
                    <a:pt x="179488" y="59127"/>
                    <a:pt x="178046" y="58905"/>
                    <a:pt x="176714" y="58905"/>
                  </a:cubicBezTo>
                  <a:cubicBezTo>
                    <a:pt x="174607" y="58905"/>
                    <a:pt x="172499" y="59238"/>
                    <a:pt x="170613" y="59681"/>
                  </a:cubicBezTo>
                  <a:cubicBezTo>
                    <a:pt x="170391" y="59681"/>
                    <a:pt x="170391" y="59792"/>
                    <a:pt x="170391" y="59792"/>
                  </a:cubicBezTo>
                  <a:cubicBezTo>
                    <a:pt x="170317" y="59755"/>
                    <a:pt x="170219" y="59743"/>
                    <a:pt x="170112" y="59743"/>
                  </a:cubicBezTo>
                  <a:cubicBezTo>
                    <a:pt x="169898" y="59743"/>
                    <a:pt x="169652" y="59792"/>
                    <a:pt x="169504" y="59792"/>
                  </a:cubicBezTo>
                  <a:cubicBezTo>
                    <a:pt x="169504" y="59903"/>
                    <a:pt x="169282" y="59903"/>
                    <a:pt x="169282" y="60014"/>
                  </a:cubicBezTo>
                  <a:lnTo>
                    <a:pt x="169060" y="60014"/>
                  </a:lnTo>
                  <a:cubicBezTo>
                    <a:pt x="168949" y="60236"/>
                    <a:pt x="168616" y="60236"/>
                    <a:pt x="168506" y="60347"/>
                  </a:cubicBezTo>
                  <a:cubicBezTo>
                    <a:pt x="168506" y="60458"/>
                    <a:pt x="168395" y="60458"/>
                    <a:pt x="168395" y="60569"/>
                  </a:cubicBezTo>
                  <a:lnTo>
                    <a:pt x="167618" y="60569"/>
                  </a:lnTo>
                  <a:cubicBezTo>
                    <a:pt x="167507" y="60791"/>
                    <a:pt x="167285" y="60791"/>
                    <a:pt x="167063" y="60902"/>
                  </a:cubicBezTo>
                  <a:cubicBezTo>
                    <a:pt x="166953" y="61012"/>
                    <a:pt x="166842" y="61012"/>
                    <a:pt x="166842" y="61123"/>
                  </a:cubicBezTo>
                  <a:cubicBezTo>
                    <a:pt x="166842" y="61068"/>
                    <a:pt x="166814" y="61040"/>
                    <a:pt x="166758" y="61040"/>
                  </a:cubicBezTo>
                  <a:cubicBezTo>
                    <a:pt x="166703" y="61040"/>
                    <a:pt x="166620" y="61068"/>
                    <a:pt x="166509" y="61123"/>
                  </a:cubicBezTo>
                  <a:cubicBezTo>
                    <a:pt x="166287" y="61345"/>
                    <a:pt x="165954" y="61567"/>
                    <a:pt x="165732" y="61678"/>
                  </a:cubicBezTo>
                  <a:cubicBezTo>
                    <a:pt x="165621" y="61678"/>
                    <a:pt x="165399" y="61900"/>
                    <a:pt x="165399" y="62011"/>
                  </a:cubicBezTo>
                  <a:lnTo>
                    <a:pt x="165289" y="62011"/>
                  </a:lnTo>
                  <a:lnTo>
                    <a:pt x="165289" y="62122"/>
                  </a:lnTo>
                  <a:lnTo>
                    <a:pt x="165067" y="62122"/>
                  </a:lnTo>
                  <a:lnTo>
                    <a:pt x="165067" y="62233"/>
                  </a:lnTo>
                  <a:cubicBezTo>
                    <a:pt x="164845" y="62233"/>
                    <a:pt x="164734" y="62233"/>
                    <a:pt x="164623" y="62455"/>
                  </a:cubicBezTo>
                  <a:cubicBezTo>
                    <a:pt x="164512" y="62565"/>
                    <a:pt x="164290" y="62676"/>
                    <a:pt x="164068" y="62676"/>
                  </a:cubicBezTo>
                  <a:lnTo>
                    <a:pt x="163735" y="63009"/>
                  </a:lnTo>
                  <a:lnTo>
                    <a:pt x="163514" y="63009"/>
                  </a:lnTo>
                  <a:cubicBezTo>
                    <a:pt x="163514" y="63120"/>
                    <a:pt x="163403" y="63120"/>
                    <a:pt x="163403" y="63231"/>
                  </a:cubicBezTo>
                  <a:cubicBezTo>
                    <a:pt x="163181" y="63231"/>
                    <a:pt x="163181" y="63231"/>
                    <a:pt x="163181" y="63342"/>
                  </a:cubicBezTo>
                  <a:lnTo>
                    <a:pt x="162959" y="63342"/>
                  </a:lnTo>
                  <a:lnTo>
                    <a:pt x="162959" y="63564"/>
                  </a:lnTo>
                  <a:cubicBezTo>
                    <a:pt x="162848" y="63564"/>
                    <a:pt x="162626" y="63675"/>
                    <a:pt x="162626" y="63786"/>
                  </a:cubicBezTo>
                  <a:lnTo>
                    <a:pt x="162515" y="63786"/>
                  </a:lnTo>
                  <a:cubicBezTo>
                    <a:pt x="162515" y="63897"/>
                    <a:pt x="162515" y="63897"/>
                    <a:pt x="162404" y="64119"/>
                  </a:cubicBezTo>
                  <a:lnTo>
                    <a:pt x="162072" y="64119"/>
                  </a:lnTo>
                  <a:cubicBezTo>
                    <a:pt x="162072" y="64229"/>
                    <a:pt x="161961" y="64229"/>
                    <a:pt x="161961" y="64340"/>
                  </a:cubicBezTo>
                  <a:lnTo>
                    <a:pt x="161517" y="64340"/>
                  </a:lnTo>
                  <a:lnTo>
                    <a:pt x="160962" y="64895"/>
                  </a:lnTo>
                  <a:lnTo>
                    <a:pt x="160962" y="65006"/>
                  </a:lnTo>
                  <a:cubicBezTo>
                    <a:pt x="160851" y="65006"/>
                    <a:pt x="160851" y="65006"/>
                    <a:pt x="160740" y="65228"/>
                  </a:cubicBezTo>
                  <a:cubicBezTo>
                    <a:pt x="160629" y="65339"/>
                    <a:pt x="160297" y="65339"/>
                    <a:pt x="160186" y="65450"/>
                  </a:cubicBezTo>
                  <a:cubicBezTo>
                    <a:pt x="160075" y="65561"/>
                    <a:pt x="160075" y="65783"/>
                    <a:pt x="159853" y="65783"/>
                  </a:cubicBezTo>
                  <a:cubicBezTo>
                    <a:pt x="159742" y="65783"/>
                    <a:pt x="159631" y="65893"/>
                    <a:pt x="159631" y="66004"/>
                  </a:cubicBezTo>
                  <a:cubicBezTo>
                    <a:pt x="159520" y="66004"/>
                    <a:pt x="159298" y="66115"/>
                    <a:pt x="159298" y="66337"/>
                  </a:cubicBezTo>
                  <a:cubicBezTo>
                    <a:pt x="159187" y="66337"/>
                    <a:pt x="159076" y="66448"/>
                    <a:pt x="159076" y="66559"/>
                  </a:cubicBezTo>
                  <a:cubicBezTo>
                    <a:pt x="158965" y="66559"/>
                    <a:pt x="158744" y="66670"/>
                    <a:pt x="158744" y="66892"/>
                  </a:cubicBezTo>
                  <a:cubicBezTo>
                    <a:pt x="158633" y="66892"/>
                    <a:pt x="158522" y="67003"/>
                    <a:pt x="158522" y="67114"/>
                  </a:cubicBezTo>
                  <a:lnTo>
                    <a:pt x="158189" y="67114"/>
                  </a:lnTo>
                  <a:cubicBezTo>
                    <a:pt x="158189" y="67225"/>
                    <a:pt x="158189" y="67225"/>
                    <a:pt x="158078" y="67446"/>
                  </a:cubicBezTo>
                  <a:cubicBezTo>
                    <a:pt x="157967" y="67557"/>
                    <a:pt x="157856" y="67557"/>
                    <a:pt x="157634" y="67668"/>
                  </a:cubicBezTo>
                  <a:lnTo>
                    <a:pt x="157634" y="68001"/>
                  </a:lnTo>
                  <a:lnTo>
                    <a:pt x="157412" y="68001"/>
                  </a:lnTo>
                  <a:cubicBezTo>
                    <a:pt x="157301" y="68112"/>
                    <a:pt x="157080" y="68223"/>
                    <a:pt x="156858" y="68223"/>
                  </a:cubicBezTo>
                  <a:cubicBezTo>
                    <a:pt x="156747" y="68334"/>
                    <a:pt x="156525" y="68556"/>
                    <a:pt x="156525" y="68667"/>
                  </a:cubicBezTo>
                  <a:cubicBezTo>
                    <a:pt x="156414" y="68667"/>
                    <a:pt x="156414" y="68667"/>
                    <a:pt x="156303" y="68778"/>
                  </a:cubicBezTo>
                  <a:lnTo>
                    <a:pt x="156303" y="69110"/>
                  </a:lnTo>
                  <a:lnTo>
                    <a:pt x="155970" y="69110"/>
                  </a:lnTo>
                  <a:cubicBezTo>
                    <a:pt x="155970" y="69221"/>
                    <a:pt x="155859" y="69221"/>
                    <a:pt x="155859" y="69332"/>
                  </a:cubicBezTo>
                  <a:lnTo>
                    <a:pt x="155748" y="69332"/>
                  </a:lnTo>
                  <a:lnTo>
                    <a:pt x="155748" y="69443"/>
                  </a:lnTo>
                  <a:lnTo>
                    <a:pt x="155416" y="69443"/>
                  </a:lnTo>
                  <a:lnTo>
                    <a:pt x="155416" y="69665"/>
                  </a:lnTo>
                  <a:lnTo>
                    <a:pt x="155194" y="69887"/>
                  </a:lnTo>
                  <a:lnTo>
                    <a:pt x="154861" y="69887"/>
                  </a:lnTo>
                  <a:cubicBezTo>
                    <a:pt x="154861" y="69998"/>
                    <a:pt x="154861" y="69998"/>
                    <a:pt x="154750" y="70220"/>
                  </a:cubicBezTo>
                  <a:cubicBezTo>
                    <a:pt x="154639" y="70220"/>
                    <a:pt x="154639" y="70331"/>
                    <a:pt x="154639" y="70331"/>
                  </a:cubicBezTo>
                  <a:cubicBezTo>
                    <a:pt x="154528" y="70331"/>
                    <a:pt x="154528" y="70442"/>
                    <a:pt x="154306" y="70442"/>
                  </a:cubicBezTo>
                  <a:lnTo>
                    <a:pt x="154306" y="70774"/>
                  </a:lnTo>
                  <a:lnTo>
                    <a:pt x="154084" y="70774"/>
                  </a:lnTo>
                  <a:cubicBezTo>
                    <a:pt x="154084" y="70885"/>
                    <a:pt x="153973" y="70885"/>
                    <a:pt x="153752" y="70885"/>
                  </a:cubicBezTo>
                  <a:lnTo>
                    <a:pt x="153641" y="70996"/>
                  </a:lnTo>
                  <a:lnTo>
                    <a:pt x="153530" y="70996"/>
                  </a:lnTo>
                  <a:lnTo>
                    <a:pt x="153530" y="71107"/>
                  </a:lnTo>
                  <a:lnTo>
                    <a:pt x="153197" y="71440"/>
                  </a:lnTo>
                  <a:cubicBezTo>
                    <a:pt x="153086" y="71440"/>
                    <a:pt x="152975" y="71551"/>
                    <a:pt x="152975" y="71662"/>
                  </a:cubicBezTo>
                  <a:cubicBezTo>
                    <a:pt x="152864" y="71662"/>
                    <a:pt x="152864" y="71662"/>
                    <a:pt x="152864" y="71884"/>
                  </a:cubicBezTo>
                  <a:cubicBezTo>
                    <a:pt x="152642" y="71884"/>
                    <a:pt x="152531" y="71995"/>
                    <a:pt x="152531" y="72106"/>
                  </a:cubicBezTo>
                  <a:cubicBezTo>
                    <a:pt x="152420" y="72106"/>
                    <a:pt x="152310" y="72217"/>
                    <a:pt x="152310" y="72438"/>
                  </a:cubicBezTo>
                  <a:cubicBezTo>
                    <a:pt x="151866" y="72438"/>
                    <a:pt x="151977" y="71995"/>
                    <a:pt x="151977" y="71884"/>
                  </a:cubicBezTo>
                  <a:cubicBezTo>
                    <a:pt x="151977" y="71329"/>
                    <a:pt x="151866" y="70885"/>
                    <a:pt x="151422" y="70553"/>
                  </a:cubicBezTo>
                  <a:cubicBezTo>
                    <a:pt x="150313" y="69332"/>
                    <a:pt x="149203" y="68223"/>
                    <a:pt x="147429" y="68001"/>
                  </a:cubicBezTo>
                  <a:cubicBezTo>
                    <a:pt x="147133" y="67890"/>
                    <a:pt x="146849" y="67866"/>
                    <a:pt x="146566" y="67866"/>
                  </a:cubicBezTo>
                  <a:cubicBezTo>
                    <a:pt x="146339" y="67866"/>
                    <a:pt x="146112" y="67881"/>
                    <a:pt x="145879" y="67881"/>
                  </a:cubicBezTo>
                  <a:cubicBezTo>
                    <a:pt x="145529" y="67881"/>
                    <a:pt x="145166" y="67846"/>
                    <a:pt x="144766" y="67668"/>
                  </a:cubicBezTo>
                  <a:cubicBezTo>
                    <a:pt x="145210" y="66115"/>
                    <a:pt x="145654" y="64673"/>
                    <a:pt x="144766" y="63120"/>
                  </a:cubicBezTo>
                  <a:cubicBezTo>
                    <a:pt x="144766" y="63009"/>
                    <a:pt x="144766" y="63009"/>
                    <a:pt x="144655" y="63009"/>
                  </a:cubicBezTo>
                  <a:cubicBezTo>
                    <a:pt x="144322" y="62233"/>
                    <a:pt x="144101" y="61567"/>
                    <a:pt x="143657" y="61012"/>
                  </a:cubicBezTo>
                  <a:cubicBezTo>
                    <a:pt x="143657" y="60902"/>
                    <a:pt x="143657" y="60902"/>
                    <a:pt x="143546" y="60791"/>
                  </a:cubicBezTo>
                  <a:cubicBezTo>
                    <a:pt x="143546" y="60569"/>
                    <a:pt x="143546" y="60458"/>
                    <a:pt x="143435" y="60458"/>
                  </a:cubicBezTo>
                  <a:lnTo>
                    <a:pt x="142991" y="60014"/>
                  </a:lnTo>
                  <a:cubicBezTo>
                    <a:pt x="142880" y="59903"/>
                    <a:pt x="142880" y="59903"/>
                    <a:pt x="142658" y="59903"/>
                  </a:cubicBezTo>
                  <a:cubicBezTo>
                    <a:pt x="142463" y="59805"/>
                    <a:pt x="142093" y="59967"/>
                    <a:pt x="142010" y="59624"/>
                  </a:cubicBezTo>
                  <a:lnTo>
                    <a:pt x="142010" y="59624"/>
                  </a:lnTo>
                  <a:cubicBezTo>
                    <a:pt x="141575" y="60028"/>
                    <a:pt x="141110" y="60397"/>
                    <a:pt x="140456" y="60397"/>
                  </a:cubicBezTo>
                  <a:cubicBezTo>
                    <a:pt x="140346" y="60397"/>
                    <a:pt x="140232" y="60387"/>
                    <a:pt x="140111" y="60365"/>
                  </a:cubicBezTo>
                  <a:lnTo>
                    <a:pt x="140111" y="60365"/>
                  </a:lnTo>
                  <a:cubicBezTo>
                    <a:pt x="140147" y="60392"/>
                    <a:pt x="140183" y="60423"/>
                    <a:pt x="140218" y="60458"/>
                  </a:cubicBezTo>
                  <a:cubicBezTo>
                    <a:pt x="139552" y="60902"/>
                    <a:pt x="138998" y="61456"/>
                    <a:pt x="138443" y="62122"/>
                  </a:cubicBezTo>
                  <a:cubicBezTo>
                    <a:pt x="137888" y="62233"/>
                    <a:pt x="137445" y="62787"/>
                    <a:pt x="137001" y="63231"/>
                  </a:cubicBezTo>
                  <a:cubicBezTo>
                    <a:pt x="136779" y="63342"/>
                    <a:pt x="136668" y="63675"/>
                    <a:pt x="136335" y="63897"/>
                  </a:cubicBezTo>
                  <a:cubicBezTo>
                    <a:pt x="136224" y="63897"/>
                    <a:pt x="136224" y="63897"/>
                    <a:pt x="136113" y="64119"/>
                  </a:cubicBezTo>
                  <a:cubicBezTo>
                    <a:pt x="135337" y="64229"/>
                    <a:pt x="135226" y="64895"/>
                    <a:pt x="134671" y="65228"/>
                  </a:cubicBezTo>
                  <a:cubicBezTo>
                    <a:pt x="133673" y="65561"/>
                    <a:pt x="133118" y="66448"/>
                    <a:pt x="132564" y="67225"/>
                  </a:cubicBezTo>
                  <a:cubicBezTo>
                    <a:pt x="132342" y="67446"/>
                    <a:pt x="132231" y="67557"/>
                    <a:pt x="132009" y="67779"/>
                  </a:cubicBezTo>
                  <a:cubicBezTo>
                    <a:pt x="130678" y="68889"/>
                    <a:pt x="130123" y="70442"/>
                    <a:pt x="130012" y="72217"/>
                  </a:cubicBezTo>
                  <a:cubicBezTo>
                    <a:pt x="129790" y="72438"/>
                    <a:pt x="129679" y="72660"/>
                    <a:pt x="129790" y="72993"/>
                  </a:cubicBezTo>
                  <a:lnTo>
                    <a:pt x="129790" y="73215"/>
                  </a:lnTo>
                  <a:cubicBezTo>
                    <a:pt x="129790" y="73881"/>
                    <a:pt x="129790" y="74768"/>
                    <a:pt x="130012" y="75434"/>
                  </a:cubicBezTo>
                  <a:cubicBezTo>
                    <a:pt x="130012" y="75544"/>
                    <a:pt x="130012" y="75766"/>
                    <a:pt x="130123" y="75877"/>
                  </a:cubicBezTo>
                  <a:cubicBezTo>
                    <a:pt x="130123" y="76099"/>
                    <a:pt x="130123" y="76321"/>
                    <a:pt x="130234" y="76432"/>
                  </a:cubicBezTo>
                  <a:cubicBezTo>
                    <a:pt x="130234" y="76543"/>
                    <a:pt x="130234" y="76543"/>
                    <a:pt x="130345" y="76654"/>
                  </a:cubicBezTo>
                  <a:cubicBezTo>
                    <a:pt x="130345" y="76876"/>
                    <a:pt x="130345" y="76987"/>
                    <a:pt x="130456" y="76987"/>
                  </a:cubicBezTo>
                  <a:cubicBezTo>
                    <a:pt x="130456" y="77208"/>
                    <a:pt x="130456" y="77430"/>
                    <a:pt x="130789" y="77541"/>
                  </a:cubicBezTo>
                  <a:cubicBezTo>
                    <a:pt x="131232" y="78096"/>
                    <a:pt x="131787" y="78762"/>
                    <a:pt x="132120" y="79316"/>
                  </a:cubicBezTo>
                  <a:cubicBezTo>
                    <a:pt x="132675" y="79760"/>
                    <a:pt x="133007" y="80315"/>
                    <a:pt x="133673" y="80425"/>
                  </a:cubicBezTo>
                  <a:cubicBezTo>
                    <a:pt x="133673" y="80502"/>
                    <a:pt x="133726" y="80631"/>
                    <a:pt x="133831" y="80631"/>
                  </a:cubicBezTo>
                  <a:cubicBezTo>
                    <a:pt x="133879" y="80631"/>
                    <a:pt x="133937" y="80605"/>
                    <a:pt x="134006" y="80536"/>
                  </a:cubicBezTo>
                  <a:lnTo>
                    <a:pt x="134117" y="80758"/>
                  </a:lnTo>
                  <a:cubicBezTo>
                    <a:pt x="134228" y="80869"/>
                    <a:pt x="134366" y="80897"/>
                    <a:pt x="134505" y="80897"/>
                  </a:cubicBezTo>
                  <a:cubicBezTo>
                    <a:pt x="134644" y="80897"/>
                    <a:pt x="134782" y="80869"/>
                    <a:pt x="134893" y="80869"/>
                  </a:cubicBezTo>
                  <a:cubicBezTo>
                    <a:pt x="134893" y="80869"/>
                    <a:pt x="134992" y="80919"/>
                    <a:pt x="135090" y="80919"/>
                  </a:cubicBezTo>
                  <a:cubicBezTo>
                    <a:pt x="135140" y="80919"/>
                    <a:pt x="135189" y="80906"/>
                    <a:pt x="135226" y="80869"/>
                  </a:cubicBezTo>
                  <a:cubicBezTo>
                    <a:pt x="135304" y="80948"/>
                    <a:pt x="135494" y="81026"/>
                    <a:pt x="135637" y="81026"/>
                  </a:cubicBezTo>
                  <a:cubicBezTo>
                    <a:pt x="135697" y="81026"/>
                    <a:pt x="135748" y="81013"/>
                    <a:pt x="135781" y="80980"/>
                  </a:cubicBezTo>
                  <a:lnTo>
                    <a:pt x="136003" y="80980"/>
                  </a:lnTo>
                  <a:cubicBezTo>
                    <a:pt x="135892" y="80980"/>
                    <a:pt x="135892" y="80980"/>
                    <a:pt x="135781" y="80869"/>
                  </a:cubicBezTo>
                  <a:cubicBezTo>
                    <a:pt x="135670" y="80758"/>
                    <a:pt x="135448" y="80758"/>
                    <a:pt x="135226" y="80758"/>
                  </a:cubicBezTo>
                  <a:cubicBezTo>
                    <a:pt x="135115" y="80758"/>
                    <a:pt x="135115" y="80758"/>
                    <a:pt x="134893" y="80536"/>
                  </a:cubicBezTo>
                  <a:cubicBezTo>
                    <a:pt x="134782" y="80425"/>
                    <a:pt x="134671" y="80425"/>
                    <a:pt x="134560" y="80425"/>
                  </a:cubicBezTo>
                  <a:cubicBezTo>
                    <a:pt x="134339" y="80425"/>
                    <a:pt x="134228" y="80425"/>
                    <a:pt x="134117" y="80315"/>
                  </a:cubicBezTo>
                  <a:cubicBezTo>
                    <a:pt x="133562" y="79871"/>
                    <a:pt x="133007" y="79649"/>
                    <a:pt x="132564" y="79205"/>
                  </a:cubicBezTo>
                  <a:cubicBezTo>
                    <a:pt x="132564" y="78872"/>
                    <a:pt x="132675" y="78872"/>
                    <a:pt x="133007" y="78872"/>
                  </a:cubicBezTo>
                  <a:cubicBezTo>
                    <a:pt x="133307" y="78972"/>
                    <a:pt x="133606" y="79027"/>
                    <a:pt x="133895" y="79027"/>
                  </a:cubicBezTo>
                  <a:cubicBezTo>
                    <a:pt x="134249" y="79027"/>
                    <a:pt x="134588" y="78945"/>
                    <a:pt x="134893" y="78762"/>
                  </a:cubicBezTo>
                  <a:cubicBezTo>
                    <a:pt x="135892" y="78540"/>
                    <a:pt x="137112" y="78540"/>
                    <a:pt x="137888" y="77541"/>
                  </a:cubicBezTo>
                  <a:cubicBezTo>
                    <a:pt x="138665" y="77208"/>
                    <a:pt x="139331" y="76543"/>
                    <a:pt x="139885" y="75988"/>
                  </a:cubicBezTo>
                  <a:cubicBezTo>
                    <a:pt x="140994" y="75212"/>
                    <a:pt x="141771" y="74102"/>
                    <a:pt x="142437" y="72993"/>
                  </a:cubicBezTo>
                  <a:cubicBezTo>
                    <a:pt x="142880" y="72438"/>
                    <a:pt x="143435" y="71995"/>
                    <a:pt x="143435" y="71329"/>
                  </a:cubicBezTo>
                  <a:cubicBezTo>
                    <a:pt x="143546" y="71329"/>
                    <a:pt x="143657" y="71107"/>
                    <a:pt x="143657" y="70996"/>
                  </a:cubicBezTo>
                  <a:cubicBezTo>
                    <a:pt x="143768" y="70996"/>
                    <a:pt x="143768" y="70885"/>
                    <a:pt x="143768" y="70885"/>
                  </a:cubicBezTo>
                  <a:cubicBezTo>
                    <a:pt x="143990" y="70774"/>
                    <a:pt x="143990" y="70442"/>
                    <a:pt x="144101" y="70331"/>
                  </a:cubicBezTo>
                  <a:cubicBezTo>
                    <a:pt x="144101" y="70331"/>
                    <a:pt x="144101" y="70220"/>
                    <a:pt x="144212" y="70220"/>
                  </a:cubicBezTo>
                  <a:cubicBezTo>
                    <a:pt x="144322" y="69998"/>
                    <a:pt x="144322" y="69998"/>
                    <a:pt x="144322" y="69887"/>
                  </a:cubicBezTo>
                  <a:cubicBezTo>
                    <a:pt x="144655" y="69665"/>
                    <a:pt x="144655" y="69221"/>
                    <a:pt x="144877" y="68889"/>
                  </a:cubicBezTo>
                  <a:cubicBezTo>
                    <a:pt x="145099" y="68889"/>
                    <a:pt x="145099" y="68778"/>
                    <a:pt x="145210" y="68778"/>
                  </a:cubicBezTo>
                  <a:cubicBezTo>
                    <a:pt x="147318" y="69110"/>
                    <a:pt x="149092" y="69887"/>
                    <a:pt x="150867" y="71107"/>
                  </a:cubicBezTo>
                  <a:cubicBezTo>
                    <a:pt x="151422" y="71884"/>
                    <a:pt x="151311" y="72660"/>
                    <a:pt x="150756" y="73326"/>
                  </a:cubicBezTo>
                  <a:lnTo>
                    <a:pt x="150756" y="73548"/>
                  </a:lnTo>
                  <a:cubicBezTo>
                    <a:pt x="150646" y="73548"/>
                    <a:pt x="150646" y="73659"/>
                    <a:pt x="150535" y="73659"/>
                  </a:cubicBezTo>
                  <a:cubicBezTo>
                    <a:pt x="150313" y="73659"/>
                    <a:pt x="150313" y="73659"/>
                    <a:pt x="150313" y="73770"/>
                  </a:cubicBezTo>
                  <a:cubicBezTo>
                    <a:pt x="150202" y="73770"/>
                    <a:pt x="150091" y="73881"/>
                    <a:pt x="150091" y="74102"/>
                  </a:cubicBezTo>
                  <a:lnTo>
                    <a:pt x="149758" y="74324"/>
                  </a:lnTo>
                  <a:cubicBezTo>
                    <a:pt x="149425" y="74435"/>
                    <a:pt x="148982" y="74657"/>
                    <a:pt x="148649" y="74879"/>
                  </a:cubicBezTo>
                  <a:cubicBezTo>
                    <a:pt x="148538" y="74879"/>
                    <a:pt x="148427" y="74990"/>
                    <a:pt x="148427" y="75212"/>
                  </a:cubicBezTo>
                  <a:lnTo>
                    <a:pt x="148094" y="75434"/>
                  </a:lnTo>
                  <a:cubicBezTo>
                    <a:pt x="147872" y="75434"/>
                    <a:pt x="147761" y="75544"/>
                    <a:pt x="147539" y="75766"/>
                  </a:cubicBezTo>
                  <a:cubicBezTo>
                    <a:pt x="147429" y="75766"/>
                    <a:pt x="147318" y="75877"/>
                    <a:pt x="147318" y="75988"/>
                  </a:cubicBezTo>
                  <a:lnTo>
                    <a:pt x="146985" y="76321"/>
                  </a:lnTo>
                  <a:cubicBezTo>
                    <a:pt x="146874" y="76321"/>
                    <a:pt x="146763" y="76432"/>
                    <a:pt x="146652" y="76543"/>
                  </a:cubicBezTo>
                  <a:lnTo>
                    <a:pt x="146430" y="76543"/>
                  </a:lnTo>
                  <a:lnTo>
                    <a:pt x="146430" y="76654"/>
                  </a:lnTo>
                  <a:cubicBezTo>
                    <a:pt x="146319" y="76654"/>
                    <a:pt x="146208" y="76876"/>
                    <a:pt x="146208" y="76987"/>
                  </a:cubicBezTo>
                  <a:cubicBezTo>
                    <a:pt x="146097" y="76987"/>
                    <a:pt x="145875" y="77098"/>
                    <a:pt x="145875" y="77208"/>
                  </a:cubicBezTo>
                  <a:lnTo>
                    <a:pt x="145654" y="77541"/>
                  </a:lnTo>
                  <a:cubicBezTo>
                    <a:pt x="145543" y="77541"/>
                    <a:pt x="145321" y="77652"/>
                    <a:pt x="145210" y="77763"/>
                  </a:cubicBezTo>
                  <a:cubicBezTo>
                    <a:pt x="144655" y="77763"/>
                    <a:pt x="144544" y="78207"/>
                    <a:pt x="144212" y="78651"/>
                  </a:cubicBezTo>
                  <a:cubicBezTo>
                    <a:pt x="143879" y="78762"/>
                    <a:pt x="143435" y="78872"/>
                    <a:pt x="143102" y="79205"/>
                  </a:cubicBezTo>
                  <a:cubicBezTo>
                    <a:pt x="142991" y="79205"/>
                    <a:pt x="142880" y="79316"/>
                    <a:pt x="142880" y="79316"/>
                  </a:cubicBezTo>
                  <a:cubicBezTo>
                    <a:pt x="142769" y="79316"/>
                    <a:pt x="142548" y="79316"/>
                    <a:pt x="142548" y="79427"/>
                  </a:cubicBezTo>
                  <a:cubicBezTo>
                    <a:pt x="142326" y="79427"/>
                    <a:pt x="142104" y="79649"/>
                    <a:pt x="141993" y="79760"/>
                  </a:cubicBezTo>
                  <a:cubicBezTo>
                    <a:pt x="141882" y="79760"/>
                    <a:pt x="141882" y="79760"/>
                    <a:pt x="141882" y="79871"/>
                  </a:cubicBezTo>
                  <a:cubicBezTo>
                    <a:pt x="141771" y="79871"/>
                    <a:pt x="141549" y="79982"/>
                    <a:pt x="141549" y="79982"/>
                  </a:cubicBezTo>
                  <a:cubicBezTo>
                    <a:pt x="141438" y="80204"/>
                    <a:pt x="141216" y="80204"/>
                    <a:pt x="140994" y="80315"/>
                  </a:cubicBezTo>
                  <a:cubicBezTo>
                    <a:pt x="140662" y="80425"/>
                    <a:pt x="140218" y="80758"/>
                    <a:pt x="139663" y="80869"/>
                  </a:cubicBezTo>
                  <a:cubicBezTo>
                    <a:pt x="139552" y="80869"/>
                    <a:pt x="139331" y="80869"/>
                    <a:pt x="139331" y="80980"/>
                  </a:cubicBezTo>
                  <a:lnTo>
                    <a:pt x="136335" y="80980"/>
                  </a:lnTo>
                  <a:cubicBezTo>
                    <a:pt x="136945" y="81147"/>
                    <a:pt x="137583" y="81230"/>
                    <a:pt x="138207" y="81230"/>
                  </a:cubicBezTo>
                  <a:cubicBezTo>
                    <a:pt x="138831" y="81230"/>
                    <a:pt x="139441" y="81147"/>
                    <a:pt x="139996" y="80980"/>
                  </a:cubicBezTo>
                  <a:cubicBezTo>
                    <a:pt x="140107" y="80980"/>
                    <a:pt x="140218" y="80869"/>
                    <a:pt x="140329" y="80869"/>
                  </a:cubicBezTo>
                  <a:cubicBezTo>
                    <a:pt x="140884" y="80758"/>
                    <a:pt x="141327" y="80536"/>
                    <a:pt x="141771" y="80204"/>
                  </a:cubicBezTo>
                  <a:cubicBezTo>
                    <a:pt x="141993" y="80204"/>
                    <a:pt x="142326" y="79982"/>
                    <a:pt x="142437" y="79760"/>
                  </a:cubicBezTo>
                  <a:cubicBezTo>
                    <a:pt x="142548" y="79760"/>
                    <a:pt x="142548" y="79649"/>
                    <a:pt x="142769" y="79649"/>
                  </a:cubicBezTo>
                  <a:cubicBezTo>
                    <a:pt x="142880" y="79649"/>
                    <a:pt x="142880" y="79427"/>
                    <a:pt x="142991" y="79427"/>
                  </a:cubicBezTo>
                  <a:cubicBezTo>
                    <a:pt x="143324" y="79316"/>
                    <a:pt x="143546" y="79316"/>
                    <a:pt x="143657" y="79094"/>
                  </a:cubicBezTo>
                  <a:cubicBezTo>
                    <a:pt x="143879" y="79094"/>
                    <a:pt x="143879" y="79094"/>
                    <a:pt x="143879" y="78872"/>
                  </a:cubicBezTo>
                  <a:cubicBezTo>
                    <a:pt x="143990" y="78872"/>
                    <a:pt x="143990" y="78762"/>
                    <a:pt x="144101" y="78762"/>
                  </a:cubicBezTo>
                  <a:cubicBezTo>
                    <a:pt x="144433" y="78762"/>
                    <a:pt x="144544" y="78651"/>
                    <a:pt x="144655" y="78540"/>
                  </a:cubicBezTo>
                  <a:lnTo>
                    <a:pt x="144988" y="78207"/>
                  </a:lnTo>
                  <a:cubicBezTo>
                    <a:pt x="145210" y="77985"/>
                    <a:pt x="145543" y="77652"/>
                    <a:pt x="145765" y="77541"/>
                  </a:cubicBezTo>
                  <a:cubicBezTo>
                    <a:pt x="145875" y="77541"/>
                    <a:pt x="145875" y="77541"/>
                    <a:pt x="145875" y="77430"/>
                  </a:cubicBezTo>
                  <a:cubicBezTo>
                    <a:pt x="146430" y="77208"/>
                    <a:pt x="146763" y="76876"/>
                    <a:pt x="146985" y="76543"/>
                  </a:cubicBezTo>
                  <a:cubicBezTo>
                    <a:pt x="147096" y="76543"/>
                    <a:pt x="147096" y="76432"/>
                    <a:pt x="147318" y="76432"/>
                  </a:cubicBezTo>
                  <a:cubicBezTo>
                    <a:pt x="147429" y="76432"/>
                    <a:pt x="147539" y="76432"/>
                    <a:pt x="147650" y="76099"/>
                  </a:cubicBezTo>
                  <a:cubicBezTo>
                    <a:pt x="147872" y="76099"/>
                    <a:pt x="147872" y="76099"/>
                    <a:pt x="147872" y="75988"/>
                  </a:cubicBezTo>
                  <a:cubicBezTo>
                    <a:pt x="147983" y="75988"/>
                    <a:pt x="147983" y="75877"/>
                    <a:pt x="147983" y="75877"/>
                  </a:cubicBezTo>
                  <a:cubicBezTo>
                    <a:pt x="148094" y="75877"/>
                    <a:pt x="148094" y="75655"/>
                    <a:pt x="148205" y="75655"/>
                  </a:cubicBezTo>
                  <a:cubicBezTo>
                    <a:pt x="148427" y="75655"/>
                    <a:pt x="148538" y="75655"/>
                    <a:pt x="148649" y="75434"/>
                  </a:cubicBezTo>
                  <a:cubicBezTo>
                    <a:pt x="148760" y="75434"/>
                    <a:pt x="148760" y="75434"/>
                    <a:pt x="148760" y="75323"/>
                  </a:cubicBezTo>
                  <a:cubicBezTo>
                    <a:pt x="148982" y="75323"/>
                    <a:pt x="148982" y="75101"/>
                    <a:pt x="149092" y="75101"/>
                  </a:cubicBezTo>
                  <a:cubicBezTo>
                    <a:pt x="149203" y="75101"/>
                    <a:pt x="149203" y="74990"/>
                    <a:pt x="149314" y="74990"/>
                  </a:cubicBezTo>
                  <a:cubicBezTo>
                    <a:pt x="149758" y="74879"/>
                    <a:pt x="150202" y="74768"/>
                    <a:pt x="150424" y="74435"/>
                  </a:cubicBezTo>
                  <a:cubicBezTo>
                    <a:pt x="150646" y="74435"/>
                    <a:pt x="150646" y="74324"/>
                    <a:pt x="150756" y="74324"/>
                  </a:cubicBezTo>
                  <a:cubicBezTo>
                    <a:pt x="150867" y="74324"/>
                    <a:pt x="150867" y="74213"/>
                    <a:pt x="150978" y="74213"/>
                  </a:cubicBezTo>
                  <a:lnTo>
                    <a:pt x="151200" y="74213"/>
                  </a:lnTo>
                  <a:cubicBezTo>
                    <a:pt x="151644" y="74879"/>
                    <a:pt x="150646" y="75766"/>
                    <a:pt x="151089" y="76432"/>
                  </a:cubicBezTo>
                  <a:lnTo>
                    <a:pt x="151089" y="76654"/>
                  </a:lnTo>
                  <a:cubicBezTo>
                    <a:pt x="151089" y="76654"/>
                    <a:pt x="150867" y="76876"/>
                    <a:pt x="151089" y="76876"/>
                  </a:cubicBezTo>
                  <a:cubicBezTo>
                    <a:pt x="151089" y="76987"/>
                    <a:pt x="150867" y="77098"/>
                    <a:pt x="150867" y="77098"/>
                  </a:cubicBezTo>
                  <a:cubicBezTo>
                    <a:pt x="150535" y="77985"/>
                    <a:pt x="149980" y="78651"/>
                    <a:pt x="149536" y="79427"/>
                  </a:cubicBezTo>
                  <a:cubicBezTo>
                    <a:pt x="149425" y="79427"/>
                    <a:pt x="149425" y="79649"/>
                    <a:pt x="149203" y="79760"/>
                  </a:cubicBezTo>
                  <a:cubicBezTo>
                    <a:pt x="148982" y="80204"/>
                    <a:pt x="148538" y="80425"/>
                    <a:pt x="148316" y="80869"/>
                  </a:cubicBezTo>
                  <a:cubicBezTo>
                    <a:pt x="147539" y="81979"/>
                    <a:pt x="146763" y="82755"/>
                    <a:pt x="145654" y="83532"/>
                  </a:cubicBezTo>
                  <a:cubicBezTo>
                    <a:pt x="145543" y="83532"/>
                    <a:pt x="145321" y="83643"/>
                    <a:pt x="145321" y="83753"/>
                  </a:cubicBezTo>
                  <a:cubicBezTo>
                    <a:pt x="145210" y="83753"/>
                    <a:pt x="145099" y="83864"/>
                    <a:pt x="145099" y="84086"/>
                  </a:cubicBezTo>
                  <a:lnTo>
                    <a:pt x="144766" y="84308"/>
                  </a:lnTo>
                  <a:cubicBezTo>
                    <a:pt x="144655" y="84308"/>
                    <a:pt x="144544" y="84419"/>
                    <a:pt x="144322" y="84641"/>
                  </a:cubicBezTo>
                  <a:lnTo>
                    <a:pt x="144212" y="84641"/>
                  </a:lnTo>
                  <a:cubicBezTo>
                    <a:pt x="144101" y="84641"/>
                    <a:pt x="143990" y="84752"/>
                    <a:pt x="143990" y="84863"/>
                  </a:cubicBezTo>
                  <a:cubicBezTo>
                    <a:pt x="143879" y="84863"/>
                    <a:pt x="143657" y="84974"/>
                    <a:pt x="143546" y="85196"/>
                  </a:cubicBezTo>
                  <a:cubicBezTo>
                    <a:pt x="143213" y="85306"/>
                    <a:pt x="143213" y="85417"/>
                    <a:pt x="143102" y="85750"/>
                  </a:cubicBezTo>
                  <a:cubicBezTo>
                    <a:pt x="142769" y="85861"/>
                    <a:pt x="142326" y="85972"/>
                    <a:pt x="141993" y="86305"/>
                  </a:cubicBezTo>
                  <a:cubicBezTo>
                    <a:pt x="141882" y="86305"/>
                    <a:pt x="141771" y="86416"/>
                    <a:pt x="141771" y="86416"/>
                  </a:cubicBezTo>
                  <a:cubicBezTo>
                    <a:pt x="141660" y="86416"/>
                    <a:pt x="141438" y="86416"/>
                    <a:pt x="141327" y="86638"/>
                  </a:cubicBezTo>
                  <a:cubicBezTo>
                    <a:pt x="140884" y="86860"/>
                    <a:pt x="140551" y="86970"/>
                    <a:pt x="140218" y="87192"/>
                  </a:cubicBezTo>
                  <a:cubicBezTo>
                    <a:pt x="139441" y="87192"/>
                    <a:pt x="138887" y="87747"/>
                    <a:pt x="138110" y="88080"/>
                  </a:cubicBezTo>
                  <a:cubicBezTo>
                    <a:pt x="138036" y="88043"/>
                    <a:pt x="137950" y="88030"/>
                    <a:pt x="137864" y="88030"/>
                  </a:cubicBezTo>
                  <a:cubicBezTo>
                    <a:pt x="137691" y="88030"/>
                    <a:pt x="137519" y="88080"/>
                    <a:pt x="137445" y="88080"/>
                  </a:cubicBezTo>
                  <a:cubicBezTo>
                    <a:pt x="136890" y="88191"/>
                    <a:pt x="136335" y="88302"/>
                    <a:pt x="135892" y="88634"/>
                  </a:cubicBezTo>
                  <a:lnTo>
                    <a:pt x="135226" y="88634"/>
                  </a:lnTo>
                  <a:cubicBezTo>
                    <a:pt x="135004" y="88745"/>
                    <a:pt x="134560" y="88745"/>
                    <a:pt x="134117" y="88745"/>
                  </a:cubicBezTo>
                  <a:cubicBezTo>
                    <a:pt x="134006" y="88745"/>
                    <a:pt x="133673" y="88745"/>
                    <a:pt x="133562" y="88856"/>
                  </a:cubicBezTo>
                  <a:cubicBezTo>
                    <a:pt x="133451" y="88856"/>
                    <a:pt x="133118" y="88856"/>
                    <a:pt x="133007" y="89078"/>
                  </a:cubicBezTo>
                  <a:cubicBezTo>
                    <a:pt x="130789" y="89300"/>
                    <a:pt x="128681" y="90187"/>
                    <a:pt x="126462" y="90520"/>
                  </a:cubicBezTo>
                  <a:cubicBezTo>
                    <a:pt x="126272" y="90520"/>
                    <a:pt x="126245" y="90765"/>
                    <a:pt x="126032" y="90765"/>
                  </a:cubicBezTo>
                  <a:cubicBezTo>
                    <a:pt x="125996" y="90765"/>
                    <a:pt x="125955" y="90758"/>
                    <a:pt x="125908" y="90742"/>
                  </a:cubicBezTo>
                  <a:cubicBezTo>
                    <a:pt x="126019" y="90742"/>
                    <a:pt x="126019" y="90742"/>
                    <a:pt x="126241" y="90520"/>
                  </a:cubicBezTo>
                  <a:cubicBezTo>
                    <a:pt x="127017" y="89855"/>
                    <a:pt x="127572" y="89078"/>
                    <a:pt x="128126" y="88080"/>
                  </a:cubicBezTo>
                  <a:cubicBezTo>
                    <a:pt x="130234" y="84086"/>
                    <a:pt x="127017" y="79427"/>
                    <a:pt x="123024" y="79427"/>
                  </a:cubicBezTo>
                  <a:cubicBezTo>
                    <a:pt x="121471" y="79427"/>
                    <a:pt x="120139" y="79760"/>
                    <a:pt x="118919" y="80536"/>
                  </a:cubicBezTo>
                  <a:cubicBezTo>
                    <a:pt x="118795" y="80536"/>
                    <a:pt x="118706" y="80606"/>
                    <a:pt x="118651" y="80667"/>
                  </a:cubicBezTo>
                  <a:lnTo>
                    <a:pt x="118651" y="80667"/>
                  </a:lnTo>
                  <a:cubicBezTo>
                    <a:pt x="119175" y="79920"/>
                    <a:pt x="119585" y="79166"/>
                    <a:pt x="119585" y="78207"/>
                  </a:cubicBezTo>
                  <a:lnTo>
                    <a:pt x="119696" y="78207"/>
                  </a:lnTo>
                  <a:cubicBezTo>
                    <a:pt x="120472" y="77098"/>
                    <a:pt x="121360" y="75988"/>
                    <a:pt x="121471" y="74435"/>
                  </a:cubicBezTo>
                  <a:lnTo>
                    <a:pt x="121471" y="74324"/>
                  </a:lnTo>
                  <a:cubicBezTo>
                    <a:pt x="122025" y="74102"/>
                    <a:pt x="122136" y="73659"/>
                    <a:pt x="122136" y="73104"/>
                  </a:cubicBezTo>
                  <a:cubicBezTo>
                    <a:pt x="122691" y="72771"/>
                    <a:pt x="122913" y="72438"/>
                    <a:pt x="122691" y="71884"/>
                  </a:cubicBezTo>
                  <a:cubicBezTo>
                    <a:pt x="124244" y="70774"/>
                    <a:pt x="124909" y="68889"/>
                    <a:pt x="125797" y="67225"/>
                  </a:cubicBezTo>
                  <a:cubicBezTo>
                    <a:pt x="126241" y="67225"/>
                    <a:pt x="126462" y="67003"/>
                    <a:pt x="126462" y="66448"/>
                  </a:cubicBezTo>
                  <a:lnTo>
                    <a:pt x="126795" y="66448"/>
                  </a:lnTo>
                  <a:cubicBezTo>
                    <a:pt x="127239" y="66004"/>
                    <a:pt x="127905" y="65893"/>
                    <a:pt x="128015" y="65228"/>
                  </a:cubicBezTo>
                  <a:cubicBezTo>
                    <a:pt x="128126" y="65228"/>
                    <a:pt x="128348" y="65228"/>
                    <a:pt x="128459" y="65006"/>
                  </a:cubicBezTo>
                  <a:cubicBezTo>
                    <a:pt x="129450" y="64346"/>
                    <a:pt x="130550" y="63904"/>
                    <a:pt x="131108" y="62705"/>
                  </a:cubicBezTo>
                  <a:lnTo>
                    <a:pt x="131108" y="62705"/>
                  </a:lnTo>
                  <a:cubicBezTo>
                    <a:pt x="130925" y="62833"/>
                    <a:pt x="130746" y="62977"/>
                    <a:pt x="130567" y="63120"/>
                  </a:cubicBezTo>
                  <a:cubicBezTo>
                    <a:pt x="129458" y="63786"/>
                    <a:pt x="128459" y="64451"/>
                    <a:pt x="127572" y="65450"/>
                  </a:cubicBezTo>
                  <a:cubicBezTo>
                    <a:pt x="127017" y="65783"/>
                    <a:pt x="126351" y="66004"/>
                    <a:pt x="125908" y="66892"/>
                  </a:cubicBezTo>
                  <a:cubicBezTo>
                    <a:pt x="125575" y="67003"/>
                    <a:pt x="125242" y="67225"/>
                    <a:pt x="125131" y="67668"/>
                  </a:cubicBezTo>
                  <a:cubicBezTo>
                    <a:pt x="123911" y="68889"/>
                    <a:pt x="123024" y="70553"/>
                    <a:pt x="122247" y="72106"/>
                  </a:cubicBezTo>
                  <a:cubicBezTo>
                    <a:pt x="121803" y="72438"/>
                    <a:pt x="121471" y="72771"/>
                    <a:pt x="121360" y="73215"/>
                  </a:cubicBezTo>
                  <a:cubicBezTo>
                    <a:pt x="121249" y="73326"/>
                    <a:pt x="121249" y="73659"/>
                    <a:pt x="121138" y="73770"/>
                  </a:cubicBezTo>
                  <a:cubicBezTo>
                    <a:pt x="120916" y="73881"/>
                    <a:pt x="120916" y="74213"/>
                    <a:pt x="120805" y="74324"/>
                  </a:cubicBezTo>
                  <a:lnTo>
                    <a:pt x="120694" y="74435"/>
                  </a:lnTo>
                  <a:lnTo>
                    <a:pt x="120694" y="74657"/>
                  </a:lnTo>
                  <a:cubicBezTo>
                    <a:pt x="120583" y="74657"/>
                    <a:pt x="120583" y="74657"/>
                    <a:pt x="120583" y="74768"/>
                  </a:cubicBezTo>
                  <a:lnTo>
                    <a:pt x="120583" y="74879"/>
                  </a:lnTo>
                  <a:lnTo>
                    <a:pt x="120361" y="74879"/>
                  </a:lnTo>
                  <a:cubicBezTo>
                    <a:pt x="120250" y="74990"/>
                    <a:pt x="120250" y="75323"/>
                    <a:pt x="120139" y="75434"/>
                  </a:cubicBezTo>
                  <a:cubicBezTo>
                    <a:pt x="120139" y="76099"/>
                    <a:pt x="119696" y="76543"/>
                    <a:pt x="119474" y="77098"/>
                  </a:cubicBezTo>
                  <a:cubicBezTo>
                    <a:pt x="119141" y="77541"/>
                    <a:pt x="118919" y="78096"/>
                    <a:pt x="118919" y="78651"/>
                  </a:cubicBezTo>
                  <a:cubicBezTo>
                    <a:pt x="118143" y="79427"/>
                    <a:pt x="117921" y="80315"/>
                    <a:pt x="117588" y="81313"/>
                  </a:cubicBezTo>
                  <a:cubicBezTo>
                    <a:pt x="117033" y="82533"/>
                    <a:pt x="116146" y="83310"/>
                    <a:pt x="114704" y="83753"/>
                  </a:cubicBezTo>
                  <a:cubicBezTo>
                    <a:pt x="114149" y="83864"/>
                    <a:pt x="113705" y="84308"/>
                    <a:pt x="113372" y="84752"/>
                  </a:cubicBezTo>
                  <a:cubicBezTo>
                    <a:pt x="112830" y="84752"/>
                    <a:pt x="112558" y="85239"/>
                    <a:pt x="112141" y="85419"/>
                  </a:cubicBezTo>
                  <a:lnTo>
                    <a:pt x="112141" y="85419"/>
                  </a:lnTo>
                  <a:cubicBezTo>
                    <a:pt x="111930" y="85346"/>
                    <a:pt x="111712" y="85199"/>
                    <a:pt x="111487" y="84974"/>
                  </a:cubicBezTo>
                  <a:lnTo>
                    <a:pt x="111481" y="84968"/>
                  </a:lnTo>
                  <a:lnTo>
                    <a:pt x="111481" y="84968"/>
                  </a:lnTo>
                  <a:cubicBezTo>
                    <a:pt x="111487" y="85111"/>
                    <a:pt x="111487" y="85257"/>
                    <a:pt x="111487" y="85417"/>
                  </a:cubicBezTo>
                  <a:cubicBezTo>
                    <a:pt x="111613" y="85465"/>
                    <a:pt x="111727" y="85485"/>
                    <a:pt x="111830" y="85485"/>
                  </a:cubicBezTo>
                  <a:cubicBezTo>
                    <a:pt x="111944" y="85485"/>
                    <a:pt x="112047" y="85460"/>
                    <a:pt x="112141" y="85419"/>
                  </a:cubicBezTo>
                  <a:lnTo>
                    <a:pt x="112141" y="85419"/>
                  </a:lnTo>
                  <a:cubicBezTo>
                    <a:pt x="112249" y="85457"/>
                    <a:pt x="112355" y="85475"/>
                    <a:pt x="112459" y="85475"/>
                  </a:cubicBezTo>
                  <a:cubicBezTo>
                    <a:pt x="112954" y="85475"/>
                    <a:pt x="113406" y="85060"/>
                    <a:pt x="113816" y="84308"/>
                  </a:cubicBezTo>
                  <a:cubicBezTo>
                    <a:pt x="113886" y="84318"/>
                    <a:pt x="113953" y="84323"/>
                    <a:pt x="114016" y="84323"/>
                  </a:cubicBezTo>
                  <a:cubicBezTo>
                    <a:pt x="114655" y="84323"/>
                    <a:pt x="114976" y="83854"/>
                    <a:pt x="115480" y="83753"/>
                  </a:cubicBezTo>
                  <a:cubicBezTo>
                    <a:pt x="115687" y="83684"/>
                    <a:pt x="115895" y="83529"/>
                    <a:pt x="116075" y="83529"/>
                  </a:cubicBezTo>
                  <a:cubicBezTo>
                    <a:pt x="116185" y="83529"/>
                    <a:pt x="116284" y="83586"/>
                    <a:pt x="116368" y="83753"/>
                  </a:cubicBezTo>
                  <a:cubicBezTo>
                    <a:pt x="115480" y="84419"/>
                    <a:pt x="115480" y="85639"/>
                    <a:pt x="114815" y="86527"/>
                  </a:cubicBezTo>
                  <a:cubicBezTo>
                    <a:pt x="114704" y="86527"/>
                    <a:pt x="114593" y="86638"/>
                    <a:pt x="114593" y="86970"/>
                  </a:cubicBezTo>
                  <a:cubicBezTo>
                    <a:pt x="114593" y="87081"/>
                    <a:pt x="114371" y="87081"/>
                    <a:pt x="114371" y="87192"/>
                  </a:cubicBezTo>
                  <a:cubicBezTo>
                    <a:pt x="114260" y="87192"/>
                    <a:pt x="114260" y="87303"/>
                    <a:pt x="114260" y="87525"/>
                  </a:cubicBezTo>
                  <a:cubicBezTo>
                    <a:pt x="114260" y="87636"/>
                    <a:pt x="114149" y="87747"/>
                    <a:pt x="114038" y="87747"/>
                  </a:cubicBezTo>
                  <a:cubicBezTo>
                    <a:pt x="113927" y="87969"/>
                    <a:pt x="113705" y="88080"/>
                    <a:pt x="113705" y="88302"/>
                  </a:cubicBezTo>
                  <a:cubicBezTo>
                    <a:pt x="113594" y="88524"/>
                    <a:pt x="113594" y="88524"/>
                    <a:pt x="113594" y="88634"/>
                  </a:cubicBezTo>
                  <a:cubicBezTo>
                    <a:pt x="113483" y="88634"/>
                    <a:pt x="113483" y="88745"/>
                    <a:pt x="113483" y="88856"/>
                  </a:cubicBezTo>
                  <a:cubicBezTo>
                    <a:pt x="113483" y="88967"/>
                    <a:pt x="113372" y="89189"/>
                    <a:pt x="113151" y="89189"/>
                  </a:cubicBezTo>
                  <a:cubicBezTo>
                    <a:pt x="113040" y="89300"/>
                    <a:pt x="112929" y="89411"/>
                    <a:pt x="112929" y="89744"/>
                  </a:cubicBezTo>
                  <a:cubicBezTo>
                    <a:pt x="112818" y="89744"/>
                    <a:pt x="112818" y="89855"/>
                    <a:pt x="112818" y="89966"/>
                  </a:cubicBezTo>
                  <a:cubicBezTo>
                    <a:pt x="112818" y="90187"/>
                    <a:pt x="112596" y="90187"/>
                    <a:pt x="112596" y="90298"/>
                  </a:cubicBezTo>
                  <a:cubicBezTo>
                    <a:pt x="112485" y="90298"/>
                    <a:pt x="112485" y="90409"/>
                    <a:pt x="112485" y="90520"/>
                  </a:cubicBezTo>
                  <a:cubicBezTo>
                    <a:pt x="112374" y="90520"/>
                    <a:pt x="112374" y="90742"/>
                    <a:pt x="112374" y="90853"/>
                  </a:cubicBezTo>
                  <a:cubicBezTo>
                    <a:pt x="112374" y="90964"/>
                    <a:pt x="112263" y="91075"/>
                    <a:pt x="112041" y="91075"/>
                  </a:cubicBezTo>
                  <a:cubicBezTo>
                    <a:pt x="111487" y="91851"/>
                    <a:pt x="110710" y="92517"/>
                    <a:pt x="110377" y="93515"/>
                  </a:cubicBezTo>
                  <a:cubicBezTo>
                    <a:pt x="109823" y="94181"/>
                    <a:pt x="109268" y="94736"/>
                    <a:pt x="108935" y="95401"/>
                  </a:cubicBezTo>
                  <a:cubicBezTo>
                    <a:pt x="108491" y="95845"/>
                    <a:pt x="107937" y="96289"/>
                    <a:pt x="107493" y="96843"/>
                  </a:cubicBezTo>
                  <a:cubicBezTo>
                    <a:pt x="106828" y="97398"/>
                    <a:pt x="105940" y="97953"/>
                    <a:pt x="105385" y="98618"/>
                  </a:cubicBezTo>
                  <a:cubicBezTo>
                    <a:pt x="105385" y="97842"/>
                    <a:pt x="105718" y="97509"/>
                    <a:pt x="105607" y="97176"/>
                  </a:cubicBezTo>
                  <a:cubicBezTo>
                    <a:pt x="105718" y="96511"/>
                    <a:pt x="105718" y="95734"/>
                    <a:pt x="105607" y="94958"/>
                  </a:cubicBezTo>
                  <a:cubicBezTo>
                    <a:pt x="105718" y="94625"/>
                    <a:pt x="105829" y="94181"/>
                    <a:pt x="105718" y="93737"/>
                  </a:cubicBezTo>
                  <a:cubicBezTo>
                    <a:pt x="106273" y="91075"/>
                    <a:pt x="106938" y="88634"/>
                    <a:pt x="107937" y="86083"/>
                  </a:cubicBezTo>
                  <a:cubicBezTo>
                    <a:pt x="108048" y="85972"/>
                    <a:pt x="108159" y="85861"/>
                    <a:pt x="108048" y="85750"/>
                  </a:cubicBezTo>
                  <a:cubicBezTo>
                    <a:pt x="108048" y="85750"/>
                    <a:pt x="108159" y="85528"/>
                    <a:pt x="108048" y="85417"/>
                  </a:cubicBezTo>
                  <a:cubicBezTo>
                    <a:pt x="108159" y="85306"/>
                    <a:pt x="108270" y="84974"/>
                    <a:pt x="108270" y="84863"/>
                  </a:cubicBezTo>
                  <a:cubicBezTo>
                    <a:pt x="108270" y="84863"/>
                    <a:pt x="108491" y="84752"/>
                    <a:pt x="108270" y="84530"/>
                  </a:cubicBezTo>
                  <a:lnTo>
                    <a:pt x="109601" y="81646"/>
                  </a:lnTo>
                  <a:cubicBezTo>
                    <a:pt x="110266" y="81646"/>
                    <a:pt x="110155" y="80869"/>
                    <a:pt x="110488" y="80536"/>
                  </a:cubicBezTo>
                  <a:cubicBezTo>
                    <a:pt x="110710" y="80758"/>
                    <a:pt x="110710" y="80869"/>
                    <a:pt x="110821" y="80980"/>
                  </a:cubicBezTo>
                  <a:cubicBezTo>
                    <a:pt x="110821" y="81091"/>
                    <a:pt x="110932" y="81091"/>
                    <a:pt x="110932" y="81202"/>
                  </a:cubicBezTo>
                  <a:cubicBezTo>
                    <a:pt x="110932" y="81424"/>
                    <a:pt x="110821" y="81424"/>
                    <a:pt x="110821" y="81535"/>
                  </a:cubicBezTo>
                  <a:lnTo>
                    <a:pt x="110821" y="82644"/>
                  </a:lnTo>
                  <a:cubicBezTo>
                    <a:pt x="110821" y="83088"/>
                    <a:pt x="110821" y="83310"/>
                    <a:pt x="110932" y="83753"/>
                  </a:cubicBezTo>
                  <a:cubicBezTo>
                    <a:pt x="111043" y="84197"/>
                    <a:pt x="111043" y="84419"/>
                    <a:pt x="111376" y="84863"/>
                  </a:cubicBezTo>
                  <a:lnTo>
                    <a:pt x="111481" y="84968"/>
                  </a:lnTo>
                  <a:lnTo>
                    <a:pt x="111481" y="84968"/>
                  </a:lnTo>
                  <a:cubicBezTo>
                    <a:pt x="111472" y="84718"/>
                    <a:pt x="111446" y="84480"/>
                    <a:pt x="111376" y="84197"/>
                  </a:cubicBezTo>
                  <a:cubicBezTo>
                    <a:pt x="111376" y="83753"/>
                    <a:pt x="111376" y="83199"/>
                    <a:pt x="111265" y="82755"/>
                  </a:cubicBezTo>
                  <a:lnTo>
                    <a:pt x="111265" y="82644"/>
                  </a:lnTo>
                  <a:lnTo>
                    <a:pt x="111265" y="81979"/>
                  </a:lnTo>
                  <a:lnTo>
                    <a:pt x="111265" y="81646"/>
                  </a:lnTo>
                  <a:cubicBezTo>
                    <a:pt x="111265" y="81424"/>
                    <a:pt x="111376" y="81091"/>
                    <a:pt x="111154" y="80869"/>
                  </a:cubicBezTo>
                  <a:cubicBezTo>
                    <a:pt x="110932" y="80204"/>
                    <a:pt x="110932" y="79427"/>
                    <a:pt x="111376" y="78762"/>
                  </a:cubicBezTo>
                  <a:cubicBezTo>
                    <a:pt x="111487" y="78540"/>
                    <a:pt x="111487" y="78207"/>
                    <a:pt x="111709" y="78096"/>
                  </a:cubicBezTo>
                  <a:cubicBezTo>
                    <a:pt x="112263" y="77208"/>
                    <a:pt x="112818" y="76432"/>
                    <a:pt x="113040" y="75434"/>
                  </a:cubicBezTo>
                  <a:cubicBezTo>
                    <a:pt x="113705" y="74879"/>
                    <a:pt x="113927" y="74102"/>
                    <a:pt x="114149" y="73326"/>
                  </a:cubicBezTo>
                  <a:cubicBezTo>
                    <a:pt x="115147" y="71551"/>
                    <a:pt x="116257" y="69887"/>
                    <a:pt x="116479" y="67779"/>
                  </a:cubicBezTo>
                  <a:cubicBezTo>
                    <a:pt x="116700" y="67668"/>
                    <a:pt x="116700" y="67557"/>
                    <a:pt x="116811" y="67557"/>
                  </a:cubicBezTo>
                  <a:cubicBezTo>
                    <a:pt x="116922" y="67557"/>
                    <a:pt x="116922" y="67446"/>
                    <a:pt x="116922" y="67225"/>
                  </a:cubicBezTo>
                  <a:cubicBezTo>
                    <a:pt x="117033" y="67114"/>
                    <a:pt x="117033" y="67003"/>
                    <a:pt x="117033" y="66892"/>
                  </a:cubicBezTo>
                  <a:cubicBezTo>
                    <a:pt x="117255" y="66670"/>
                    <a:pt x="117366" y="66448"/>
                    <a:pt x="117255" y="66115"/>
                  </a:cubicBezTo>
                  <a:cubicBezTo>
                    <a:pt x="117255" y="66115"/>
                    <a:pt x="117366" y="66004"/>
                    <a:pt x="117255" y="65893"/>
                  </a:cubicBezTo>
                  <a:cubicBezTo>
                    <a:pt x="117366" y="65783"/>
                    <a:pt x="117477" y="65561"/>
                    <a:pt x="117477" y="65339"/>
                  </a:cubicBezTo>
                  <a:cubicBezTo>
                    <a:pt x="117477" y="65339"/>
                    <a:pt x="117588" y="65228"/>
                    <a:pt x="117477" y="65006"/>
                  </a:cubicBezTo>
                  <a:cubicBezTo>
                    <a:pt x="117588" y="64784"/>
                    <a:pt x="117810" y="64451"/>
                    <a:pt x="117588" y="64229"/>
                  </a:cubicBezTo>
                  <a:lnTo>
                    <a:pt x="117588" y="63897"/>
                  </a:lnTo>
                  <a:cubicBezTo>
                    <a:pt x="117588" y="63897"/>
                    <a:pt x="117810" y="63786"/>
                    <a:pt x="117588" y="63786"/>
                  </a:cubicBezTo>
                  <a:cubicBezTo>
                    <a:pt x="117921" y="63564"/>
                    <a:pt x="117810" y="63120"/>
                    <a:pt x="117810" y="62676"/>
                  </a:cubicBezTo>
                  <a:cubicBezTo>
                    <a:pt x="117937" y="62231"/>
                    <a:pt x="117918" y="61712"/>
                    <a:pt x="117879" y="61183"/>
                  </a:cubicBezTo>
                  <a:lnTo>
                    <a:pt x="117879" y="61183"/>
                  </a:lnTo>
                  <a:cubicBezTo>
                    <a:pt x="117597" y="61616"/>
                    <a:pt x="117694" y="62141"/>
                    <a:pt x="117588" y="62565"/>
                  </a:cubicBezTo>
                  <a:cubicBezTo>
                    <a:pt x="117588" y="62787"/>
                    <a:pt x="117588" y="63009"/>
                    <a:pt x="117477" y="63231"/>
                  </a:cubicBezTo>
                  <a:cubicBezTo>
                    <a:pt x="117366" y="63342"/>
                    <a:pt x="117366" y="63564"/>
                    <a:pt x="117366" y="63675"/>
                  </a:cubicBezTo>
                  <a:cubicBezTo>
                    <a:pt x="117366" y="63786"/>
                    <a:pt x="117144" y="63897"/>
                    <a:pt x="117144" y="64119"/>
                  </a:cubicBezTo>
                  <a:cubicBezTo>
                    <a:pt x="117033" y="64229"/>
                    <a:pt x="117033" y="64340"/>
                    <a:pt x="117033" y="64451"/>
                  </a:cubicBezTo>
                  <a:cubicBezTo>
                    <a:pt x="117033" y="64562"/>
                    <a:pt x="117033" y="64784"/>
                    <a:pt x="116922" y="64895"/>
                  </a:cubicBezTo>
                  <a:cubicBezTo>
                    <a:pt x="116811" y="65006"/>
                    <a:pt x="116811" y="65339"/>
                    <a:pt x="116811" y="65450"/>
                  </a:cubicBezTo>
                  <a:cubicBezTo>
                    <a:pt x="116700" y="65672"/>
                    <a:pt x="116368" y="65893"/>
                    <a:pt x="116257" y="66115"/>
                  </a:cubicBezTo>
                  <a:cubicBezTo>
                    <a:pt x="115813" y="67779"/>
                    <a:pt x="114815" y="69332"/>
                    <a:pt x="114260" y="70885"/>
                  </a:cubicBezTo>
                  <a:cubicBezTo>
                    <a:pt x="114149" y="70996"/>
                    <a:pt x="114038" y="70996"/>
                    <a:pt x="114038" y="71218"/>
                  </a:cubicBezTo>
                  <a:cubicBezTo>
                    <a:pt x="113816" y="71218"/>
                    <a:pt x="113816" y="71440"/>
                    <a:pt x="114038" y="71440"/>
                  </a:cubicBezTo>
                  <a:cubicBezTo>
                    <a:pt x="113483" y="72106"/>
                    <a:pt x="113483" y="72882"/>
                    <a:pt x="112929" y="73659"/>
                  </a:cubicBezTo>
                  <a:cubicBezTo>
                    <a:pt x="112152" y="74324"/>
                    <a:pt x="112152" y="75434"/>
                    <a:pt x="111598" y="76099"/>
                  </a:cubicBezTo>
                  <a:lnTo>
                    <a:pt x="111265" y="76987"/>
                  </a:lnTo>
                  <a:cubicBezTo>
                    <a:pt x="110821" y="76765"/>
                    <a:pt x="110932" y="76432"/>
                    <a:pt x="110821" y="75988"/>
                  </a:cubicBezTo>
                  <a:cubicBezTo>
                    <a:pt x="110377" y="74435"/>
                    <a:pt x="110155" y="72771"/>
                    <a:pt x="108602" y="71773"/>
                  </a:cubicBezTo>
                  <a:cubicBezTo>
                    <a:pt x="107715" y="70664"/>
                    <a:pt x="106384" y="70442"/>
                    <a:pt x="105164" y="70331"/>
                  </a:cubicBezTo>
                  <a:lnTo>
                    <a:pt x="105164" y="70331"/>
                  </a:lnTo>
                  <a:cubicBezTo>
                    <a:pt x="104609" y="70996"/>
                    <a:pt x="105164" y="70996"/>
                    <a:pt x="105496" y="71107"/>
                  </a:cubicBezTo>
                  <a:cubicBezTo>
                    <a:pt x="106495" y="71107"/>
                    <a:pt x="107382" y="71551"/>
                    <a:pt x="108048" y="72106"/>
                  </a:cubicBezTo>
                  <a:cubicBezTo>
                    <a:pt x="108048" y="72217"/>
                    <a:pt x="108048" y="72327"/>
                    <a:pt x="108159" y="72660"/>
                  </a:cubicBezTo>
                  <a:cubicBezTo>
                    <a:pt x="109601" y="74990"/>
                    <a:pt x="110821" y="77208"/>
                    <a:pt x="109268" y="79982"/>
                  </a:cubicBezTo>
                  <a:cubicBezTo>
                    <a:pt x="109157" y="80315"/>
                    <a:pt x="109157" y="80536"/>
                    <a:pt x="109157" y="80980"/>
                  </a:cubicBezTo>
                  <a:lnTo>
                    <a:pt x="109157" y="81091"/>
                  </a:lnTo>
                  <a:cubicBezTo>
                    <a:pt x="108491" y="81757"/>
                    <a:pt x="108270" y="82755"/>
                    <a:pt x="108048" y="83753"/>
                  </a:cubicBezTo>
                  <a:cubicBezTo>
                    <a:pt x="108048" y="83753"/>
                    <a:pt x="107937" y="83864"/>
                    <a:pt x="108048" y="83864"/>
                  </a:cubicBezTo>
                  <a:cubicBezTo>
                    <a:pt x="108048" y="83975"/>
                    <a:pt x="107937" y="84197"/>
                    <a:pt x="107937" y="84308"/>
                  </a:cubicBezTo>
                  <a:cubicBezTo>
                    <a:pt x="107937" y="84419"/>
                    <a:pt x="107937" y="84530"/>
                    <a:pt x="107715" y="84752"/>
                  </a:cubicBezTo>
                  <a:cubicBezTo>
                    <a:pt x="107715" y="84863"/>
                    <a:pt x="107604" y="84974"/>
                    <a:pt x="107604" y="85085"/>
                  </a:cubicBezTo>
                  <a:cubicBezTo>
                    <a:pt x="107493" y="85085"/>
                    <a:pt x="107493" y="85306"/>
                    <a:pt x="107604" y="85417"/>
                  </a:cubicBezTo>
                  <a:cubicBezTo>
                    <a:pt x="107493" y="85528"/>
                    <a:pt x="107382" y="85639"/>
                    <a:pt x="107382" y="85972"/>
                  </a:cubicBezTo>
                  <a:cubicBezTo>
                    <a:pt x="106273" y="87747"/>
                    <a:pt x="105940" y="89855"/>
                    <a:pt x="105385" y="91741"/>
                  </a:cubicBezTo>
                  <a:lnTo>
                    <a:pt x="105385" y="91962"/>
                  </a:lnTo>
                  <a:cubicBezTo>
                    <a:pt x="105274" y="92295"/>
                    <a:pt x="105164" y="92739"/>
                    <a:pt x="105274" y="93183"/>
                  </a:cubicBezTo>
                  <a:cubicBezTo>
                    <a:pt x="105274" y="93405"/>
                    <a:pt x="105274" y="93626"/>
                    <a:pt x="105164" y="93848"/>
                  </a:cubicBezTo>
                  <a:cubicBezTo>
                    <a:pt x="104831" y="94736"/>
                    <a:pt x="104831" y="95512"/>
                    <a:pt x="105053" y="96400"/>
                  </a:cubicBezTo>
                  <a:lnTo>
                    <a:pt x="105053" y="96622"/>
                  </a:lnTo>
                  <a:lnTo>
                    <a:pt x="105053" y="97176"/>
                  </a:lnTo>
                  <a:cubicBezTo>
                    <a:pt x="104831" y="97731"/>
                    <a:pt x="105164" y="98285"/>
                    <a:pt x="104498" y="98840"/>
                  </a:cubicBezTo>
                  <a:cubicBezTo>
                    <a:pt x="104276" y="97176"/>
                    <a:pt x="104165" y="95623"/>
                    <a:pt x="104165" y="94292"/>
                  </a:cubicBezTo>
                  <a:cubicBezTo>
                    <a:pt x="104276" y="93848"/>
                    <a:pt x="104165" y="93405"/>
                    <a:pt x="104054" y="93183"/>
                  </a:cubicBezTo>
                  <a:cubicBezTo>
                    <a:pt x="104054" y="92850"/>
                    <a:pt x="104054" y="92739"/>
                    <a:pt x="103943" y="92517"/>
                  </a:cubicBezTo>
                  <a:cubicBezTo>
                    <a:pt x="103943" y="91519"/>
                    <a:pt x="103500" y="90631"/>
                    <a:pt x="103056" y="89855"/>
                  </a:cubicBezTo>
                  <a:cubicBezTo>
                    <a:pt x="102945" y="89189"/>
                    <a:pt x="102945" y="88302"/>
                    <a:pt x="102501" y="87747"/>
                  </a:cubicBezTo>
                  <a:cubicBezTo>
                    <a:pt x="102279" y="86970"/>
                    <a:pt x="101947" y="86083"/>
                    <a:pt x="101503" y="85306"/>
                  </a:cubicBezTo>
                  <a:cubicBezTo>
                    <a:pt x="101392" y="84308"/>
                    <a:pt x="100837" y="83310"/>
                    <a:pt x="100393" y="82311"/>
                  </a:cubicBezTo>
                  <a:cubicBezTo>
                    <a:pt x="100061" y="81535"/>
                    <a:pt x="99728" y="80536"/>
                    <a:pt x="99173" y="79871"/>
                  </a:cubicBezTo>
                  <a:lnTo>
                    <a:pt x="99173" y="79760"/>
                  </a:lnTo>
                  <a:cubicBezTo>
                    <a:pt x="98951" y="77098"/>
                    <a:pt x="99617" y="74546"/>
                    <a:pt x="101392" y="72660"/>
                  </a:cubicBezTo>
                  <a:lnTo>
                    <a:pt x="101725" y="72327"/>
                  </a:lnTo>
                  <a:cubicBezTo>
                    <a:pt x="101725" y="72217"/>
                    <a:pt x="101836" y="72217"/>
                    <a:pt x="101836" y="72106"/>
                  </a:cubicBezTo>
                  <a:cubicBezTo>
                    <a:pt x="102501" y="71995"/>
                    <a:pt x="103056" y="71662"/>
                    <a:pt x="103721" y="71551"/>
                  </a:cubicBezTo>
                  <a:cubicBezTo>
                    <a:pt x="104165" y="71551"/>
                    <a:pt x="104609" y="71440"/>
                    <a:pt x="104276" y="70885"/>
                  </a:cubicBezTo>
                  <a:lnTo>
                    <a:pt x="104276" y="70885"/>
                  </a:lnTo>
                  <a:cubicBezTo>
                    <a:pt x="103389" y="70996"/>
                    <a:pt x="102279" y="70885"/>
                    <a:pt x="101392" y="71773"/>
                  </a:cubicBezTo>
                  <a:cubicBezTo>
                    <a:pt x="101281" y="71773"/>
                    <a:pt x="101281" y="71773"/>
                    <a:pt x="101281" y="71995"/>
                  </a:cubicBezTo>
                  <a:cubicBezTo>
                    <a:pt x="101170" y="71995"/>
                    <a:pt x="101170" y="72106"/>
                    <a:pt x="100948" y="72106"/>
                  </a:cubicBezTo>
                  <a:cubicBezTo>
                    <a:pt x="100837" y="72106"/>
                    <a:pt x="100726" y="72217"/>
                    <a:pt x="100726" y="72327"/>
                  </a:cubicBezTo>
                  <a:cubicBezTo>
                    <a:pt x="100615" y="72327"/>
                    <a:pt x="100393" y="72549"/>
                    <a:pt x="100393" y="72660"/>
                  </a:cubicBezTo>
                  <a:cubicBezTo>
                    <a:pt x="99839" y="72882"/>
                    <a:pt x="99617" y="73437"/>
                    <a:pt x="99284" y="73991"/>
                  </a:cubicBezTo>
                  <a:cubicBezTo>
                    <a:pt x="98951" y="74879"/>
                    <a:pt x="98508" y="75877"/>
                    <a:pt x="98508" y="76765"/>
                  </a:cubicBezTo>
                  <a:cubicBezTo>
                    <a:pt x="98508" y="76987"/>
                    <a:pt x="98508" y="77208"/>
                    <a:pt x="98175" y="77319"/>
                  </a:cubicBezTo>
                  <a:cubicBezTo>
                    <a:pt x="97953" y="77319"/>
                    <a:pt x="97953" y="77098"/>
                    <a:pt x="97842" y="76987"/>
                  </a:cubicBezTo>
                  <a:cubicBezTo>
                    <a:pt x="97842" y="76432"/>
                    <a:pt x="97287" y="76099"/>
                    <a:pt x="96955" y="75544"/>
                  </a:cubicBezTo>
                  <a:cubicBezTo>
                    <a:pt x="96844" y="74879"/>
                    <a:pt x="96511" y="74213"/>
                    <a:pt x="95956" y="73659"/>
                  </a:cubicBezTo>
                  <a:lnTo>
                    <a:pt x="95956" y="73437"/>
                  </a:lnTo>
                  <a:cubicBezTo>
                    <a:pt x="95845" y="72882"/>
                    <a:pt x="95734" y="72217"/>
                    <a:pt x="95291" y="71773"/>
                  </a:cubicBezTo>
                  <a:cubicBezTo>
                    <a:pt x="94847" y="71107"/>
                    <a:pt x="94847" y="70331"/>
                    <a:pt x="94181" y="69776"/>
                  </a:cubicBezTo>
                  <a:cubicBezTo>
                    <a:pt x="94070" y="69221"/>
                    <a:pt x="93738" y="68778"/>
                    <a:pt x="93627" y="68223"/>
                  </a:cubicBezTo>
                  <a:cubicBezTo>
                    <a:pt x="93627" y="68112"/>
                    <a:pt x="93627" y="67890"/>
                    <a:pt x="93516" y="67779"/>
                  </a:cubicBezTo>
                  <a:lnTo>
                    <a:pt x="93516" y="67668"/>
                  </a:lnTo>
                  <a:cubicBezTo>
                    <a:pt x="93627" y="66781"/>
                    <a:pt x="92850" y="66226"/>
                    <a:pt x="92628" y="65561"/>
                  </a:cubicBezTo>
                  <a:cubicBezTo>
                    <a:pt x="92628" y="65339"/>
                    <a:pt x="92628" y="65117"/>
                    <a:pt x="92517" y="65006"/>
                  </a:cubicBezTo>
                  <a:lnTo>
                    <a:pt x="92517" y="64895"/>
                  </a:lnTo>
                  <a:cubicBezTo>
                    <a:pt x="92517" y="64784"/>
                    <a:pt x="92517" y="64562"/>
                    <a:pt x="92406" y="64451"/>
                  </a:cubicBezTo>
                  <a:cubicBezTo>
                    <a:pt x="92406" y="64340"/>
                    <a:pt x="92406" y="64229"/>
                    <a:pt x="92295" y="64119"/>
                  </a:cubicBezTo>
                  <a:cubicBezTo>
                    <a:pt x="92295" y="63786"/>
                    <a:pt x="92295" y="63342"/>
                    <a:pt x="92074" y="63120"/>
                  </a:cubicBezTo>
                  <a:cubicBezTo>
                    <a:pt x="91963" y="62011"/>
                    <a:pt x="91963" y="60902"/>
                    <a:pt x="91963" y="59792"/>
                  </a:cubicBezTo>
                  <a:cubicBezTo>
                    <a:pt x="91852" y="58239"/>
                    <a:pt x="91852" y="56797"/>
                    <a:pt x="92074" y="55355"/>
                  </a:cubicBezTo>
                  <a:cubicBezTo>
                    <a:pt x="92295" y="54578"/>
                    <a:pt x="92628" y="53913"/>
                    <a:pt x="92517" y="53136"/>
                  </a:cubicBezTo>
                  <a:cubicBezTo>
                    <a:pt x="92628" y="52693"/>
                    <a:pt x="92850" y="52249"/>
                    <a:pt x="92850" y="51805"/>
                  </a:cubicBezTo>
                  <a:cubicBezTo>
                    <a:pt x="93072" y="51029"/>
                    <a:pt x="93627" y="50363"/>
                    <a:pt x="93738" y="49476"/>
                  </a:cubicBezTo>
                  <a:lnTo>
                    <a:pt x="93959" y="49476"/>
                  </a:lnTo>
                  <a:cubicBezTo>
                    <a:pt x="94625" y="49254"/>
                    <a:pt x="94736" y="48477"/>
                    <a:pt x="95402" y="48144"/>
                  </a:cubicBezTo>
                  <a:cubicBezTo>
                    <a:pt x="95623" y="50141"/>
                    <a:pt x="95845" y="52138"/>
                    <a:pt x="95845" y="54024"/>
                  </a:cubicBezTo>
                  <a:cubicBezTo>
                    <a:pt x="95956" y="54467"/>
                    <a:pt x="95956" y="54800"/>
                    <a:pt x="95845" y="55133"/>
                  </a:cubicBezTo>
                  <a:cubicBezTo>
                    <a:pt x="95734" y="55355"/>
                    <a:pt x="95734" y="55466"/>
                    <a:pt x="95956" y="55799"/>
                  </a:cubicBezTo>
                  <a:cubicBezTo>
                    <a:pt x="96178" y="55910"/>
                    <a:pt x="96178" y="55910"/>
                    <a:pt x="96178" y="56021"/>
                  </a:cubicBezTo>
                  <a:cubicBezTo>
                    <a:pt x="96178" y="56464"/>
                    <a:pt x="96178" y="56908"/>
                    <a:pt x="96289" y="57130"/>
                  </a:cubicBezTo>
                  <a:cubicBezTo>
                    <a:pt x="96289" y="57241"/>
                    <a:pt x="96289" y="57463"/>
                    <a:pt x="96400" y="57574"/>
                  </a:cubicBezTo>
                  <a:cubicBezTo>
                    <a:pt x="96400" y="58017"/>
                    <a:pt x="96289" y="58350"/>
                    <a:pt x="96511" y="58794"/>
                  </a:cubicBezTo>
                  <a:cubicBezTo>
                    <a:pt x="96511" y="59903"/>
                    <a:pt x="96955" y="60791"/>
                    <a:pt x="97620" y="61567"/>
                  </a:cubicBezTo>
                  <a:cubicBezTo>
                    <a:pt x="97620" y="61670"/>
                    <a:pt x="97716" y="61868"/>
                    <a:pt x="97907" y="61897"/>
                  </a:cubicBezTo>
                  <a:lnTo>
                    <a:pt x="97907" y="61897"/>
                  </a:lnTo>
                  <a:cubicBezTo>
                    <a:pt x="97928" y="61926"/>
                    <a:pt x="97948" y="61949"/>
                    <a:pt x="97966" y="61968"/>
                  </a:cubicBezTo>
                  <a:lnTo>
                    <a:pt x="97966" y="61968"/>
                  </a:lnTo>
                  <a:cubicBezTo>
                    <a:pt x="97984" y="62013"/>
                    <a:pt x="98017" y="62054"/>
                    <a:pt x="98058" y="62082"/>
                  </a:cubicBezTo>
                  <a:lnTo>
                    <a:pt x="98058" y="62082"/>
                  </a:lnTo>
                  <a:cubicBezTo>
                    <a:pt x="98062" y="62094"/>
                    <a:pt x="98064" y="62107"/>
                    <a:pt x="98064" y="62121"/>
                  </a:cubicBezTo>
                  <a:lnTo>
                    <a:pt x="98064" y="62121"/>
                  </a:lnTo>
                  <a:cubicBezTo>
                    <a:pt x="98064" y="62110"/>
                    <a:pt x="98063" y="62097"/>
                    <a:pt x="98060" y="62084"/>
                  </a:cubicBezTo>
                  <a:lnTo>
                    <a:pt x="98060" y="62084"/>
                  </a:lnTo>
                  <a:cubicBezTo>
                    <a:pt x="98095" y="62107"/>
                    <a:pt x="98135" y="62122"/>
                    <a:pt x="98175" y="62122"/>
                  </a:cubicBezTo>
                  <a:cubicBezTo>
                    <a:pt x="98175" y="62233"/>
                    <a:pt x="98286" y="62565"/>
                    <a:pt x="98508" y="62565"/>
                  </a:cubicBezTo>
                  <a:lnTo>
                    <a:pt x="98730" y="62787"/>
                  </a:lnTo>
                  <a:cubicBezTo>
                    <a:pt x="99062" y="63564"/>
                    <a:pt x="99728" y="63786"/>
                    <a:pt x="100393" y="64119"/>
                  </a:cubicBezTo>
                  <a:lnTo>
                    <a:pt x="100726" y="64340"/>
                  </a:lnTo>
                  <a:cubicBezTo>
                    <a:pt x="100726" y="64451"/>
                    <a:pt x="100726" y="64451"/>
                    <a:pt x="100837" y="64451"/>
                  </a:cubicBezTo>
                  <a:cubicBezTo>
                    <a:pt x="100948" y="64451"/>
                    <a:pt x="100948" y="64673"/>
                    <a:pt x="101059" y="64673"/>
                  </a:cubicBezTo>
                  <a:cubicBezTo>
                    <a:pt x="101281" y="64784"/>
                    <a:pt x="101392" y="64895"/>
                    <a:pt x="101725" y="64895"/>
                  </a:cubicBezTo>
                  <a:lnTo>
                    <a:pt x="101725" y="65006"/>
                  </a:lnTo>
                  <a:lnTo>
                    <a:pt x="101836" y="65006"/>
                  </a:lnTo>
                  <a:cubicBezTo>
                    <a:pt x="101906" y="65217"/>
                    <a:pt x="102021" y="65294"/>
                    <a:pt x="102180" y="65294"/>
                  </a:cubicBezTo>
                  <a:cubicBezTo>
                    <a:pt x="102272" y="65294"/>
                    <a:pt x="102379" y="65268"/>
                    <a:pt x="102501" y="65228"/>
                  </a:cubicBezTo>
                  <a:lnTo>
                    <a:pt x="103056" y="65228"/>
                  </a:lnTo>
                  <a:cubicBezTo>
                    <a:pt x="103273" y="65358"/>
                    <a:pt x="103474" y="65404"/>
                    <a:pt x="103671" y="65404"/>
                  </a:cubicBezTo>
                  <a:cubicBezTo>
                    <a:pt x="103976" y="65404"/>
                    <a:pt x="104272" y="65295"/>
                    <a:pt x="104609" y="65228"/>
                  </a:cubicBezTo>
                  <a:lnTo>
                    <a:pt x="104720" y="65228"/>
                  </a:lnTo>
                  <a:lnTo>
                    <a:pt x="104720" y="65006"/>
                  </a:lnTo>
                  <a:lnTo>
                    <a:pt x="105274" y="65006"/>
                  </a:lnTo>
                  <a:cubicBezTo>
                    <a:pt x="105556" y="65217"/>
                    <a:pt x="105793" y="65294"/>
                    <a:pt x="106069" y="65294"/>
                  </a:cubicBezTo>
                  <a:cubicBezTo>
                    <a:pt x="106229" y="65294"/>
                    <a:pt x="106403" y="65268"/>
                    <a:pt x="106606" y="65228"/>
                  </a:cubicBezTo>
                  <a:cubicBezTo>
                    <a:pt x="108713" y="64784"/>
                    <a:pt x="110488" y="63786"/>
                    <a:pt x="111598" y="61900"/>
                  </a:cubicBezTo>
                  <a:cubicBezTo>
                    <a:pt x="111819" y="61900"/>
                    <a:pt x="111930" y="61678"/>
                    <a:pt x="111930" y="61567"/>
                  </a:cubicBezTo>
                  <a:cubicBezTo>
                    <a:pt x="112041" y="61567"/>
                    <a:pt x="112041" y="61456"/>
                    <a:pt x="112041" y="61345"/>
                  </a:cubicBezTo>
                  <a:cubicBezTo>
                    <a:pt x="112152" y="61345"/>
                    <a:pt x="112152" y="61123"/>
                    <a:pt x="112152" y="61123"/>
                  </a:cubicBezTo>
                  <a:cubicBezTo>
                    <a:pt x="113040" y="60014"/>
                    <a:pt x="113262" y="58794"/>
                    <a:pt x="113262" y="57463"/>
                  </a:cubicBezTo>
                  <a:cubicBezTo>
                    <a:pt x="113483" y="57130"/>
                    <a:pt x="113594" y="56908"/>
                    <a:pt x="113483" y="56464"/>
                  </a:cubicBezTo>
                  <a:lnTo>
                    <a:pt x="113483" y="56131"/>
                  </a:lnTo>
                  <a:lnTo>
                    <a:pt x="113483" y="55910"/>
                  </a:lnTo>
                  <a:cubicBezTo>
                    <a:pt x="113594" y="55466"/>
                    <a:pt x="114038" y="55022"/>
                    <a:pt x="113483" y="54467"/>
                  </a:cubicBezTo>
                  <a:lnTo>
                    <a:pt x="113483" y="53802"/>
                  </a:lnTo>
                  <a:cubicBezTo>
                    <a:pt x="113816" y="52249"/>
                    <a:pt x="113594" y="50696"/>
                    <a:pt x="113594" y="49254"/>
                  </a:cubicBezTo>
                  <a:lnTo>
                    <a:pt x="113705" y="49254"/>
                  </a:lnTo>
                  <a:cubicBezTo>
                    <a:pt x="114144" y="48888"/>
                    <a:pt x="114197" y="48331"/>
                    <a:pt x="114246" y="47739"/>
                  </a:cubicBezTo>
                  <a:lnTo>
                    <a:pt x="114246" y="47739"/>
                  </a:lnTo>
                  <a:cubicBezTo>
                    <a:pt x="114179" y="47687"/>
                    <a:pt x="114110" y="47637"/>
                    <a:pt x="114038" y="47590"/>
                  </a:cubicBezTo>
                  <a:lnTo>
                    <a:pt x="114038" y="47479"/>
                  </a:lnTo>
                  <a:cubicBezTo>
                    <a:pt x="113705" y="45593"/>
                    <a:pt x="114038" y="43818"/>
                    <a:pt x="113927" y="41932"/>
                  </a:cubicBezTo>
                  <a:cubicBezTo>
                    <a:pt x="113927" y="41383"/>
                    <a:pt x="114036" y="40834"/>
                    <a:pt x="113392" y="40500"/>
                  </a:cubicBezTo>
                  <a:lnTo>
                    <a:pt x="113392" y="40500"/>
                  </a:lnTo>
                  <a:cubicBezTo>
                    <a:pt x="113365" y="41233"/>
                    <a:pt x="113228" y="41915"/>
                    <a:pt x="113483" y="42598"/>
                  </a:cubicBezTo>
                  <a:cubicBezTo>
                    <a:pt x="113483" y="43042"/>
                    <a:pt x="113594" y="43596"/>
                    <a:pt x="113483" y="43818"/>
                  </a:cubicBezTo>
                  <a:cubicBezTo>
                    <a:pt x="113151" y="44373"/>
                    <a:pt x="113705" y="45038"/>
                    <a:pt x="113040" y="45593"/>
                  </a:cubicBezTo>
                  <a:cubicBezTo>
                    <a:pt x="112929" y="45593"/>
                    <a:pt x="112818" y="45482"/>
                    <a:pt x="112818" y="45371"/>
                  </a:cubicBezTo>
                  <a:cubicBezTo>
                    <a:pt x="112818" y="45209"/>
                    <a:pt x="112699" y="45106"/>
                    <a:pt x="112592" y="45106"/>
                  </a:cubicBezTo>
                  <a:cubicBezTo>
                    <a:pt x="112552" y="45106"/>
                    <a:pt x="112515" y="45119"/>
                    <a:pt x="112485" y="45149"/>
                  </a:cubicBezTo>
                  <a:cubicBezTo>
                    <a:pt x="112485" y="45038"/>
                    <a:pt x="112374" y="45038"/>
                    <a:pt x="112374" y="45038"/>
                  </a:cubicBezTo>
                  <a:cubicBezTo>
                    <a:pt x="112097" y="44816"/>
                    <a:pt x="111792" y="44705"/>
                    <a:pt x="111487" y="44705"/>
                  </a:cubicBezTo>
                  <a:cubicBezTo>
                    <a:pt x="111182" y="44705"/>
                    <a:pt x="110877" y="44816"/>
                    <a:pt x="110599" y="45038"/>
                  </a:cubicBezTo>
                  <a:cubicBezTo>
                    <a:pt x="110525" y="45001"/>
                    <a:pt x="110464" y="44989"/>
                    <a:pt x="110410" y="44989"/>
                  </a:cubicBezTo>
                  <a:cubicBezTo>
                    <a:pt x="110303" y="44989"/>
                    <a:pt x="110229" y="45038"/>
                    <a:pt x="110155" y="45038"/>
                  </a:cubicBezTo>
                  <a:cubicBezTo>
                    <a:pt x="108713" y="45038"/>
                    <a:pt x="107604" y="45593"/>
                    <a:pt x="106717" y="46591"/>
                  </a:cubicBezTo>
                  <a:cubicBezTo>
                    <a:pt x="106162" y="47146"/>
                    <a:pt x="105607" y="47812"/>
                    <a:pt x="105164" y="48477"/>
                  </a:cubicBezTo>
                  <a:cubicBezTo>
                    <a:pt x="104981" y="48599"/>
                    <a:pt x="104865" y="48687"/>
                    <a:pt x="104761" y="48687"/>
                  </a:cubicBezTo>
                  <a:cubicBezTo>
                    <a:pt x="104676" y="48687"/>
                    <a:pt x="104598" y="48627"/>
                    <a:pt x="104498" y="48477"/>
                  </a:cubicBezTo>
                  <a:cubicBezTo>
                    <a:pt x="103943" y="47923"/>
                    <a:pt x="103500" y="47257"/>
                    <a:pt x="102945" y="46702"/>
                  </a:cubicBezTo>
                  <a:cubicBezTo>
                    <a:pt x="102945" y="46591"/>
                    <a:pt x="102834" y="46591"/>
                    <a:pt x="102834" y="46480"/>
                  </a:cubicBezTo>
                  <a:cubicBezTo>
                    <a:pt x="102612" y="46148"/>
                    <a:pt x="102501" y="46148"/>
                    <a:pt x="102390" y="46148"/>
                  </a:cubicBezTo>
                  <a:cubicBezTo>
                    <a:pt x="102390" y="46037"/>
                    <a:pt x="102279" y="45926"/>
                    <a:pt x="102057" y="45926"/>
                  </a:cubicBezTo>
                  <a:lnTo>
                    <a:pt x="102057" y="45704"/>
                  </a:lnTo>
                  <a:lnTo>
                    <a:pt x="101947" y="45704"/>
                  </a:lnTo>
                  <a:cubicBezTo>
                    <a:pt x="101836" y="45593"/>
                    <a:pt x="101725" y="45593"/>
                    <a:pt x="101503" y="45593"/>
                  </a:cubicBezTo>
                  <a:cubicBezTo>
                    <a:pt x="101503" y="45482"/>
                    <a:pt x="101392" y="45482"/>
                    <a:pt x="101392" y="45482"/>
                  </a:cubicBezTo>
                  <a:cubicBezTo>
                    <a:pt x="101281" y="45482"/>
                    <a:pt x="101170" y="45371"/>
                    <a:pt x="101170" y="45371"/>
                  </a:cubicBezTo>
                  <a:cubicBezTo>
                    <a:pt x="100948" y="45149"/>
                    <a:pt x="100837" y="45149"/>
                    <a:pt x="100726" y="45149"/>
                  </a:cubicBezTo>
                  <a:cubicBezTo>
                    <a:pt x="100648" y="45071"/>
                    <a:pt x="100458" y="44992"/>
                    <a:pt x="100276" y="44992"/>
                  </a:cubicBezTo>
                  <a:cubicBezTo>
                    <a:pt x="100200" y="44992"/>
                    <a:pt x="100126" y="45006"/>
                    <a:pt x="100061" y="45038"/>
                  </a:cubicBezTo>
                  <a:lnTo>
                    <a:pt x="99728" y="45038"/>
                  </a:lnTo>
                  <a:cubicBezTo>
                    <a:pt x="99300" y="44844"/>
                    <a:pt x="98885" y="44758"/>
                    <a:pt x="98479" y="44758"/>
                  </a:cubicBezTo>
                  <a:cubicBezTo>
                    <a:pt x="97729" y="44758"/>
                    <a:pt x="97009" y="45050"/>
                    <a:pt x="96289" y="45482"/>
                  </a:cubicBezTo>
                  <a:lnTo>
                    <a:pt x="96289" y="39935"/>
                  </a:lnTo>
                  <a:cubicBezTo>
                    <a:pt x="96511" y="39492"/>
                    <a:pt x="96400" y="39270"/>
                    <a:pt x="96289" y="38826"/>
                  </a:cubicBezTo>
                  <a:lnTo>
                    <a:pt x="96289" y="38271"/>
                  </a:lnTo>
                  <a:cubicBezTo>
                    <a:pt x="96289" y="38271"/>
                    <a:pt x="96400" y="38161"/>
                    <a:pt x="96289" y="38161"/>
                  </a:cubicBezTo>
                  <a:cubicBezTo>
                    <a:pt x="96511" y="37828"/>
                    <a:pt x="96400" y="37717"/>
                    <a:pt x="96289" y="37384"/>
                  </a:cubicBezTo>
                  <a:lnTo>
                    <a:pt x="96289" y="36829"/>
                  </a:lnTo>
                  <a:cubicBezTo>
                    <a:pt x="96511" y="36164"/>
                    <a:pt x="96733" y="35498"/>
                    <a:pt x="96289" y="34833"/>
                  </a:cubicBezTo>
                  <a:lnTo>
                    <a:pt x="96289" y="34056"/>
                  </a:lnTo>
                  <a:cubicBezTo>
                    <a:pt x="96733" y="33834"/>
                    <a:pt x="96511" y="33390"/>
                    <a:pt x="96289" y="33169"/>
                  </a:cubicBezTo>
                  <a:lnTo>
                    <a:pt x="96289" y="32725"/>
                  </a:lnTo>
                  <a:lnTo>
                    <a:pt x="96289" y="32170"/>
                  </a:lnTo>
                  <a:cubicBezTo>
                    <a:pt x="96400" y="31505"/>
                    <a:pt x="96400" y="30728"/>
                    <a:pt x="95956" y="30062"/>
                  </a:cubicBezTo>
                  <a:lnTo>
                    <a:pt x="95956" y="29841"/>
                  </a:lnTo>
                  <a:cubicBezTo>
                    <a:pt x="95845" y="29064"/>
                    <a:pt x="96289" y="28399"/>
                    <a:pt x="95845" y="27844"/>
                  </a:cubicBezTo>
                  <a:cubicBezTo>
                    <a:pt x="95734" y="26735"/>
                    <a:pt x="95180" y="25625"/>
                    <a:pt x="95069" y="24516"/>
                  </a:cubicBezTo>
                  <a:lnTo>
                    <a:pt x="95069" y="23961"/>
                  </a:lnTo>
                  <a:cubicBezTo>
                    <a:pt x="95069" y="23850"/>
                    <a:pt x="94847" y="23850"/>
                    <a:pt x="94736" y="23739"/>
                  </a:cubicBezTo>
                  <a:cubicBezTo>
                    <a:pt x="94514" y="23518"/>
                    <a:pt x="94514" y="23407"/>
                    <a:pt x="94292" y="23185"/>
                  </a:cubicBezTo>
                  <a:cubicBezTo>
                    <a:pt x="93959" y="22297"/>
                    <a:pt x="93627" y="21299"/>
                    <a:pt x="92850" y="20633"/>
                  </a:cubicBezTo>
                  <a:cubicBezTo>
                    <a:pt x="92517" y="20190"/>
                    <a:pt x="92406" y="19635"/>
                    <a:pt x="91963" y="19302"/>
                  </a:cubicBezTo>
                  <a:cubicBezTo>
                    <a:pt x="91297" y="18304"/>
                    <a:pt x="90631" y="17194"/>
                    <a:pt x="89633" y="16307"/>
                  </a:cubicBezTo>
                  <a:cubicBezTo>
                    <a:pt x="89633" y="16229"/>
                    <a:pt x="89578" y="16150"/>
                    <a:pt x="89467" y="16150"/>
                  </a:cubicBezTo>
                  <a:cubicBezTo>
                    <a:pt x="89421" y="16150"/>
                    <a:pt x="89365" y="16164"/>
                    <a:pt x="89300" y="16196"/>
                  </a:cubicBezTo>
                  <a:cubicBezTo>
                    <a:pt x="89078" y="16085"/>
                    <a:pt x="88968" y="15641"/>
                    <a:pt x="88524" y="15641"/>
                  </a:cubicBezTo>
                  <a:cubicBezTo>
                    <a:pt x="88413" y="15641"/>
                    <a:pt x="88413" y="15530"/>
                    <a:pt x="88191" y="15530"/>
                  </a:cubicBezTo>
                  <a:cubicBezTo>
                    <a:pt x="88191" y="15420"/>
                    <a:pt x="88080" y="15420"/>
                    <a:pt x="88080" y="15198"/>
                  </a:cubicBezTo>
                  <a:cubicBezTo>
                    <a:pt x="88080" y="15087"/>
                    <a:pt x="87969" y="15087"/>
                    <a:pt x="87969" y="15087"/>
                  </a:cubicBezTo>
                  <a:cubicBezTo>
                    <a:pt x="87858" y="15087"/>
                    <a:pt x="87636" y="14976"/>
                    <a:pt x="87525" y="14976"/>
                  </a:cubicBezTo>
                  <a:cubicBezTo>
                    <a:pt x="87414" y="14865"/>
                    <a:pt x="87304" y="14865"/>
                    <a:pt x="87082" y="14865"/>
                  </a:cubicBezTo>
                  <a:cubicBezTo>
                    <a:pt x="87082" y="14754"/>
                    <a:pt x="87054" y="14698"/>
                    <a:pt x="87012" y="14698"/>
                  </a:cubicBezTo>
                  <a:cubicBezTo>
                    <a:pt x="86971" y="14698"/>
                    <a:pt x="86915" y="14754"/>
                    <a:pt x="86860" y="14865"/>
                  </a:cubicBezTo>
                  <a:cubicBezTo>
                    <a:pt x="86779" y="14702"/>
                    <a:pt x="86578" y="14599"/>
                    <a:pt x="86434" y="14599"/>
                  </a:cubicBezTo>
                  <a:cubicBezTo>
                    <a:pt x="86381" y="14599"/>
                    <a:pt x="86335" y="14613"/>
                    <a:pt x="86305" y="14643"/>
                  </a:cubicBezTo>
                  <a:cubicBezTo>
                    <a:pt x="86305" y="14643"/>
                    <a:pt x="86194" y="14532"/>
                    <a:pt x="85972" y="14532"/>
                  </a:cubicBezTo>
                  <a:cubicBezTo>
                    <a:pt x="85972" y="14421"/>
                    <a:pt x="85861" y="14421"/>
                    <a:pt x="85750" y="14421"/>
                  </a:cubicBezTo>
                  <a:cubicBezTo>
                    <a:pt x="85560" y="14278"/>
                    <a:pt x="85370" y="14238"/>
                    <a:pt x="85189" y="14238"/>
                  </a:cubicBezTo>
                  <a:cubicBezTo>
                    <a:pt x="84947" y="14238"/>
                    <a:pt x="84720" y="14310"/>
                    <a:pt x="84530" y="14310"/>
                  </a:cubicBezTo>
                  <a:cubicBezTo>
                    <a:pt x="84364" y="14088"/>
                    <a:pt x="84142" y="14033"/>
                    <a:pt x="83906" y="14033"/>
                  </a:cubicBezTo>
                  <a:cubicBezTo>
                    <a:pt x="83671" y="14033"/>
                    <a:pt x="83421" y="14088"/>
                    <a:pt x="83199" y="14088"/>
                  </a:cubicBezTo>
                  <a:cubicBezTo>
                    <a:pt x="83070" y="14077"/>
                    <a:pt x="82943" y="14071"/>
                    <a:pt x="82816" y="14071"/>
                  </a:cubicBezTo>
                  <a:cubicBezTo>
                    <a:pt x="81745" y="14071"/>
                    <a:pt x="80752" y="14468"/>
                    <a:pt x="79760" y="14865"/>
                  </a:cubicBezTo>
                  <a:cubicBezTo>
                    <a:pt x="78433" y="15418"/>
                    <a:pt x="76996" y="15750"/>
                    <a:pt x="75888" y="16742"/>
                  </a:cubicBezTo>
                  <a:lnTo>
                    <a:pt x="75888" y="16742"/>
                  </a:lnTo>
                  <a:cubicBezTo>
                    <a:pt x="76454" y="16697"/>
                    <a:pt x="76955" y="16489"/>
                    <a:pt x="77542" y="16196"/>
                  </a:cubicBezTo>
                  <a:cubicBezTo>
                    <a:pt x="79206" y="15530"/>
                    <a:pt x="80869" y="14643"/>
                    <a:pt x="82755" y="14532"/>
                  </a:cubicBezTo>
                  <a:lnTo>
                    <a:pt x="83754" y="14532"/>
                  </a:lnTo>
                  <a:cubicBezTo>
                    <a:pt x="83865" y="14532"/>
                    <a:pt x="84087" y="14532"/>
                    <a:pt x="84197" y="14643"/>
                  </a:cubicBezTo>
                  <a:lnTo>
                    <a:pt x="84863" y="14643"/>
                  </a:lnTo>
                  <a:cubicBezTo>
                    <a:pt x="84974" y="14643"/>
                    <a:pt x="84974" y="14643"/>
                    <a:pt x="85196" y="14865"/>
                  </a:cubicBezTo>
                  <a:cubicBezTo>
                    <a:pt x="85307" y="14865"/>
                    <a:pt x="85418" y="14976"/>
                    <a:pt x="85529" y="14976"/>
                  </a:cubicBezTo>
                  <a:cubicBezTo>
                    <a:pt x="85750" y="14976"/>
                    <a:pt x="85861" y="15087"/>
                    <a:pt x="85972" y="15087"/>
                  </a:cubicBezTo>
                  <a:cubicBezTo>
                    <a:pt x="86083" y="15087"/>
                    <a:pt x="86305" y="15198"/>
                    <a:pt x="86416" y="15198"/>
                  </a:cubicBezTo>
                  <a:cubicBezTo>
                    <a:pt x="86527" y="15198"/>
                    <a:pt x="86638" y="15420"/>
                    <a:pt x="86860" y="15420"/>
                  </a:cubicBezTo>
                  <a:cubicBezTo>
                    <a:pt x="86971" y="15420"/>
                    <a:pt x="87082" y="15530"/>
                    <a:pt x="87082" y="15530"/>
                  </a:cubicBezTo>
                  <a:lnTo>
                    <a:pt x="87193" y="15641"/>
                  </a:lnTo>
                  <a:lnTo>
                    <a:pt x="87414" y="15752"/>
                  </a:lnTo>
                  <a:lnTo>
                    <a:pt x="87525" y="15974"/>
                  </a:lnTo>
                  <a:cubicBezTo>
                    <a:pt x="87525" y="15974"/>
                    <a:pt x="87636" y="16085"/>
                    <a:pt x="87747" y="16085"/>
                  </a:cubicBezTo>
                  <a:cubicBezTo>
                    <a:pt x="87969" y="16085"/>
                    <a:pt x="87969" y="16196"/>
                    <a:pt x="88080" y="16196"/>
                  </a:cubicBezTo>
                  <a:cubicBezTo>
                    <a:pt x="88191" y="16196"/>
                    <a:pt x="88191" y="16307"/>
                    <a:pt x="88302" y="16307"/>
                  </a:cubicBezTo>
                  <a:cubicBezTo>
                    <a:pt x="88302" y="16307"/>
                    <a:pt x="88524" y="16307"/>
                    <a:pt x="88524" y="16529"/>
                  </a:cubicBezTo>
                  <a:cubicBezTo>
                    <a:pt x="88635" y="16529"/>
                    <a:pt x="88635" y="16640"/>
                    <a:pt x="88746" y="16640"/>
                  </a:cubicBezTo>
                  <a:cubicBezTo>
                    <a:pt x="88746" y="16640"/>
                    <a:pt x="88968" y="16640"/>
                    <a:pt x="88968" y="16751"/>
                  </a:cubicBezTo>
                  <a:cubicBezTo>
                    <a:pt x="89078" y="16751"/>
                    <a:pt x="89078" y="16862"/>
                    <a:pt x="89189" y="16862"/>
                  </a:cubicBezTo>
                  <a:lnTo>
                    <a:pt x="89300" y="16862"/>
                  </a:lnTo>
                  <a:cubicBezTo>
                    <a:pt x="89744" y="18193"/>
                    <a:pt x="90631" y="19080"/>
                    <a:pt x="91741" y="19635"/>
                  </a:cubicBezTo>
                  <a:cubicBezTo>
                    <a:pt x="91519" y="20411"/>
                    <a:pt x="91741" y="20744"/>
                    <a:pt x="92406" y="20966"/>
                  </a:cubicBezTo>
                  <a:cubicBezTo>
                    <a:pt x="92961" y="22408"/>
                    <a:pt x="93516" y="23961"/>
                    <a:pt x="94625" y="25182"/>
                  </a:cubicBezTo>
                  <a:cubicBezTo>
                    <a:pt x="94181" y="26069"/>
                    <a:pt x="94736" y="26735"/>
                    <a:pt x="94847" y="27400"/>
                  </a:cubicBezTo>
                  <a:cubicBezTo>
                    <a:pt x="94958" y="27733"/>
                    <a:pt x="94958" y="27844"/>
                    <a:pt x="95180" y="28177"/>
                  </a:cubicBezTo>
                  <a:lnTo>
                    <a:pt x="95180" y="28731"/>
                  </a:lnTo>
                  <a:lnTo>
                    <a:pt x="95180" y="29397"/>
                  </a:lnTo>
                  <a:cubicBezTo>
                    <a:pt x="95180" y="29508"/>
                    <a:pt x="95291" y="29841"/>
                    <a:pt x="95291" y="29952"/>
                  </a:cubicBezTo>
                  <a:lnTo>
                    <a:pt x="95402" y="30062"/>
                  </a:lnTo>
                  <a:lnTo>
                    <a:pt x="95402" y="30395"/>
                  </a:lnTo>
                  <a:lnTo>
                    <a:pt x="95402" y="30506"/>
                  </a:lnTo>
                  <a:lnTo>
                    <a:pt x="95402" y="31061"/>
                  </a:lnTo>
                  <a:lnTo>
                    <a:pt x="95402" y="31172"/>
                  </a:lnTo>
                  <a:cubicBezTo>
                    <a:pt x="95180" y="31616"/>
                    <a:pt x="95291" y="31837"/>
                    <a:pt x="95512" y="32281"/>
                  </a:cubicBezTo>
                  <a:cubicBezTo>
                    <a:pt x="95512" y="32281"/>
                    <a:pt x="95402" y="32281"/>
                    <a:pt x="95402" y="32392"/>
                  </a:cubicBezTo>
                  <a:cubicBezTo>
                    <a:pt x="94958" y="33834"/>
                    <a:pt x="95402" y="35054"/>
                    <a:pt x="95402" y="36275"/>
                  </a:cubicBezTo>
                  <a:cubicBezTo>
                    <a:pt x="95402" y="36829"/>
                    <a:pt x="95402" y="37273"/>
                    <a:pt x="95512" y="37828"/>
                  </a:cubicBezTo>
                  <a:lnTo>
                    <a:pt x="95512" y="38161"/>
                  </a:lnTo>
                  <a:cubicBezTo>
                    <a:pt x="95512" y="38161"/>
                    <a:pt x="95402" y="38161"/>
                    <a:pt x="95402" y="38271"/>
                  </a:cubicBezTo>
                  <a:cubicBezTo>
                    <a:pt x="95180" y="38826"/>
                    <a:pt x="95180" y="39270"/>
                    <a:pt x="95512" y="39603"/>
                  </a:cubicBezTo>
                  <a:cubicBezTo>
                    <a:pt x="95402" y="39603"/>
                    <a:pt x="95402" y="39824"/>
                    <a:pt x="95402" y="39824"/>
                  </a:cubicBezTo>
                  <a:cubicBezTo>
                    <a:pt x="95180" y="40490"/>
                    <a:pt x="95291" y="41156"/>
                    <a:pt x="95291" y="41710"/>
                  </a:cubicBezTo>
                  <a:cubicBezTo>
                    <a:pt x="95402" y="42154"/>
                    <a:pt x="95402" y="42376"/>
                    <a:pt x="95402" y="42820"/>
                  </a:cubicBezTo>
                  <a:lnTo>
                    <a:pt x="95402" y="43263"/>
                  </a:lnTo>
                  <a:cubicBezTo>
                    <a:pt x="95512" y="43707"/>
                    <a:pt x="95402" y="44040"/>
                    <a:pt x="95291" y="44484"/>
                  </a:cubicBezTo>
                  <a:cubicBezTo>
                    <a:pt x="95291" y="44927"/>
                    <a:pt x="95180" y="45371"/>
                    <a:pt x="95291" y="45704"/>
                  </a:cubicBezTo>
                  <a:lnTo>
                    <a:pt x="95180" y="45704"/>
                  </a:lnTo>
                  <a:cubicBezTo>
                    <a:pt x="94181" y="46591"/>
                    <a:pt x="93183" y="47368"/>
                    <a:pt x="93183" y="48699"/>
                  </a:cubicBezTo>
                  <a:cubicBezTo>
                    <a:pt x="92628" y="49254"/>
                    <a:pt x="92628" y="49919"/>
                    <a:pt x="92185" y="50474"/>
                  </a:cubicBezTo>
                  <a:cubicBezTo>
                    <a:pt x="92185" y="50585"/>
                    <a:pt x="92074" y="50585"/>
                    <a:pt x="92185" y="50696"/>
                  </a:cubicBezTo>
                  <a:cubicBezTo>
                    <a:pt x="92074" y="50918"/>
                    <a:pt x="92074" y="51029"/>
                    <a:pt x="92074" y="51029"/>
                  </a:cubicBezTo>
                  <a:lnTo>
                    <a:pt x="92074" y="51140"/>
                  </a:lnTo>
                  <a:lnTo>
                    <a:pt x="91963" y="51140"/>
                  </a:lnTo>
                  <a:cubicBezTo>
                    <a:pt x="91852" y="51361"/>
                    <a:pt x="91852" y="51472"/>
                    <a:pt x="91963" y="51583"/>
                  </a:cubicBezTo>
                  <a:cubicBezTo>
                    <a:pt x="91852" y="51583"/>
                    <a:pt x="91852" y="51583"/>
                    <a:pt x="91852" y="51694"/>
                  </a:cubicBezTo>
                  <a:lnTo>
                    <a:pt x="91852" y="51916"/>
                  </a:lnTo>
                  <a:cubicBezTo>
                    <a:pt x="91519" y="52138"/>
                    <a:pt x="91852" y="52693"/>
                    <a:pt x="91519" y="52914"/>
                  </a:cubicBezTo>
                  <a:cubicBezTo>
                    <a:pt x="91741" y="53691"/>
                    <a:pt x="91297" y="54246"/>
                    <a:pt x="91186" y="54800"/>
                  </a:cubicBezTo>
                  <a:cubicBezTo>
                    <a:pt x="90853" y="57241"/>
                    <a:pt x="90853" y="59792"/>
                    <a:pt x="91297" y="62233"/>
                  </a:cubicBezTo>
                  <a:cubicBezTo>
                    <a:pt x="91297" y="62565"/>
                    <a:pt x="91297" y="62676"/>
                    <a:pt x="91408" y="62898"/>
                  </a:cubicBezTo>
                  <a:cubicBezTo>
                    <a:pt x="91408" y="63231"/>
                    <a:pt x="91408" y="63342"/>
                    <a:pt x="91519" y="63675"/>
                  </a:cubicBezTo>
                  <a:cubicBezTo>
                    <a:pt x="91519" y="63786"/>
                    <a:pt x="91519" y="63897"/>
                    <a:pt x="91630" y="64008"/>
                  </a:cubicBezTo>
                  <a:lnTo>
                    <a:pt x="91630" y="64229"/>
                  </a:lnTo>
                  <a:cubicBezTo>
                    <a:pt x="91630" y="64451"/>
                    <a:pt x="91630" y="64784"/>
                    <a:pt x="91963" y="64895"/>
                  </a:cubicBezTo>
                  <a:cubicBezTo>
                    <a:pt x="91963" y="65893"/>
                    <a:pt x="92739" y="66559"/>
                    <a:pt x="93072" y="67557"/>
                  </a:cubicBezTo>
                  <a:cubicBezTo>
                    <a:pt x="93072" y="67668"/>
                    <a:pt x="93072" y="67779"/>
                    <a:pt x="93183" y="67890"/>
                  </a:cubicBezTo>
                  <a:cubicBezTo>
                    <a:pt x="93183" y="68223"/>
                    <a:pt x="93183" y="68334"/>
                    <a:pt x="93294" y="68667"/>
                  </a:cubicBezTo>
                  <a:cubicBezTo>
                    <a:pt x="93294" y="69000"/>
                    <a:pt x="93516" y="69332"/>
                    <a:pt x="93849" y="69554"/>
                  </a:cubicBezTo>
                  <a:cubicBezTo>
                    <a:pt x="94181" y="70331"/>
                    <a:pt x="94403" y="71107"/>
                    <a:pt x="94958" y="71662"/>
                  </a:cubicBezTo>
                  <a:cubicBezTo>
                    <a:pt x="95291" y="72217"/>
                    <a:pt x="95402" y="72882"/>
                    <a:pt x="95845" y="73437"/>
                  </a:cubicBezTo>
                  <a:cubicBezTo>
                    <a:pt x="96067" y="74213"/>
                    <a:pt x="96511" y="74768"/>
                    <a:pt x="96844" y="75434"/>
                  </a:cubicBezTo>
                  <a:cubicBezTo>
                    <a:pt x="97066" y="75988"/>
                    <a:pt x="97398" y="76432"/>
                    <a:pt x="97620" y="76987"/>
                  </a:cubicBezTo>
                  <a:cubicBezTo>
                    <a:pt x="97620" y="77098"/>
                    <a:pt x="97620" y="77319"/>
                    <a:pt x="97731" y="77541"/>
                  </a:cubicBezTo>
                  <a:cubicBezTo>
                    <a:pt x="98175" y="78207"/>
                    <a:pt x="98175" y="78872"/>
                    <a:pt x="97953" y="79760"/>
                  </a:cubicBezTo>
                  <a:cubicBezTo>
                    <a:pt x="97620" y="81313"/>
                    <a:pt x="97509" y="82200"/>
                    <a:pt x="97509" y="83199"/>
                  </a:cubicBezTo>
                  <a:cubicBezTo>
                    <a:pt x="97287" y="83643"/>
                    <a:pt x="97398" y="84197"/>
                    <a:pt x="97287" y="84641"/>
                  </a:cubicBezTo>
                  <a:lnTo>
                    <a:pt x="96955" y="84641"/>
                  </a:lnTo>
                  <a:cubicBezTo>
                    <a:pt x="96955" y="84419"/>
                    <a:pt x="96844" y="84419"/>
                    <a:pt x="96622" y="84419"/>
                  </a:cubicBezTo>
                  <a:cubicBezTo>
                    <a:pt x="96622" y="84341"/>
                    <a:pt x="96566" y="84262"/>
                    <a:pt x="96495" y="84262"/>
                  </a:cubicBezTo>
                  <a:cubicBezTo>
                    <a:pt x="96465" y="84262"/>
                    <a:pt x="96432" y="84276"/>
                    <a:pt x="96400" y="84308"/>
                  </a:cubicBezTo>
                  <a:cubicBezTo>
                    <a:pt x="96400" y="84197"/>
                    <a:pt x="96289" y="84197"/>
                    <a:pt x="96289" y="84197"/>
                  </a:cubicBezTo>
                  <a:cubicBezTo>
                    <a:pt x="95956" y="83753"/>
                    <a:pt x="95512" y="83643"/>
                    <a:pt x="95180" y="83532"/>
                  </a:cubicBezTo>
                  <a:cubicBezTo>
                    <a:pt x="94736" y="83199"/>
                    <a:pt x="94292" y="82755"/>
                    <a:pt x="93849" y="82644"/>
                  </a:cubicBezTo>
                  <a:cubicBezTo>
                    <a:pt x="92739" y="82200"/>
                    <a:pt x="91963" y="81646"/>
                    <a:pt x="91519" y="80536"/>
                  </a:cubicBezTo>
                  <a:cubicBezTo>
                    <a:pt x="91519" y="80315"/>
                    <a:pt x="91408" y="80204"/>
                    <a:pt x="91297" y="79982"/>
                  </a:cubicBezTo>
                  <a:cubicBezTo>
                    <a:pt x="91075" y="79871"/>
                    <a:pt x="91075" y="79760"/>
                    <a:pt x="91075" y="79649"/>
                  </a:cubicBezTo>
                  <a:cubicBezTo>
                    <a:pt x="91075" y="79427"/>
                    <a:pt x="91075" y="79316"/>
                    <a:pt x="90964" y="79205"/>
                  </a:cubicBezTo>
                  <a:cubicBezTo>
                    <a:pt x="90853" y="79094"/>
                    <a:pt x="90853" y="78872"/>
                    <a:pt x="90853" y="78762"/>
                  </a:cubicBezTo>
                  <a:cubicBezTo>
                    <a:pt x="90853" y="78651"/>
                    <a:pt x="90853" y="78651"/>
                    <a:pt x="90742" y="78651"/>
                  </a:cubicBezTo>
                  <a:lnTo>
                    <a:pt x="90410" y="78318"/>
                  </a:lnTo>
                  <a:cubicBezTo>
                    <a:pt x="90410" y="78207"/>
                    <a:pt x="90299" y="78207"/>
                    <a:pt x="90299" y="78096"/>
                  </a:cubicBezTo>
                  <a:cubicBezTo>
                    <a:pt x="90299" y="77985"/>
                    <a:pt x="90188" y="77985"/>
                    <a:pt x="90188" y="77763"/>
                  </a:cubicBezTo>
                  <a:cubicBezTo>
                    <a:pt x="89855" y="76432"/>
                    <a:pt x="88968" y="75323"/>
                    <a:pt x="88413" y="73991"/>
                  </a:cubicBezTo>
                  <a:lnTo>
                    <a:pt x="88413" y="73881"/>
                  </a:lnTo>
                  <a:cubicBezTo>
                    <a:pt x="88413" y="73770"/>
                    <a:pt x="88413" y="73659"/>
                    <a:pt x="88191" y="73437"/>
                  </a:cubicBezTo>
                  <a:cubicBezTo>
                    <a:pt x="88191" y="73326"/>
                    <a:pt x="88191" y="73326"/>
                    <a:pt x="88080" y="73326"/>
                  </a:cubicBezTo>
                  <a:cubicBezTo>
                    <a:pt x="88080" y="73215"/>
                    <a:pt x="87969" y="73104"/>
                    <a:pt x="87969" y="72882"/>
                  </a:cubicBezTo>
                  <a:cubicBezTo>
                    <a:pt x="87969" y="71884"/>
                    <a:pt x="87082" y="71218"/>
                    <a:pt x="86527" y="70442"/>
                  </a:cubicBezTo>
                  <a:cubicBezTo>
                    <a:pt x="86527" y="70331"/>
                    <a:pt x="86416" y="70109"/>
                    <a:pt x="86416" y="70109"/>
                  </a:cubicBezTo>
                  <a:cubicBezTo>
                    <a:pt x="86305" y="69221"/>
                    <a:pt x="85640" y="68445"/>
                    <a:pt x="85085" y="67779"/>
                  </a:cubicBezTo>
                  <a:cubicBezTo>
                    <a:pt x="85085" y="67668"/>
                    <a:pt x="84863" y="67557"/>
                    <a:pt x="84752" y="67557"/>
                  </a:cubicBezTo>
                  <a:cubicBezTo>
                    <a:pt x="84752" y="67336"/>
                    <a:pt x="84641" y="67225"/>
                    <a:pt x="84530" y="67225"/>
                  </a:cubicBezTo>
                  <a:cubicBezTo>
                    <a:pt x="83643" y="65672"/>
                    <a:pt x="82090" y="64895"/>
                    <a:pt x="80869" y="63786"/>
                  </a:cubicBezTo>
                  <a:cubicBezTo>
                    <a:pt x="80869" y="63675"/>
                    <a:pt x="80759" y="63453"/>
                    <a:pt x="80648" y="63453"/>
                  </a:cubicBezTo>
                  <a:cubicBezTo>
                    <a:pt x="80648" y="63342"/>
                    <a:pt x="80426" y="63342"/>
                    <a:pt x="80315" y="63342"/>
                  </a:cubicBezTo>
                  <a:cubicBezTo>
                    <a:pt x="80315" y="63231"/>
                    <a:pt x="80204" y="63231"/>
                    <a:pt x="80204" y="63231"/>
                  </a:cubicBezTo>
                  <a:cubicBezTo>
                    <a:pt x="80093" y="63120"/>
                    <a:pt x="80093" y="62898"/>
                    <a:pt x="79871" y="62898"/>
                  </a:cubicBezTo>
                  <a:cubicBezTo>
                    <a:pt x="79760" y="62676"/>
                    <a:pt x="79649" y="62565"/>
                    <a:pt x="79316" y="62565"/>
                  </a:cubicBezTo>
                  <a:cubicBezTo>
                    <a:pt x="78540" y="61678"/>
                    <a:pt x="77431" y="61567"/>
                    <a:pt x="76432" y="60902"/>
                  </a:cubicBezTo>
                  <a:cubicBezTo>
                    <a:pt x="76377" y="60791"/>
                    <a:pt x="76349" y="60735"/>
                    <a:pt x="76307" y="60735"/>
                  </a:cubicBezTo>
                  <a:cubicBezTo>
                    <a:pt x="76266" y="60735"/>
                    <a:pt x="76210" y="60791"/>
                    <a:pt x="76099" y="60902"/>
                  </a:cubicBezTo>
                  <a:cubicBezTo>
                    <a:pt x="76099" y="60680"/>
                    <a:pt x="75988" y="60680"/>
                    <a:pt x="75878" y="60569"/>
                  </a:cubicBezTo>
                  <a:cubicBezTo>
                    <a:pt x="75767" y="60458"/>
                    <a:pt x="75767" y="60458"/>
                    <a:pt x="75434" y="60347"/>
                  </a:cubicBezTo>
                  <a:cubicBezTo>
                    <a:pt x="75323" y="60347"/>
                    <a:pt x="75212" y="60347"/>
                    <a:pt x="75101" y="60125"/>
                  </a:cubicBezTo>
                  <a:cubicBezTo>
                    <a:pt x="73508" y="59567"/>
                    <a:pt x="71971" y="59124"/>
                    <a:pt x="70369" y="59124"/>
                  </a:cubicBezTo>
                  <a:cubicBezTo>
                    <a:pt x="69740" y="59124"/>
                    <a:pt x="69102" y="59192"/>
                    <a:pt x="68445" y="59348"/>
                  </a:cubicBezTo>
                  <a:cubicBezTo>
                    <a:pt x="68223" y="59348"/>
                    <a:pt x="68112" y="59238"/>
                    <a:pt x="68001" y="59238"/>
                  </a:cubicBezTo>
                  <a:cubicBezTo>
                    <a:pt x="66781" y="57795"/>
                    <a:pt x="65117" y="56797"/>
                    <a:pt x="63675" y="55688"/>
                  </a:cubicBezTo>
                  <a:cubicBezTo>
                    <a:pt x="61235" y="53913"/>
                    <a:pt x="58572" y="52027"/>
                    <a:pt x="56354" y="49919"/>
                  </a:cubicBezTo>
                  <a:cubicBezTo>
                    <a:pt x="56354" y="49808"/>
                    <a:pt x="56243" y="49586"/>
                    <a:pt x="56021" y="49586"/>
                  </a:cubicBezTo>
                  <a:cubicBezTo>
                    <a:pt x="56021" y="49365"/>
                    <a:pt x="55910" y="49254"/>
                    <a:pt x="55688" y="49254"/>
                  </a:cubicBezTo>
                  <a:cubicBezTo>
                    <a:pt x="55688" y="49032"/>
                    <a:pt x="55466" y="49032"/>
                    <a:pt x="55466" y="48921"/>
                  </a:cubicBezTo>
                  <a:cubicBezTo>
                    <a:pt x="55466" y="48810"/>
                    <a:pt x="55355" y="48699"/>
                    <a:pt x="55244" y="48699"/>
                  </a:cubicBezTo>
                  <a:cubicBezTo>
                    <a:pt x="54246" y="47923"/>
                    <a:pt x="53691" y="46813"/>
                    <a:pt x="52804" y="45926"/>
                  </a:cubicBezTo>
                  <a:cubicBezTo>
                    <a:pt x="52138" y="45371"/>
                    <a:pt x="52138" y="44373"/>
                    <a:pt x="51473" y="43707"/>
                  </a:cubicBezTo>
                  <a:cubicBezTo>
                    <a:pt x="51140" y="42709"/>
                    <a:pt x="50585" y="41821"/>
                    <a:pt x="50474" y="40934"/>
                  </a:cubicBezTo>
                  <a:cubicBezTo>
                    <a:pt x="50474" y="40601"/>
                    <a:pt x="50252" y="40490"/>
                    <a:pt x="50030" y="40157"/>
                  </a:cubicBezTo>
                  <a:lnTo>
                    <a:pt x="50030" y="39935"/>
                  </a:lnTo>
                  <a:cubicBezTo>
                    <a:pt x="50030" y="39603"/>
                    <a:pt x="50030" y="39492"/>
                    <a:pt x="49920" y="39381"/>
                  </a:cubicBezTo>
                  <a:cubicBezTo>
                    <a:pt x="49920" y="38493"/>
                    <a:pt x="49698" y="37606"/>
                    <a:pt x="49365" y="36718"/>
                  </a:cubicBezTo>
                  <a:lnTo>
                    <a:pt x="49365" y="36497"/>
                  </a:lnTo>
                  <a:cubicBezTo>
                    <a:pt x="48810" y="34500"/>
                    <a:pt x="49254" y="32281"/>
                    <a:pt x="50807" y="30395"/>
                  </a:cubicBezTo>
                  <a:cubicBezTo>
                    <a:pt x="50918" y="30173"/>
                    <a:pt x="50807" y="30062"/>
                    <a:pt x="50918" y="29952"/>
                  </a:cubicBezTo>
                  <a:cubicBezTo>
                    <a:pt x="51805" y="29397"/>
                    <a:pt x="52471" y="28731"/>
                    <a:pt x="53247" y="28177"/>
                  </a:cubicBezTo>
                  <a:cubicBezTo>
                    <a:pt x="53469" y="28177"/>
                    <a:pt x="53580" y="27955"/>
                    <a:pt x="53580" y="27844"/>
                  </a:cubicBezTo>
                  <a:cubicBezTo>
                    <a:pt x="53691" y="27844"/>
                    <a:pt x="53691" y="27844"/>
                    <a:pt x="53691" y="27733"/>
                  </a:cubicBezTo>
                  <a:cubicBezTo>
                    <a:pt x="54024" y="27733"/>
                    <a:pt x="54135" y="27733"/>
                    <a:pt x="54246" y="27400"/>
                  </a:cubicBezTo>
                  <a:cubicBezTo>
                    <a:pt x="55355" y="26845"/>
                    <a:pt x="56465" y="26513"/>
                    <a:pt x="57574" y="25958"/>
                  </a:cubicBezTo>
                  <a:cubicBezTo>
                    <a:pt x="57907" y="25958"/>
                    <a:pt x="58018" y="25736"/>
                    <a:pt x="58239" y="25736"/>
                  </a:cubicBezTo>
                  <a:cubicBezTo>
                    <a:pt x="58572" y="25736"/>
                    <a:pt x="58683" y="25736"/>
                    <a:pt x="58794" y="25625"/>
                  </a:cubicBezTo>
                  <a:cubicBezTo>
                    <a:pt x="59016" y="25625"/>
                    <a:pt x="59127" y="25625"/>
                    <a:pt x="59349" y="25514"/>
                  </a:cubicBezTo>
                  <a:cubicBezTo>
                    <a:pt x="59682" y="25514"/>
                    <a:pt x="59792" y="25514"/>
                    <a:pt x="59903" y="25403"/>
                  </a:cubicBezTo>
                  <a:cubicBezTo>
                    <a:pt x="60389" y="25403"/>
                    <a:pt x="60874" y="25187"/>
                    <a:pt x="61386" y="25187"/>
                  </a:cubicBezTo>
                  <a:cubicBezTo>
                    <a:pt x="61694" y="25187"/>
                    <a:pt x="62011" y="25265"/>
                    <a:pt x="62344" y="25514"/>
                  </a:cubicBezTo>
                  <a:cubicBezTo>
                    <a:pt x="61789" y="26069"/>
                    <a:pt x="62011" y="26845"/>
                    <a:pt x="61900" y="27622"/>
                  </a:cubicBezTo>
                  <a:cubicBezTo>
                    <a:pt x="61346" y="30395"/>
                    <a:pt x="62455" y="32725"/>
                    <a:pt x="63786" y="34943"/>
                  </a:cubicBezTo>
                  <a:cubicBezTo>
                    <a:pt x="64119" y="35609"/>
                    <a:pt x="64784" y="35942"/>
                    <a:pt x="65228" y="36497"/>
                  </a:cubicBezTo>
                  <a:cubicBezTo>
                    <a:pt x="65228" y="36607"/>
                    <a:pt x="65339" y="36607"/>
                    <a:pt x="65339" y="36718"/>
                  </a:cubicBezTo>
                  <a:cubicBezTo>
                    <a:pt x="65339" y="36829"/>
                    <a:pt x="65450" y="37051"/>
                    <a:pt x="65672" y="37051"/>
                  </a:cubicBezTo>
                  <a:cubicBezTo>
                    <a:pt x="65672" y="37162"/>
                    <a:pt x="65783" y="37273"/>
                    <a:pt x="65894" y="37273"/>
                  </a:cubicBezTo>
                  <a:cubicBezTo>
                    <a:pt x="66546" y="38251"/>
                    <a:pt x="67432" y="38662"/>
                    <a:pt x="68307" y="38662"/>
                  </a:cubicBezTo>
                  <a:cubicBezTo>
                    <a:pt x="69516" y="38662"/>
                    <a:pt x="70704" y="37877"/>
                    <a:pt x="71218" y="36718"/>
                  </a:cubicBezTo>
                  <a:cubicBezTo>
                    <a:pt x="71329" y="36718"/>
                    <a:pt x="71329" y="36607"/>
                    <a:pt x="71218" y="36607"/>
                  </a:cubicBezTo>
                  <a:cubicBezTo>
                    <a:pt x="71440" y="35609"/>
                    <a:pt x="71551" y="34500"/>
                    <a:pt x="71218" y="33501"/>
                  </a:cubicBezTo>
                  <a:lnTo>
                    <a:pt x="71218" y="33280"/>
                  </a:lnTo>
                  <a:cubicBezTo>
                    <a:pt x="71329" y="32614"/>
                    <a:pt x="70886" y="32059"/>
                    <a:pt x="70886" y="31505"/>
                  </a:cubicBezTo>
                  <a:cubicBezTo>
                    <a:pt x="70997" y="31172"/>
                    <a:pt x="70886" y="30950"/>
                    <a:pt x="71218" y="30950"/>
                  </a:cubicBezTo>
                  <a:cubicBezTo>
                    <a:pt x="71773" y="31616"/>
                    <a:pt x="72328" y="32170"/>
                    <a:pt x="72882" y="32836"/>
                  </a:cubicBezTo>
                  <a:cubicBezTo>
                    <a:pt x="72882" y="32947"/>
                    <a:pt x="72993" y="32947"/>
                    <a:pt x="72993" y="33169"/>
                  </a:cubicBezTo>
                  <a:cubicBezTo>
                    <a:pt x="73104" y="33390"/>
                    <a:pt x="73215" y="33501"/>
                    <a:pt x="73548" y="33723"/>
                  </a:cubicBezTo>
                  <a:cubicBezTo>
                    <a:pt x="73992" y="33945"/>
                    <a:pt x="74325" y="34278"/>
                    <a:pt x="74657" y="34500"/>
                  </a:cubicBezTo>
                  <a:cubicBezTo>
                    <a:pt x="75063" y="34790"/>
                    <a:pt x="75530" y="34958"/>
                    <a:pt x="76009" y="34958"/>
                  </a:cubicBezTo>
                  <a:cubicBezTo>
                    <a:pt x="76447" y="34958"/>
                    <a:pt x="76896" y="34818"/>
                    <a:pt x="77320" y="34500"/>
                  </a:cubicBezTo>
                  <a:cubicBezTo>
                    <a:pt x="77542" y="34500"/>
                    <a:pt x="77874" y="34500"/>
                    <a:pt x="78096" y="34278"/>
                  </a:cubicBezTo>
                  <a:cubicBezTo>
                    <a:pt x="78207" y="34278"/>
                    <a:pt x="78429" y="34056"/>
                    <a:pt x="78429" y="33945"/>
                  </a:cubicBezTo>
                  <a:cubicBezTo>
                    <a:pt x="78651" y="33834"/>
                    <a:pt x="78762" y="33723"/>
                    <a:pt x="78984" y="33390"/>
                  </a:cubicBezTo>
                  <a:cubicBezTo>
                    <a:pt x="79095" y="33280"/>
                    <a:pt x="79095" y="32947"/>
                    <a:pt x="79095" y="32836"/>
                  </a:cubicBezTo>
                  <a:cubicBezTo>
                    <a:pt x="79095" y="32725"/>
                    <a:pt x="79206" y="32614"/>
                    <a:pt x="79206" y="32392"/>
                  </a:cubicBezTo>
                  <a:cubicBezTo>
                    <a:pt x="79538" y="32170"/>
                    <a:pt x="79316" y="31837"/>
                    <a:pt x="79206" y="31616"/>
                  </a:cubicBezTo>
                  <a:cubicBezTo>
                    <a:pt x="79206" y="31283"/>
                    <a:pt x="79206" y="30950"/>
                    <a:pt x="79095" y="30617"/>
                  </a:cubicBezTo>
                  <a:cubicBezTo>
                    <a:pt x="79095" y="30395"/>
                    <a:pt x="79095" y="30173"/>
                    <a:pt x="78984" y="29952"/>
                  </a:cubicBezTo>
                  <a:cubicBezTo>
                    <a:pt x="78984" y="29619"/>
                    <a:pt x="78984" y="29508"/>
                    <a:pt x="78762" y="29286"/>
                  </a:cubicBezTo>
                  <a:cubicBezTo>
                    <a:pt x="78762" y="28953"/>
                    <a:pt x="78762" y="28842"/>
                    <a:pt x="78651" y="28509"/>
                  </a:cubicBezTo>
                  <a:lnTo>
                    <a:pt x="78651" y="28399"/>
                  </a:lnTo>
                  <a:cubicBezTo>
                    <a:pt x="78762" y="28288"/>
                    <a:pt x="78762" y="28177"/>
                    <a:pt x="78651" y="27955"/>
                  </a:cubicBezTo>
                  <a:cubicBezTo>
                    <a:pt x="78207" y="25958"/>
                    <a:pt x="77098" y="24294"/>
                    <a:pt x="75767" y="22741"/>
                  </a:cubicBezTo>
                  <a:cubicBezTo>
                    <a:pt x="75767" y="22630"/>
                    <a:pt x="75656" y="22408"/>
                    <a:pt x="75434" y="22408"/>
                  </a:cubicBezTo>
                  <a:cubicBezTo>
                    <a:pt x="75434" y="22330"/>
                    <a:pt x="75378" y="22251"/>
                    <a:pt x="75307" y="22251"/>
                  </a:cubicBezTo>
                  <a:cubicBezTo>
                    <a:pt x="75277" y="22251"/>
                    <a:pt x="75244" y="22265"/>
                    <a:pt x="75212" y="22297"/>
                  </a:cubicBezTo>
                  <a:cubicBezTo>
                    <a:pt x="74546" y="21854"/>
                    <a:pt x="73770" y="21521"/>
                    <a:pt x="73104" y="20966"/>
                  </a:cubicBezTo>
                  <a:lnTo>
                    <a:pt x="73104" y="20744"/>
                  </a:lnTo>
                  <a:cubicBezTo>
                    <a:pt x="73104" y="20633"/>
                    <a:pt x="72993" y="20633"/>
                    <a:pt x="72882" y="20522"/>
                  </a:cubicBezTo>
                  <a:cubicBezTo>
                    <a:pt x="72509" y="20243"/>
                    <a:pt x="72607" y="19806"/>
                    <a:pt x="72581" y="19476"/>
                  </a:cubicBezTo>
                  <a:lnTo>
                    <a:pt x="72581" y="19476"/>
                  </a:lnTo>
                  <a:cubicBezTo>
                    <a:pt x="72497" y="19530"/>
                    <a:pt x="72412" y="19550"/>
                    <a:pt x="72328" y="19635"/>
                  </a:cubicBezTo>
                  <a:cubicBezTo>
                    <a:pt x="72168" y="19875"/>
                    <a:pt x="72008" y="20057"/>
                    <a:pt x="71765" y="20057"/>
                  </a:cubicBezTo>
                  <a:cubicBezTo>
                    <a:pt x="71671" y="20057"/>
                    <a:pt x="71564" y="20030"/>
                    <a:pt x="71440" y="19968"/>
                  </a:cubicBezTo>
                  <a:cubicBezTo>
                    <a:pt x="71385" y="19912"/>
                    <a:pt x="71357" y="19885"/>
                    <a:pt x="71329" y="19885"/>
                  </a:cubicBezTo>
                  <a:cubicBezTo>
                    <a:pt x="71302" y="19885"/>
                    <a:pt x="71274" y="19912"/>
                    <a:pt x="71218" y="19968"/>
                  </a:cubicBezTo>
                  <a:cubicBezTo>
                    <a:pt x="71218" y="19857"/>
                    <a:pt x="70997" y="19857"/>
                    <a:pt x="70886" y="19635"/>
                  </a:cubicBezTo>
                  <a:cubicBezTo>
                    <a:pt x="70775" y="19524"/>
                    <a:pt x="70442" y="19524"/>
                    <a:pt x="70331" y="19413"/>
                  </a:cubicBezTo>
                  <a:cubicBezTo>
                    <a:pt x="69222" y="19302"/>
                    <a:pt x="68667" y="18415"/>
                    <a:pt x="67669" y="17971"/>
                  </a:cubicBezTo>
                  <a:cubicBezTo>
                    <a:pt x="66781" y="17638"/>
                    <a:pt x="65894" y="16862"/>
                    <a:pt x="65117" y="16307"/>
                  </a:cubicBezTo>
                  <a:cubicBezTo>
                    <a:pt x="64563" y="15974"/>
                    <a:pt x="64008" y="15198"/>
                    <a:pt x="63786" y="14421"/>
                  </a:cubicBezTo>
                  <a:cubicBezTo>
                    <a:pt x="63564" y="12979"/>
                    <a:pt x="63009" y="11759"/>
                    <a:pt x="62011" y="10649"/>
                  </a:cubicBezTo>
                  <a:cubicBezTo>
                    <a:pt x="61789" y="10428"/>
                    <a:pt x="61567" y="9984"/>
                    <a:pt x="61567" y="9540"/>
                  </a:cubicBezTo>
                  <a:cubicBezTo>
                    <a:pt x="61346" y="8985"/>
                    <a:pt x="61346" y="8431"/>
                    <a:pt x="61346" y="8098"/>
                  </a:cubicBezTo>
                  <a:cubicBezTo>
                    <a:pt x="61567" y="7100"/>
                    <a:pt x="62011" y="6212"/>
                    <a:pt x="62344" y="5325"/>
                  </a:cubicBezTo>
                  <a:cubicBezTo>
                    <a:pt x="62677" y="4992"/>
                    <a:pt x="63009" y="4548"/>
                    <a:pt x="63453" y="4326"/>
                  </a:cubicBezTo>
                  <a:lnTo>
                    <a:pt x="65117" y="2995"/>
                  </a:lnTo>
                  <a:cubicBezTo>
                    <a:pt x="66325" y="2432"/>
                    <a:pt x="67591" y="2277"/>
                    <a:pt x="68873" y="2277"/>
                  </a:cubicBezTo>
                  <a:cubicBezTo>
                    <a:pt x="69357" y="2277"/>
                    <a:pt x="69844" y="2299"/>
                    <a:pt x="70331" y="2330"/>
                  </a:cubicBezTo>
                  <a:cubicBezTo>
                    <a:pt x="72439" y="2662"/>
                    <a:pt x="74103" y="3883"/>
                    <a:pt x="75656" y="5325"/>
                  </a:cubicBezTo>
                  <a:cubicBezTo>
                    <a:pt x="75656" y="5436"/>
                    <a:pt x="75767" y="5547"/>
                    <a:pt x="75878" y="5547"/>
                  </a:cubicBezTo>
                  <a:lnTo>
                    <a:pt x="75988" y="5547"/>
                  </a:lnTo>
                  <a:cubicBezTo>
                    <a:pt x="76210" y="5658"/>
                    <a:pt x="76321" y="5658"/>
                    <a:pt x="76432" y="5879"/>
                  </a:cubicBezTo>
                  <a:cubicBezTo>
                    <a:pt x="76432" y="5990"/>
                    <a:pt x="76543" y="6101"/>
                    <a:pt x="76765" y="6101"/>
                  </a:cubicBezTo>
                  <a:cubicBezTo>
                    <a:pt x="76987" y="6545"/>
                    <a:pt x="77320" y="6989"/>
                    <a:pt x="77542" y="7211"/>
                  </a:cubicBezTo>
                  <a:cubicBezTo>
                    <a:pt x="77579" y="7248"/>
                    <a:pt x="77628" y="7260"/>
                    <a:pt x="77677" y="7260"/>
                  </a:cubicBezTo>
                  <a:cubicBezTo>
                    <a:pt x="77776" y="7260"/>
                    <a:pt x="77874" y="7211"/>
                    <a:pt x="77874" y="7211"/>
                  </a:cubicBezTo>
                  <a:cubicBezTo>
                    <a:pt x="77874" y="7211"/>
                    <a:pt x="77985" y="7100"/>
                    <a:pt x="77874" y="6989"/>
                  </a:cubicBezTo>
                  <a:cubicBezTo>
                    <a:pt x="76876" y="5990"/>
                    <a:pt x="77652" y="4881"/>
                    <a:pt x="77542" y="3772"/>
                  </a:cubicBezTo>
                  <a:cubicBezTo>
                    <a:pt x="77431" y="2884"/>
                    <a:pt x="77985" y="2108"/>
                    <a:pt x="78651" y="1442"/>
                  </a:cubicBezTo>
                  <a:cubicBezTo>
                    <a:pt x="79361" y="732"/>
                    <a:pt x="80213" y="661"/>
                    <a:pt x="80980" y="661"/>
                  </a:cubicBezTo>
                  <a:close/>
                  <a:moveTo>
                    <a:pt x="87193" y="80425"/>
                  </a:moveTo>
                  <a:cubicBezTo>
                    <a:pt x="87193" y="80425"/>
                    <a:pt x="87193" y="80536"/>
                    <a:pt x="87414" y="80536"/>
                  </a:cubicBezTo>
                  <a:cubicBezTo>
                    <a:pt x="87525" y="80869"/>
                    <a:pt x="87747" y="80869"/>
                    <a:pt x="88080" y="80980"/>
                  </a:cubicBezTo>
                  <a:cubicBezTo>
                    <a:pt x="89744" y="81646"/>
                    <a:pt x="91519" y="82200"/>
                    <a:pt x="92185" y="84197"/>
                  </a:cubicBezTo>
                  <a:cubicBezTo>
                    <a:pt x="92406" y="84308"/>
                    <a:pt x="92517" y="84419"/>
                    <a:pt x="92739" y="84530"/>
                  </a:cubicBezTo>
                  <a:lnTo>
                    <a:pt x="92961" y="84530"/>
                  </a:lnTo>
                  <a:cubicBezTo>
                    <a:pt x="93072" y="84974"/>
                    <a:pt x="93072" y="85417"/>
                    <a:pt x="93294" y="85861"/>
                  </a:cubicBezTo>
                  <a:cubicBezTo>
                    <a:pt x="94847" y="88191"/>
                    <a:pt x="95956" y="90853"/>
                    <a:pt x="97953" y="93072"/>
                  </a:cubicBezTo>
                  <a:cubicBezTo>
                    <a:pt x="97953" y="93183"/>
                    <a:pt x="97953" y="93294"/>
                    <a:pt x="98064" y="93294"/>
                  </a:cubicBezTo>
                  <a:cubicBezTo>
                    <a:pt x="99062" y="95068"/>
                    <a:pt x="100504" y="96400"/>
                    <a:pt x="102057" y="97620"/>
                  </a:cubicBezTo>
                  <a:lnTo>
                    <a:pt x="103500" y="98951"/>
                  </a:lnTo>
                  <a:cubicBezTo>
                    <a:pt x="103500" y="98951"/>
                    <a:pt x="103610" y="99173"/>
                    <a:pt x="103610" y="99284"/>
                  </a:cubicBezTo>
                  <a:lnTo>
                    <a:pt x="103610" y="99395"/>
                  </a:lnTo>
                  <a:lnTo>
                    <a:pt x="103500" y="99395"/>
                  </a:lnTo>
                  <a:cubicBezTo>
                    <a:pt x="103278" y="99395"/>
                    <a:pt x="103278" y="99395"/>
                    <a:pt x="103167" y="99284"/>
                  </a:cubicBezTo>
                  <a:lnTo>
                    <a:pt x="102945" y="99284"/>
                  </a:lnTo>
                  <a:cubicBezTo>
                    <a:pt x="102945" y="99173"/>
                    <a:pt x="102723" y="98951"/>
                    <a:pt x="102612" y="98951"/>
                  </a:cubicBezTo>
                  <a:cubicBezTo>
                    <a:pt x="102501" y="98618"/>
                    <a:pt x="102501" y="98618"/>
                    <a:pt x="102390" y="98618"/>
                  </a:cubicBezTo>
                  <a:cubicBezTo>
                    <a:pt x="102279" y="98507"/>
                    <a:pt x="102057" y="98285"/>
                    <a:pt x="101836" y="98175"/>
                  </a:cubicBezTo>
                  <a:cubicBezTo>
                    <a:pt x="101836" y="98064"/>
                    <a:pt x="101725" y="97842"/>
                    <a:pt x="101503" y="97842"/>
                  </a:cubicBezTo>
                  <a:cubicBezTo>
                    <a:pt x="101503" y="97731"/>
                    <a:pt x="101392" y="97731"/>
                    <a:pt x="101281" y="97731"/>
                  </a:cubicBezTo>
                  <a:cubicBezTo>
                    <a:pt x="100504" y="97176"/>
                    <a:pt x="99950" y="96622"/>
                    <a:pt x="99173" y="96400"/>
                  </a:cubicBezTo>
                  <a:cubicBezTo>
                    <a:pt x="99062" y="95734"/>
                    <a:pt x="98286" y="95401"/>
                    <a:pt x="97731" y="95068"/>
                  </a:cubicBezTo>
                  <a:cubicBezTo>
                    <a:pt x="94625" y="93737"/>
                    <a:pt x="91297" y="92517"/>
                    <a:pt x="87747" y="91630"/>
                  </a:cubicBezTo>
                  <a:cubicBezTo>
                    <a:pt x="86638" y="91408"/>
                    <a:pt x="85307" y="91408"/>
                    <a:pt x="84419" y="90520"/>
                  </a:cubicBezTo>
                  <a:cubicBezTo>
                    <a:pt x="83532" y="89522"/>
                    <a:pt x="82533" y="88524"/>
                    <a:pt x="81979" y="87081"/>
                  </a:cubicBezTo>
                  <a:cubicBezTo>
                    <a:pt x="81424" y="85750"/>
                    <a:pt x="81535" y="84308"/>
                    <a:pt x="82423" y="83088"/>
                  </a:cubicBezTo>
                  <a:cubicBezTo>
                    <a:pt x="83088" y="81979"/>
                    <a:pt x="84197" y="81091"/>
                    <a:pt x="85418" y="80758"/>
                  </a:cubicBezTo>
                  <a:cubicBezTo>
                    <a:pt x="85750" y="80536"/>
                    <a:pt x="85861" y="80536"/>
                    <a:pt x="86083" y="80425"/>
                  </a:cubicBezTo>
                  <a:close/>
                  <a:moveTo>
                    <a:pt x="85972" y="92406"/>
                  </a:moveTo>
                  <a:lnTo>
                    <a:pt x="86194" y="92517"/>
                  </a:lnTo>
                  <a:lnTo>
                    <a:pt x="86971" y="92961"/>
                  </a:lnTo>
                  <a:cubicBezTo>
                    <a:pt x="90077" y="93626"/>
                    <a:pt x="92961" y="94625"/>
                    <a:pt x="95734" y="95845"/>
                  </a:cubicBezTo>
                  <a:cubicBezTo>
                    <a:pt x="96733" y="96178"/>
                    <a:pt x="97620" y="96843"/>
                    <a:pt x="98730" y="96954"/>
                  </a:cubicBezTo>
                  <a:lnTo>
                    <a:pt x="98951" y="96954"/>
                  </a:lnTo>
                  <a:cubicBezTo>
                    <a:pt x="99506" y="97287"/>
                    <a:pt x="100172" y="97731"/>
                    <a:pt x="100726" y="98175"/>
                  </a:cubicBezTo>
                  <a:cubicBezTo>
                    <a:pt x="100837" y="98285"/>
                    <a:pt x="100837" y="98285"/>
                    <a:pt x="100948" y="98285"/>
                  </a:cubicBezTo>
                  <a:cubicBezTo>
                    <a:pt x="101059" y="98396"/>
                    <a:pt x="101281" y="98618"/>
                    <a:pt x="101503" y="98729"/>
                  </a:cubicBezTo>
                  <a:cubicBezTo>
                    <a:pt x="101503" y="98840"/>
                    <a:pt x="101725" y="98951"/>
                    <a:pt x="101836" y="98951"/>
                  </a:cubicBezTo>
                  <a:cubicBezTo>
                    <a:pt x="101836" y="99173"/>
                    <a:pt x="101947" y="99173"/>
                    <a:pt x="102057" y="99173"/>
                  </a:cubicBezTo>
                  <a:cubicBezTo>
                    <a:pt x="102057" y="99284"/>
                    <a:pt x="102279" y="99284"/>
                    <a:pt x="102279" y="99284"/>
                  </a:cubicBezTo>
                  <a:cubicBezTo>
                    <a:pt x="101836" y="99728"/>
                    <a:pt x="101281" y="99506"/>
                    <a:pt x="100726" y="99728"/>
                  </a:cubicBezTo>
                  <a:cubicBezTo>
                    <a:pt x="100061" y="99949"/>
                    <a:pt x="99062" y="99728"/>
                    <a:pt x="98508" y="100393"/>
                  </a:cubicBezTo>
                  <a:lnTo>
                    <a:pt x="95734" y="100393"/>
                  </a:lnTo>
                  <a:cubicBezTo>
                    <a:pt x="95291" y="100393"/>
                    <a:pt x="95069" y="100393"/>
                    <a:pt x="94625" y="100282"/>
                  </a:cubicBezTo>
                  <a:cubicBezTo>
                    <a:pt x="94403" y="100116"/>
                    <a:pt x="94237" y="100033"/>
                    <a:pt x="94070" y="100033"/>
                  </a:cubicBezTo>
                  <a:cubicBezTo>
                    <a:pt x="93904" y="100033"/>
                    <a:pt x="93738" y="100116"/>
                    <a:pt x="93516" y="100282"/>
                  </a:cubicBezTo>
                  <a:lnTo>
                    <a:pt x="92850" y="100282"/>
                  </a:lnTo>
                  <a:cubicBezTo>
                    <a:pt x="92606" y="100120"/>
                    <a:pt x="92422" y="100017"/>
                    <a:pt x="92211" y="100017"/>
                  </a:cubicBezTo>
                  <a:cubicBezTo>
                    <a:pt x="92133" y="100017"/>
                    <a:pt x="92052" y="100031"/>
                    <a:pt x="91963" y="100060"/>
                  </a:cubicBezTo>
                  <a:cubicBezTo>
                    <a:pt x="91186" y="99949"/>
                    <a:pt x="90299" y="99728"/>
                    <a:pt x="89300" y="99728"/>
                  </a:cubicBezTo>
                  <a:cubicBezTo>
                    <a:pt x="89147" y="99651"/>
                    <a:pt x="88941" y="99522"/>
                    <a:pt x="88756" y="99522"/>
                  </a:cubicBezTo>
                  <a:cubicBezTo>
                    <a:pt x="88672" y="99522"/>
                    <a:pt x="88593" y="99548"/>
                    <a:pt x="88524" y="99617"/>
                  </a:cubicBezTo>
                  <a:cubicBezTo>
                    <a:pt x="88080" y="99617"/>
                    <a:pt x="87636" y="99395"/>
                    <a:pt x="87304" y="99395"/>
                  </a:cubicBezTo>
                  <a:cubicBezTo>
                    <a:pt x="86971" y="99284"/>
                    <a:pt x="86749" y="99284"/>
                    <a:pt x="86416" y="99284"/>
                  </a:cubicBezTo>
                  <a:lnTo>
                    <a:pt x="86194" y="99284"/>
                  </a:lnTo>
                  <a:cubicBezTo>
                    <a:pt x="86194" y="99173"/>
                    <a:pt x="85972" y="99173"/>
                    <a:pt x="85861" y="99173"/>
                  </a:cubicBezTo>
                  <a:cubicBezTo>
                    <a:pt x="85750" y="99173"/>
                    <a:pt x="85750" y="99173"/>
                    <a:pt x="85640" y="99062"/>
                  </a:cubicBezTo>
                  <a:cubicBezTo>
                    <a:pt x="85196" y="98618"/>
                    <a:pt x="84641" y="98618"/>
                    <a:pt x="84197" y="98507"/>
                  </a:cubicBezTo>
                  <a:cubicBezTo>
                    <a:pt x="85640" y="98285"/>
                    <a:pt x="86749" y="97620"/>
                    <a:pt x="87969" y="97176"/>
                  </a:cubicBezTo>
                  <a:cubicBezTo>
                    <a:pt x="89078" y="96622"/>
                    <a:pt x="89189" y="95956"/>
                    <a:pt x="88413" y="94958"/>
                  </a:cubicBezTo>
                  <a:cubicBezTo>
                    <a:pt x="87858" y="94292"/>
                    <a:pt x="87082" y="93848"/>
                    <a:pt x="86527" y="93183"/>
                  </a:cubicBezTo>
                  <a:cubicBezTo>
                    <a:pt x="86305" y="92961"/>
                    <a:pt x="85972" y="92628"/>
                    <a:pt x="85972" y="92406"/>
                  </a:cubicBezTo>
                  <a:close/>
                  <a:moveTo>
                    <a:pt x="106938" y="100393"/>
                  </a:moveTo>
                  <a:cubicBezTo>
                    <a:pt x="106901" y="100430"/>
                    <a:pt x="106889" y="100443"/>
                    <a:pt x="106885" y="100443"/>
                  </a:cubicBezTo>
                  <a:cubicBezTo>
                    <a:pt x="106877" y="100443"/>
                    <a:pt x="106901" y="100393"/>
                    <a:pt x="106828" y="100393"/>
                  </a:cubicBezTo>
                  <a:close/>
                  <a:moveTo>
                    <a:pt x="102501" y="100393"/>
                  </a:moveTo>
                  <a:cubicBezTo>
                    <a:pt x="102390" y="100393"/>
                    <a:pt x="102390" y="100504"/>
                    <a:pt x="102279" y="100504"/>
                  </a:cubicBezTo>
                  <a:lnTo>
                    <a:pt x="101947" y="100504"/>
                  </a:lnTo>
                  <a:cubicBezTo>
                    <a:pt x="102057" y="100504"/>
                    <a:pt x="102390" y="100393"/>
                    <a:pt x="102501" y="100393"/>
                  </a:cubicBezTo>
                  <a:close/>
                  <a:moveTo>
                    <a:pt x="122913" y="92628"/>
                  </a:moveTo>
                  <a:cubicBezTo>
                    <a:pt x="123356" y="92628"/>
                    <a:pt x="123467" y="92850"/>
                    <a:pt x="123467" y="93183"/>
                  </a:cubicBezTo>
                  <a:cubicBezTo>
                    <a:pt x="122580" y="93959"/>
                    <a:pt x="121914" y="94847"/>
                    <a:pt x="121138" y="95512"/>
                  </a:cubicBezTo>
                  <a:cubicBezTo>
                    <a:pt x="120694" y="95734"/>
                    <a:pt x="120361" y="96067"/>
                    <a:pt x="120916" y="96622"/>
                  </a:cubicBezTo>
                  <a:cubicBezTo>
                    <a:pt x="121803" y="97176"/>
                    <a:pt x="122913" y="97398"/>
                    <a:pt x="123689" y="97731"/>
                  </a:cubicBezTo>
                  <a:cubicBezTo>
                    <a:pt x="124244" y="98064"/>
                    <a:pt x="125131" y="98064"/>
                    <a:pt x="125353" y="98729"/>
                  </a:cubicBezTo>
                  <a:cubicBezTo>
                    <a:pt x="125242" y="98729"/>
                    <a:pt x="125242" y="98729"/>
                    <a:pt x="125131" y="98840"/>
                  </a:cubicBezTo>
                  <a:cubicBezTo>
                    <a:pt x="125020" y="98840"/>
                    <a:pt x="125020" y="98840"/>
                    <a:pt x="124798" y="98951"/>
                  </a:cubicBezTo>
                  <a:cubicBezTo>
                    <a:pt x="124688" y="98951"/>
                    <a:pt x="124577" y="98951"/>
                    <a:pt x="124577" y="99173"/>
                  </a:cubicBezTo>
                  <a:cubicBezTo>
                    <a:pt x="124386" y="99173"/>
                    <a:pt x="124196" y="99101"/>
                    <a:pt x="124006" y="99101"/>
                  </a:cubicBezTo>
                  <a:cubicBezTo>
                    <a:pt x="123863" y="99101"/>
                    <a:pt x="123721" y="99141"/>
                    <a:pt x="123578" y="99284"/>
                  </a:cubicBezTo>
                  <a:cubicBezTo>
                    <a:pt x="123467" y="99284"/>
                    <a:pt x="123356" y="99284"/>
                    <a:pt x="123356" y="99395"/>
                  </a:cubicBezTo>
                  <a:cubicBezTo>
                    <a:pt x="123134" y="99395"/>
                    <a:pt x="123024" y="99395"/>
                    <a:pt x="122913" y="99506"/>
                  </a:cubicBezTo>
                  <a:cubicBezTo>
                    <a:pt x="122580" y="99506"/>
                    <a:pt x="122358" y="99506"/>
                    <a:pt x="122025" y="99728"/>
                  </a:cubicBezTo>
                  <a:cubicBezTo>
                    <a:pt x="121803" y="99728"/>
                    <a:pt x="121360" y="99728"/>
                    <a:pt x="121138" y="99839"/>
                  </a:cubicBezTo>
                  <a:cubicBezTo>
                    <a:pt x="120805" y="99839"/>
                    <a:pt x="120583" y="99839"/>
                    <a:pt x="120250" y="99949"/>
                  </a:cubicBezTo>
                  <a:cubicBezTo>
                    <a:pt x="120028" y="99949"/>
                    <a:pt x="119585" y="99949"/>
                    <a:pt x="119252" y="100060"/>
                  </a:cubicBezTo>
                  <a:cubicBezTo>
                    <a:pt x="119030" y="100060"/>
                    <a:pt x="118697" y="100060"/>
                    <a:pt x="118475" y="100282"/>
                  </a:cubicBezTo>
                  <a:cubicBezTo>
                    <a:pt x="118143" y="100282"/>
                    <a:pt x="118032" y="100282"/>
                    <a:pt x="117810" y="100393"/>
                  </a:cubicBezTo>
                  <a:cubicBezTo>
                    <a:pt x="117477" y="100393"/>
                    <a:pt x="117255" y="100393"/>
                    <a:pt x="116922" y="100504"/>
                  </a:cubicBezTo>
                  <a:lnTo>
                    <a:pt x="115924" y="100504"/>
                  </a:lnTo>
                  <a:cubicBezTo>
                    <a:pt x="115830" y="100410"/>
                    <a:pt x="115697" y="100376"/>
                    <a:pt x="115557" y="100376"/>
                  </a:cubicBezTo>
                  <a:cubicBezTo>
                    <a:pt x="115367" y="100376"/>
                    <a:pt x="115165" y="100440"/>
                    <a:pt x="115036" y="100504"/>
                  </a:cubicBezTo>
                  <a:cubicBezTo>
                    <a:pt x="114704" y="100504"/>
                    <a:pt x="114260" y="100504"/>
                    <a:pt x="114038" y="100615"/>
                  </a:cubicBezTo>
                  <a:lnTo>
                    <a:pt x="111930" y="100615"/>
                  </a:lnTo>
                  <a:cubicBezTo>
                    <a:pt x="110377" y="100504"/>
                    <a:pt x="108935" y="100282"/>
                    <a:pt x="107382" y="99949"/>
                  </a:cubicBezTo>
                  <a:cubicBezTo>
                    <a:pt x="106495" y="99839"/>
                    <a:pt x="107382" y="99506"/>
                    <a:pt x="107382" y="99284"/>
                  </a:cubicBezTo>
                  <a:cubicBezTo>
                    <a:pt x="107826" y="99173"/>
                    <a:pt x="108159" y="98840"/>
                    <a:pt x="108491" y="98618"/>
                  </a:cubicBezTo>
                  <a:cubicBezTo>
                    <a:pt x="108602" y="98618"/>
                    <a:pt x="108713" y="98396"/>
                    <a:pt x="108713" y="98285"/>
                  </a:cubicBezTo>
                  <a:cubicBezTo>
                    <a:pt x="108935" y="98285"/>
                    <a:pt x="108935" y="98285"/>
                    <a:pt x="108935" y="98175"/>
                  </a:cubicBezTo>
                  <a:cubicBezTo>
                    <a:pt x="109046" y="98175"/>
                    <a:pt x="109046" y="98064"/>
                    <a:pt x="109157" y="98064"/>
                  </a:cubicBezTo>
                  <a:cubicBezTo>
                    <a:pt x="109268" y="98064"/>
                    <a:pt x="109490" y="97842"/>
                    <a:pt x="109490" y="97731"/>
                  </a:cubicBezTo>
                  <a:cubicBezTo>
                    <a:pt x="111376" y="96400"/>
                    <a:pt x="113594" y="95623"/>
                    <a:pt x="115702" y="94847"/>
                  </a:cubicBezTo>
                  <a:cubicBezTo>
                    <a:pt x="117477" y="94181"/>
                    <a:pt x="119252" y="93737"/>
                    <a:pt x="121138" y="93072"/>
                  </a:cubicBezTo>
                  <a:cubicBezTo>
                    <a:pt x="121692" y="92850"/>
                    <a:pt x="122358" y="92850"/>
                    <a:pt x="122913" y="92628"/>
                  </a:cubicBezTo>
                  <a:close/>
                  <a:moveTo>
                    <a:pt x="166176" y="104720"/>
                  </a:moveTo>
                  <a:cubicBezTo>
                    <a:pt x="166142" y="104720"/>
                    <a:pt x="166107" y="104721"/>
                    <a:pt x="166071" y="104722"/>
                  </a:cubicBezTo>
                  <a:lnTo>
                    <a:pt x="166071" y="104722"/>
                  </a:lnTo>
                  <a:cubicBezTo>
                    <a:pt x="166132" y="104752"/>
                    <a:pt x="166208" y="104773"/>
                    <a:pt x="166292" y="104789"/>
                  </a:cubicBezTo>
                  <a:lnTo>
                    <a:pt x="166292" y="104789"/>
                  </a:lnTo>
                  <a:cubicBezTo>
                    <a:pt x="166246" y="104773"/>
                    <a:pt x="166207" y="104750"/>
                    <a:pt x="166176" y="104720"/>
                  </a:cubicBezTo>
                  <a:close/>
                  <a:moveTo>
                    <a:pt x="203566" y="92910"/>
                  </a:moveTo>
                  <a:lnTo>
                    <a:pt x="203566" y="92910"/>
                  </a:lnTo>
                  <a:cubicBezTo>
                    <a:pt x="203488" y="92959"/>
                    <a:pt x="203412" y="93012"/>
                    <a:pt x="203338" y="93072"/>
                  </a:cubicBezTo>
                  <a:cubicBezTo>
                    <a:pt x="203227" y="93183"/>
                    <a:pt x="203005" y="93294"/>
                    <a:pt x="202783" y="93405"/>
                  </a:cubicBezTo>
                  <a:lnTo>
                    <a:pt x="202340" y="93405"/>
                  </a:lnTo>
                  <a:cubicBezTo>
                    <a:pt x="202229" y="93405"/>
                    <a:pt x="202118" y="93626"/>
                    <a:pt x="201896" y="93626"/>
                  </a:cubicBezTo>
                  <a:cubicBezTo>
                    <a:pt x="201785" y="93626"/>
                    <a:pt x="201785" y="93737"/>
                    <a:pt x="201674" y="93737"/>
                  </a:cubicBezTo>
                  <a:cubicBezTo>
                    <a:pt x="201563" y="93848"/>
                    <a:pt x="201341" y="93848"/>
                    <a:pt x="201230" y="93959"/>
                  </a:cubicBezTo>
                  <a:cubicBezTo>
                    <a:pt x="201119" y="94181"/>
                    <a:pt x="201119" y="94292"/>
                    <a:pt x="201230" y="94403"/>
                  </a:cubicBezTo>
                  <a:cubicBezTo>
                    <a:pt x="201341" y="94514"/>
                    <a:pt x="201341" y="94514"/>
                    <a:pt x="201563" y="94514"/>
                  </a:cubicBezTo>
                  <a:lnTo>
                    <a:pt x="202451" y="94514"/>
                  </a:lnTo>
                  <a:cubicBezTo>
                    <a:pt x="202783" y="94514"/>
                    <a:pt x="202894" y="94736"/>
                    <a:pt x="203116" y="94847"/>
                  </a:cubicBezTo>
                  <a:cubicBezTo>
                    <a:pt x="203449" y="94958"/>
                    <a:pt x="203782" y="95068"/>
                    <a:pt x="204004" y="95068"/>
                  </a:cubicBezTo>
                  <a:cubicBezTo>
                    <a:pt x="205779" y="95512"/>
                    <a:pt x="206555" y="96511"/>
                    <a:pt x="206777" y="98285"/>
                  </a:cubicBezTo>
                  <a:lnTo>
                    <a:pt x="206777" y="98729"/>
                  </a:lnTo>
                  <a:cubicBezTo>
                    <a:pt x="206777" y="98840"/>
                    <a:pt x="206777" y="98840"/>
                    <a:pt x="206666" y="98951"/>
                  </a:cubicBezTo>
                  <a:cubicBezTo>
                    <a:pt x="206666" y="99173"/>
                    <a:pt x="206555" y="99284"/>
                    <a:pt x="206555" y="99395"/>
                  </a:cubicBezTo>
                  <a:lnTo>
                    <a:pt x="206555" y="99728"/>
                  </a:lnTo>
                  <a:cubicBezTo>
                    <a:pt x="206333" y="99728"/>
                    <a:pt x="206333" y="99839"/>
                    <a:pt x="206333" y="99949"/>
                  </a:cubicBezTo>
                  <a:cubicBezTo>
                    <a:pt x="206222" y="100060"/>
                    <a:pt x="206222" y="100282"/>
                    <a:pt x="206111" y="100504"/>
                  </a:cubicBezTo>
                  <a:cubicBezTo>
                    <a:pt x="205224" y="101059"/>
                    <a:pt x="204558" y="101946"/>
                    <a:pt x="203560" y="102279"/>
                  </a:cubicBezTo>
                  <a:cubicBezTo>
                    <a:pt x="203338" y="102279"/>
                    <a:pt x="203005" y="102501"/>
                    <a:pt x="202894" y="102612"/>
                  </a:cubicBezTo>
                  <a:cubicBezTo>
                    <a:pt x="202581" y="102690"/>
                    <a:pt x="202322" y="102769"/>
                    <a:pt x="202002" y="102769"/>
                  </a:cubicBezTo>
                  <a:cubicBezTo>
                    <a:pt x="201869" y="102769"/>
                    <a:pt x="201726" y="102755"/>
                    <a:pt x="201563" y="102723"/>
                  </a:cubicBezTo>
                  <a:cubicBezTo>
                    <a:pt x="201452" y="102723"/>
                    <a:pt x="201354" y="102710"/>
                    <a:pt x="201271" y="102710"/>
                  </a:cubicBezTo>
                  <a:cubicBezTo>
                    <a:pt x="201107" y="102710"/>
                    <a:pt x="201009" y="102760"/>
                    <a:pt x="201009" y="103056"/>
                  </a:cubicBezTo>
                  <a:cubicBezTo>
                    <a:pt x="201009" y="103277"/>
                    <a:pt x="201230" y="103277"/>
                    <a:pt x="201563" y="103388"/>
                  </a:cubicBezTo>
                  <a:cubicBezTo>
                    <a:pt x="202118" y="103610"/>
                    <a:pt x="202673" y="103610"/>
                    <a:pt x="203116" y="103832"/>
                  </a:cubicBezTo>
                  <a:cubicBezTo>
                    <a:pt x="203688" y="104213"/>
                    <a:pt x="204015" y="104595"/>
                    <a:pt x="204447" y="104906"/>
                  </a:cubicBezTo>
                  <a:lnTo>
                    <a:pt x="204447" y="104906"/>
                  </a:lnTo>
                  <a:cubicBezTo>
                    <a:pt x="204445" y="104808"/>
                    <a:pt x="204424" y="104720"/>
                    <a:pt x="204226" y="104720"/>
                  </a:cubicBezTo>
                  <a:lnTo>
                    <a:pt x="204226" y="104387"/>
                  </a:lnTo>
                  <a:cubicBezTo>
                    <a:pt x="204115" y="104387"/>
                    <a:pt x="204004" y="104276"/>
                    <a:pt x="204004" y="104165"/>
                  </a:cubicBezTo>
                  <a:cubicBezTo>
                    <a:pt x="203671" y="103943"/>
                    <a:pt x="203338" y="103721"/>
                    <a:pt x="203005" y="103610"/>
                  </a:cubicBezTo>
                  <a:cubicBezTo>
                    <a:pt x="203005" y="103277"/>
                    <a:pt x="202451" y="103277"/>
                    <a:pt x="202783" y="102834"/>
                  </a:cubicBezTo>
                  <a:cubicBezTo>
                    <a:pt x="203005" y="102723"/>
                    <a:pt x="203338" y="102723"/>
                    <a:pt x="203560" y="102501"/>
                  </a:cubicBezTo>
                  <a:cubicBezTo>
                    <a:pt x="204669" y="102168"/>
                    <a:pt x="205335" y="101392"/>
                    <a:pt x="206111" y="100615"/>
                  </a:cubicBezTo>
                  <a:cubicBezTo>
                    <a:pt x="206222" y="100615"/>
                    <a:pt x="206333" y="100504"/>
                    <a:pt x="206333" y="100393"/>
                  </a:cubicBezTo>
                  <a:cubicBezTo>
                    <a:pt x="206333" y="100393"/>
                    <a:pt x="206444" y="100282"/>
                    <a:pt x="206666" y="100282"/>
                  </a:cubicBezTo>
                  <a:cubicBezTo>
                    <a:pt x="206666" y="100060"/>
                    <a:pt x="206666" y="100060"/>
                    <a:pt x="206777" y="100060"/>
                  </a:cubicBezTo>
                  <a:lnTo>
                    <a:pt x="206777" y="99949"/>
                  </a:lnTo>
                  <a:lnTo>
                    <a:pt x="206777" y="99839"/>
                  </a:lnTo>
                  <a:cubicBezTo>
                    <a:pt x="206777" y="99839"/>
                    <a:pt x="206888" y="99839"/>
                    <a:pt x="206888" y="99728"/>
                  </a:cubicBezTo>
                  <a:cubicBezTo>
                    <a:pt x="206999" y="99728"/>
                    <a:pt x="206999" y="99506"/>
                    <a:pt x="207221" y="99506"/>
                  </a:cubicBezTo>
                  <a:cubicBezTo>
                    <a:pt x="207332" y="99395"/>
                    <a:pt x="207332" y="99395"/>
                    <a:pt x="207332" y="99284"/>
                  </a:cubicBezTo>
                  <a:cubicBezTo>
                    <a:pt x="207443" y="99173"/>
                    <a:pt x="207443" y="98951"/>
                    <a:pt x="207554" y="98840"/>
                  </a:cubicBezTo>
                  <a:cubicBezTo>
                    <a:pt x="207886" y="98175"/>
                    <a:pt x="207554" y="97620"/>
                    <a:pt x="207554" y="96954"/>
                  </a:cubicBezTo>
                  <a:cubicBezTo>
                    <a:pt x="207443" y="96954"/>
                    <a:pt x="207443" y="96732"/>
                    <a:pt x="207443" y="96732"/>
                  </a:cubicBezTo>
                  <a:cubicBezTo>
                    <a:pt x="207443" y="96622"/>
                    <a:pt x="207332" y="96511"/>
                    <a:pt x="207332" y="96400"/>
                  </a:cubicBezTo>
                  <a:cubicBezTo>
                    <a:pt x="207221" y="96400"/>
                    <a:pt x="207221" y="96178"/>
                    <a:pt x="207221" y="96178"/>
                  </a:cubicBezTo>
                  <a:cubicBezTo>
                    <a:pt x="207221" y="96067"/>
                    <a:pt x="206999" y="95956"/>
                    <a:pt x="206999" y="95956"/>
                  </a:cubicBezTo>
                  <a:cubicBezTo>
                    <a:pt x="206888" y="95956"/>
                    <a:pt x="206888" y="95845"/>
                    <a:pt x="206888" y="95845"/>
                  </a:cubicBezTo>
                  <a:cubicBezTo>
                    <a:pt x="206888" y="95623"/>
                    <a:pt x="206777" y="95512"/>
                    <a:pt x="206666" y="95401"/>
                  </a:cubicBezTo>
                  <a:lnTo>
                    <a:pt x="206333" y="95068"/>
                  </a:lnTo>
                  <a:lnTo>
                    <a:pt x="206111" y="94847"/>
                  </a:lnTo>
                  <a:cubicBezTo>
                    <a:pt x="205890" y="94736"/>
                    <a:pt x="205779" y="94514"/>
                    <a:pt x="205668" y="94514"/>
                  </a:cubicBezTo>
                  <a:lnTo>
                    <a:pt x="205557" y="94514"/>
                  </a:lnTo>
                  <a:lnTo>
                    <a:pt x="205224" y="94292"/>
                  </a:lnTo>
                  <a:cubicBezTo>
                    <a:pt x="205113" y="93959"/>
                    <a:pt x="204780" y="94181"/>
                    <a:pt x="204669" y="93959"/>
                  </a:cubicBezTo>
                  <a:lnTo>
                    <a:pt x="204558" y="93959"/>
                  </a:lnTo>
                  <a:cubicBezTo>
                    <a:pt x="204226" y="93848"/>
                    <a:pt x="204004" y="93737"/>
                    <a:pt x="203671" y="93737"/>
                  </a:cubicBezTo>
                  <a:cubicBezTo>
                    <a:pt x="203560" y="93737"/>
                    <a:pt x="203560" y="93737"/>
                    <a:pt x="203449" y="93626"/>
                  </a:cubicBezTo>
                  <a:cubicBezTo>
                    <a:pt x="203338" y="93626"/>
                    <a:pt x="203338" y="93626"/>
                    <a:pt x="203116" y="93405"/>
                  </a:cubicBezTo>
                  <a:cubicBezTo>
                    <a:pt x="203338" y="93405"/>
                    <a:pt x="203338" y="93294"/>
                    <a:pt x="203338" y="93183"/>
                  </a:cubicBezTo>
                  <a:lnTo>
                    <a:pt x="203449" y="93183"/>
                  </a:lnTo>
                  <a:cubicBezTo>
                    <a:pt x="203449" y="93108"/>
                    <a:pt x="203499" y="92984"/>
                    <a:pt x="203566" y="92910"/>
                  </a:cubicBezTo>
                  <a:close/>
                  <a:moveTo>
                    <a:pt x="167840" y="105052"/>
                  </a:moveTo>
                  <a:cubicBezTo>
                    <a:pt x="167878" y="105052"/>
                    <a:pt x="167915" y="105052"/>
                    <a:pt x="167951" y="105053"/>
                  </a:cubicBezTo>
                  <a:lnTo>
                    <a:pt x="167951" y="105053"/>
                  </a:lnTo>
                  <a:cubicBezTo>
                    <a:pt x="167951" y="105053"/>
                    <a:pt x="167951" y="105052"/>
                    <a:pt x="167951" y="105052"/>
                  </a:cubicBezTo>
                  <a:close/>
                  <a:moveTo>
                    <a:pt x="166292" y="104789"/>
                  </a:moveTo>
                  <a:lnTo>
                    <a:pt x="166292" y="104789"/>
                  </a:lnTo>
                  <a:cubicBezTo>
                    <a:pt x="166410" y="104830"/>
                    <a:pt x="166570" y="104830"/>
                    <a:pt x="166731" y="104830"/>
                  </a:cubicBezTo>
                  <a:cubicBezTo>
                    <a:pt x="166842" y="105052"/>
                    <a:pt x="167008" y="105108"/>
                    <a:pt x="167174" y="105108"/>
                  </a:cubicBezTo>
                  <a:cubicBezTo>
                    <a:pt x="167341" y="105108"/>
                    <a:pt x="167507" y="105052"/>
                    <a:pt x="167618" y="105052"/>
                  </a:cubicBezTo>
                  <a:lnTo>
                    <a:pt x="167840" y="105052"/>
                  </a:lnTo>
                  <a:cubicBezTo>
                    <a:pt x="167729" y="105052"/>
                    <a:pt x="167396" y="104941"/>
                    <a:pt x="167285" y="104941"/>
                  </a:cubicBezTo>
                  <a:cubicBezTo>
                    <a:pt x="167174" y="104941"/>
                    <a:pt x="166953" y="104941"/>
                    <a:pt x="166953" y="104830"/>
                  </a:cubicBezTo>
                  <a:cubicBezTo>
                    <a:pt x="166792" y="104830"/>
                    <a:pt x="166516" y="104830"/>
                    <a:pt x="166292" y="104789"/>
                  </a:cubicBezTo>
                  <a:close/>
                  <a:moveTo>
                    <a:pt x="167951" y="105053"/>
                  </a:moveTo>
                  <a:cubicBezTo>
                    <a:pt x="168230" y="105192"/>
                    <a:pt x="168511" y="105313"/>
                    <a:pt x="168796" y="105419"/>
                  </a:cubicBezTo>
                  <a:lnTo>
                    <a:pt x="168796" y="105419"/>
                  </a:lnTo>
                  <a:cubicBezTo>
                    <a:pt x="168595" y="105086"/>
                    <a:pt x="168314" y="105055"/>
                    <a:pt x="167951" y="105053"/>
                  </a:cubicBezTo>
                  <a:close/>
                  <a:moveTo>
                    <a:pt x="168796" y="105419"/>
                  </a:moveTo>
                  <a:cubicBezTo>
                    <a:pt x="168811" y="105443"/>
                    <a:pt x="168825" y="105469"/>
                    <a:pt x="168838" y="105496"/>
                  </a:cubicBezTo>
                  <a:lnTo>
                    <a:pt x="168949" y="105496"/>
                  </a:lnTo>
                  <a:cubicBezTo>
                    <a:pt x="168970" y="105496"/>
                    <a:pt x="168991" y="105496"/>
                    <a:pt x="169011" y="105496"/>
                  </a:cubicBezTo>
                  <a:lnTo>
                    <a:pt x="169011" y="105496"/>
                  </a:lnTo>
                  <a:cubicBezTo>
                    <a:pt x="168939" y="105471"/>
                    <a:pt x="168868" y="105446"/>
                    <a:pt x="168796" y="105419"/>
                  </a:cubicBezTo>
                  <a:close/>
                  <a:moveTo>
                    <a:pt x="56908" y="8542"/>
                  </a:moveTo>
                  <a:cubicBezTo>
                    <a:pt x="57019" y="8542"/>
                    <a:pt x="57130" y="8542"/>
                    <a:pt x="57130" y="8764"/>
                  </a:cubicBezTo>
                  <a:cubicBezTo>
                    <a:pt x="57463" y="8764"/>
                    <a:pt x="57685" y="8875"/>
                    <a:pt x="58018" y="8875"/>
                  </a:cubicBezTo>
                  <a:lnTo>
                    <a:pt x="58239" y="8875"/>
                  </a:lnTo>
                  <a:cubicBezTo>
                    <a:pt x="58572" y="9096"/>
                    <a:pt x="59127" y="9096"/>
                    <a:pt x="59571" y="9540"/>
                  </a:cubicBezTo>
                  <a:lnTo>
                    <a:pt x="59571" y="9651"/>
                  </a:lnTo>
                  <a:cubicBezTo>
                    <a:pt x="59571" y="9873"/>
                    <a:pt x="59571" y="9984"/>
                    <a:pt x="59682" y="10095"/>
                  </a:cubicBezTo>
                  <a:cubicBezTo>
                    <a:pt x="60236" y="10649"/>
                    <a:pt x="60458" y="11204"/>
                    <a:pt x="60791" y="11870"/>
                  </a:cubicBezTo>
                  <a:cubicBezTo>
                    <a:pt x="61013" y="12979"/>
                    <a:pt x="61456" y="13977"/>
                    <a:pt x="62122" y="14865"/>
                  </a:cubicBezTo>
                  <a:cubicBezTo>
                    <a:pt x="62677" y="15530"/>
                    <a:pt x="63009" y="16529"/>
                    <a:pt x="63009" y="17305"/>
                  </a:cubicBezTo>
                  <a:cubicBezTo>
                    <a:pt x="63009" y="17860"/>
                    <a:pt x="63009" y="18415"/>
                    <a:pt x="63120" y="18858"/>
                  </a:cubicBezTo>
                  <a:lnTo>
                    <a:pt x="63231" y="18969"/>
                  </a:lnTo>
                  <a:cubicBezTo>
                    <a:pt x="63231" y="19302"/>
                    <a:pt x="63120" y="19635"/>
                    <a:pt x="63009" y="19968"/>
                  </a:cubicBezTo>
                  <a:cubicBezTo>
                    <a:pt x="62677" y="20522"/>
                    <a:pt x="63120" y="21188"/>
                    <a:pt x="62677" y="21854"/>
                  </a:cubicBezTo>
                  <a:lnTo>
                    <a:pt x="62677" y="22186"/>
                  </a:lnTo>
                  <a:cubicBezTo>
                    <a:pt x="62566" y="22297"/>
                    <a:pt x="62566" y="22408"/>
                    <a:pt x="62677" y="22408"/>
                  </a:cubicBezTo>
                  <a:cubicBezTo>
                    <a:pt x="62566" y="22630"/>
                    <a:pt x="62566" y="22852"/>
                    <a:pt x="62566" y="22963"/>
                  </a:cubicBezTo>
                  <a:cubicBezTo>
                    <a:pt x="62566" y="23518"/>
                    <a:pt x="62455" y="23961"/>
                    <a:pt x="62344" y="24405"/>
                  </a:cubicBezTo>
                  <a:cubicBezTo>
                    <a:pt x="62344" y="24597"/>
                    <a:pt x="62179" y="24871"/>
                    <a:pt x="61919" y="24871"/>
                  </a:cubicBezTo>
                  <a:cubicBezTo>
                    <a:pt x="61878" y="24871"/>
                    <a:pt x="61835" y="24864"/>
                    <a:pt x="61789" y="24849"/>
                  </a:cubicBezTo>
                  <a:cubicBezTo>
                    <a:pt x="61594" y="24805"/>
                    <a:pt x="61404" y="24787"/>
                    <a:pt x="61217" y="24787"/>
                  </a:cubicBezTo>
                  <a:cubicBezTo>
                    <a:pt x="60449" y="24787"/>
                    <a:pt x="59752" y="25092"/>
                    <a:pt x="59127" y="25182"/>
                  </a:cubicBezTo>
                  <a:cubicBezTo>
                    <a:pt x="58794" y="25182"/>
                    <a:pt x="58683" y="25182"/>
                    <a:pt x="58461" y="25403"/>
                  </a:cubicBezTo>
                  <a:lnTo>
                    <a:pt x="58018" y="25403"/>
                  </a:lnTo>
                  <a:cubicBezTo>
                    <a:pt x="57685" y="25403"/>
                    <a:pt x="57463" y="25403"/>
                    <a:pt x="57130" y="25514"/>
                  </a:cubicBezTo>
                  <a:lnTo>
                    <a:pt x="56908" y="25514"/>
                  </a:lnTo>
                  <a:cubicBezTo>
                    <a:pt x="55688" y="25736"/>
                    <a:pt x="54579" y="26624"/>
                    <a:pt x="53469" y="27178"/>
                  </a:cubicBezTo>
                  <a:cubicBezTo>
                    <a:pt x="53247" y="27178"/>
                    <a:pt x="53247" y="27178"/>
                    <a:pt x="53137" y="27289"/>
                  </a:cubicBezTo>
                  <a:cubicBezTo>
                    <a:pt x="53026" y="27289"/>
                    <a:pt x="52915" y="27400"/>
                    <a:pt x="52915" y="27622"/>
                  </a:cubicBezTo>
                  <a:cubicBezTo>
                    <a:pt x="51805" y="27844"/>
                    <a:pt x="51251" y="28731"/>
                    <a:pt x="50474" y="29397"/>
                  </a:cubicBezTo>
                  <a:cubicBezTo>
                    <a:pt x="50252" y="29841"/>
                    <a:pt x="49920" y="30062"/>
                    <a:pt x="49809" y="30506"/>
                  </a:cubicBezTo>
                  <a:cubicBezTo>
                    <a:pt x="49143" y="31837"/>
                    <a:pt x="48256" y="33280"/>
                    <a:pt x="48477" y="35054"/>
                  </a:cubicBezTo>
                  <a:cubicBezTo>
                    <a:pt x="48256" y="35165"/>
                    <a:pt x="48256" y="35387"/>
                    <a:pt x="48477" y="35609"/>
                  </a:cubicBezTo>
                  <a:lnTo>
                    <a:pt x="48477" y="36164"/>
                  </a:lnTo>
                  <a:cubicBezTo>
                    <a:pt x="48256" y="36275"/>
                    <a:pt x="48256" y="36607"/>
                    <a:pt x="48477" y="36718"/>
                  </a:cubicBezTo>
                  <a:cubicBezTo>
                    <a:pt x="48477" y="36829"/>
                    <a:pt x="48477" y="37162"/>
                    <a:pt x="48588" y="37273"/>
                  </a:cubicBezTo>
                  <a:cubicBezTo>
                    <a:pt x="48699" y="37606"/>
                    <a:pt x="48699" y="37828"/>
                    <a:pt x="48810" y="38161"/>
                  </a:cubicBezTo>
                  <a:cubicBezTo>
                    <a:pt x="48810" y="38382"/>
                    <a:pt x="48810" y="38715"/>
                    <a:pt x="49143" y="38937"/>
                  </a:cubicBezTo>
                  <a:cubicBezTo>
                    <a:pt x="49143" y="39492"/>
                    <a:pt x="49254" y="40046"/>
                    <a:pt x="49587" y="40490"/>
                  </a:cubicBezTo>
                  <a:cubicBezTo>
                    <a:pt x="49587" y="40601"/>
                    <a:pt x="49587" y="40712"/>
                    <a:pt x="49698" y="40712"/>
                  </a:cubicBezTo>
                  <a:cubicBezTo>
                    <a:pt x="50141" y="42043"/>
                    <a:pt x="50252" y="43152"/>
                    <a:pt x="51029" y="44262"/>
                  </a:cubicBezTo>
                  <a:cubicBezTo>
                    <a:pt x="51362" y="45038"/>
                    <a:pt x="51584" y="45926"/>
                    <a:pt x="52360" y="46259"/>
                  </a:cubicBezTo>
                  <a:cubicBezTo>
                    <a:pt x="52693" y="47146"/>
                    <a:pt x="53469" y="47923"/>
                    <a:pt x="54135" y="48699"/>
                  </a:cubicBezTo>
                  <a:cubicBezTo>
                    <a:pt x="54135" y="48810"/>
                    <a:pt x="54246" y="48921"/>
                    <a:pt x="54357" y="48921"/>
                  </a:cubicBezTo>
                  <a:cubicBezTo>
                    <a:pt x="54357" y="49032"/>
                    <a:pt x="54579" y="49032"/>
                    <a:pt x="54690" y="49032"/>
                  </a:cubicBezTo>
                  <a:lnTo>
                    <a:pt x="55133" y="49476"/>
                  </a:lnTo>
                  <a:cubicBezTo>
                    <a:pt x="55133" y="49586"/>
                    <a:pt x="55244" y="49586"/>
                    <a:pt x="55244" y="49808"/>
                  </a:cubicBezTo>
                  <a:cubicBezTo>
                    <a:pt x="55244" y="49919"/>
                    <a:pt x="55355" y="50030"/>
                    <a:pt x="55466" y="50030"/>
                  </a:cubicBezTo>
                  <a:cubicBezTo>
                    <a:pt x="55466" y="50141"/>
                    <a:pt x="55688" y="50363"/>
                    <a:pt x="55799" y="50363"/>
                  </a:cubicBezTo>
                  <a:cubicBezTo>
                    <a:pt x="55910" y="50474"/>
                    <a:pt x="56021" y="50696"/>
                    <a:pt x="56243" y="50918"/>
                  </a:cubicBezTo>
                  <a:cubicBezTo>
                    <a:pt x="58018" y="52249"/>
                    <a:pt x="59571" y="53913"/>
                    <a:pt x="61456" y="55022"/>
                  </a:cubicBezTo>
                  <a:cubicBezTo>
                    <a:pt x="62011" y="55466"/>
                    <a:pt x="62344" y="56131"/>
                    <a:pt x="63120" y="56131"/>
                  </a:cubicBezTo>
                  <a:cubicBezTo>
                    <a:pt x="64230" y="57352"/>
                    <a:pt x="65783" y="58128"/>
                    <a:pt x="66892" y="59238"/>
                  </a:cubicBezTo>
                  <a:cubicBezTo>
                    <a:pt x="67003" y="59348"/>
                    <a:pt x="67336" y="59459"/>
                    <a:pt x="67114" y="59792"/>
                  </a:cubicBezTo>
                  <a:cubicBezTo>
                    <a:pt x="66972" y="59745"/>
                    <a:pt x="66835" y="59723"/>
                    <a:pt x="66705" y="59723"/>
                  </a:cubicBezTo>
                  <a:cubicBezTo>
                    <a:pt x="66227" y="59723"/>
                    <a:pt x="65846" y="60022"/>
                    <a:pt x="65672" y="60458"/>
                  </a:cubicBezTo>
                  <a:cubicBezTo>
                    <a:pt x="64895" y="61567"/>
                    <a:pt x="64230" y="62676"/>
                    <a:pt x="64119" y="64008"/>
                  </a:cubicBezTo>
                  <a:cubicBezTo>
                    <a:pt x="64008" y="64229"/>
                    <a:pt x="64008" y="64451"/>
                    <a:pt x="64119" y="64562"/>
                  </a:cubicBezTo>
                  <a:lnTo>
                    <a:pt x="64119" y="64895"/>
                  </a:lnTo>
                  <a:cubicBezTo>
                    <a:pt x="63786" y="65117"/>
                    <a:pt x="64119" y="65450"/>
                    <a:pt x="64119" y="65672"/>
                  </a:cubicBezTo>
                  <a:cubicBezTo>
                    <a:pt x="64008" y="66448"/>
                    <a:pt x="64673" y="67114"/>
                    <a:pt x="64230" y="67779"/>
                  </a:cubicBezTo>
                  <a:cubicBezTo>
                    <a:pt x="63841" y="67724"/>
                    <a:pt x="63425" y="67668"/>
                    <a:pt x="63009" y="67668"/>
                  </a:cubicBezTo>
                  <a:cubicBezTo>
                    <a:pt x="62593" y="67668"/>
                    <a:pt x="62178" y="67724"/>
                    <a:pt x="61789" y="67890"/>
                  </a:cubicBezTo>
                  <a:cubicBezTo>
                    <a:pt x="61567" y="68112"/>
                    <a:pt x="61456" y="68112"/>
                    <a:pt x="61346" y="68112"/>
                  </a:cubicBezTo>
                  <a:cubicBezTo>
                    <a:pt x="61235" y="68112"/>
                    <a:pt x="61013" y="68112"/>
                    <a:pt x="60902" y="68223"/>
                  </a:cubicBezTo>
                  <a:cubicBezTo>
                    <a:pt x="60791" y="68223"/>
                    <a:pt x="60680" y="68223"/>
                    <a:pt x="60680" y="68334"/>
                  </a:cubicBezTo>
                  <a:cubicBezTo>
                    <a:pt x="60458" y="68334"/>
                    <a:pt x="60458" y="68334"/>
                    <a:pt x="60347" y="68445"/>
                  </a:cubicBezTo>
                  <a:cubicBezTo>
                    <a:pt x="60236" y="68445"/>
                    <a:pt x="60125" y="68445"/>
                    <a:pt x="60125" y="68667"/>
                  </a:cubicBezTo>
                  <a:cubicBezTo>
                    <a:pt x="59903" y="68667"/>
                    <a:pt x="59903" y="68778"/>
                    <a:pt x="59792" y="68778"/>
                  </a:cubicBezTo>
                  <a:cubicBezTo>
                    <a:pt x="59682" y="68778"/>
                    <a:pt x="59682" y="68778"/>
                    <a:pt x="59682" y="68889"/>
                  </a:cubicBezTo>
                  <a:cubicBezTo>
                    <a:pt x="59349" y="69000"/>
                    <a:pt x="59127" y="69332"/>
                    <a:pt x="58794" y="69554"/>
                  </a:cubicBezTo>
                  <a:cubicBezTo>
                    <a:pt x="58018" y="70109"/>
                    <a:pt x="57352" y="70885"/>
                    <a:pt x="57463" y="71995"/>
                  </a:cubicBezTo>
                  <a:cubicBezTo>
                    <a:pt x="57463" y="72217"/>
                    <a:pt x="57352" y="72217"/>
                    <a:pt x="57019" y="72217"/>
                  </a:cubicBezTo>
                  <a:cubicBezTo>
                    <a:pt x="56908" y="72106"/>
                    <a:pt x="56908" y="71995"/>
                    <a:pt x="56797" y="71884"/>
                  </a:cubicBezTo>
                  <a:cubicBezTo>
                    <a:pt x="54911" y="70442"/>
                    <a:pt x="53247" y="68889"/>
                    <a:pt x="51473" y="67336"/>
                  </a:cubicBezTo>
                  <a:cubicBezTo>
                    <a:pt x="50252" y="66337"/>
                    <a:pt x="48810" y="65117"/>
                    <a:pt x="47479" y="64229"/>
                  </a:cubicBezTo>
                  <a:cubicBezTo>
                    <a:pt x="46481" y="63564"/>
                    <a:pt x="45371" y="63009"/>
                    <a:pt x="44373" y="62233"/>
                  </a:cubicBezTo>
                  <a:cubicBezTo>
                    <a:pt x="42598" y="61012"/>
                    <a:pt x="40712" y="60014"/>
                    <a:pt x="38494" y="59681"/>
                  </a:cubicBezTo>
                  <a:cubicBezTo>
                    <a:pt x="38161" y="59459"/>
                    <a:pt x="37939" y="59459"/>
                    <a:pt x="37606" y="59459"/>
                  </a:cubicBezTo>
                  <a:cubicBezTo>
                    <a:pt x="37495" y="59459"/>
                    <a:pt x="37162" y="59348"/>
                    <a:pt x="37051" y="59348"/>
                  </a:cubicBezTo>
                  <a:cubicBezTo>
                    <a:pt x="36855" y="59230"/>
                    <a:pt x="36644" y="59196"/>
                    <a:pt x="36429" y="59196"/>
                  </a:cubicBezTo>
                  <a:cubicBezTo>
                    <a:pt x="36132" y="59196"/>
                    <a:pt x="35828" y="59261"/>
                    <a:pt x="35542" y="59261"/>
                  </a:cubicBezTo>
                  <a:cubicBezTo>
                    <a:pt x="35451" y="59261"/>
                    <a:pt x="35363" y="59255"/>
                    <a:pt x="35277" y="59238"/>
                  </a:cubicBezTo>
                  <a:cubicBezTo>
                    <a:pt x="35166" y="59238"/>
                    <a:pt x="34833" y="59016"/>
                    <a:pt x="34722" y="59016"/>
                  </a:cubicBezTo>
                  <a:cubicBezTo>
                    <a:pt x="34001" y="58960"/>
                    <a:pt x="33335" y="58932"/>
                    <a:pt x="32684" y="58932"/>
                  </a:cubicBezTo>
                  <a:cubicBezTo>
                    <a:pt x="32032" y="58932"/>
                    <a:pt x="31394" y="58960"/>
                    <a:pt x="30728" y="59016"/>
                  </a:cubicBezTo>
                  <a:lnTo>
                    <a:pt x="30396" y="59016"/>
                  </a:lnTo>
                  <a:cubicBezTo>
                    <a:pt x="30758" y="59082"/>
                    <a:pt x="31130" y="59099"/>
                    <a:pt x="31507" y="59099"/>
                  </a:cubicBezTo>
                  <a:cubicBezTo>
                    <a:pt x="31906" y="59099"/>
                    <a:pt x="32309" y="59079"/>
                    <a:pt x="32710" y="59079"/>
                  </a:cubicBezTo>
                  <a:cubicBezTo>
                    <a:pt x="33204" y="59079"/>
                    <a:pt x="33694" y="59108"/>
                    <a:pt x="34167" y="59238"/>
                  </a:cubicBezTo>
                  <a:cubicBezTo>
                    <a:pt x="34278" y="59238"/>
                    <a:pt x="34611" y="59348"/>
                    <a:pt x="34722" y="59348"/>
                  </a:cubicBezTo>
                  <a:cubicBezTo>
                    <a:pt x="35277" y="59348"/>
                    <a:pt x="35942" y="59348"/>
                    <a:pt x="36497" y="59459"/>
                  </a:cubicBezTo>
                  <a:cubicBezTo>
                    <a:pt x="36608" y="59459"/>
                    <a:pt x="36941" y="59570"/>
                    <a:pt x="37051" y="59570"/>
                  </a:cubicBezTo>
                  <a:cubicBezTo>
                    <a:pt x="37384" y="59570"/>
                    <a:pt x="37606" y="59792"/>
                    <a:pt x="37939" y="59903"/>
                  </a:cubicBezTo>
                  <a:cubicBezTo>
                    <a:pt x="39603" y="60458"/>
                    <a:pt x="41045" y="61012"/>
                    <a:pt x="42598" y="61789"/>
                  </a:cubicBezTo>
                  <a:cubicBezTo>
                    <a:pt x="46259" y="63897"/>
                    <a:pt x="49254" y="66559"/>
                    <a:pt x="52360" y="69000"/>
                  </a:cubicBezTo>
                  <a:cubicBezTo>
                    <a:pt x="53580" y="69998"/>
                    <a:pt x="54579" y="71440"/>
                    <a:pt x="56021" y="71773"/>
                  </a:cubicBezTo>
                  <a:lnTo>
                    <a:pt x="56243" y="71773"/>
                  </a:lnTo>
                  <a:cubicBezTo>
                    <a:pt x="56797" y="73770"/>
                    <a:pt x="57019" y="75877"/>
                    <a:pt x="58128" y="77541"/>
                  </a:cubicBezTo>
                  <a:cubicBezTo>
                    <a:pt x="58572" y="78207"/>
                    <a:pt x="58794" y="78983"/>
                    <a:pt x="59682" y="79316"/>
                  </a:cubicBezTo>
                  <a:lnTo>
                    <a:pt x="59792" y="79316"/>
                  </a:lnTo>
                  <a:cubicBezTo>
                    <a:pt x="60902" y="80980"/>
                    <a:pt x="62011" y="82533"/>
                    <a:pt x="63675" y="83643"/>
                  </a:cubicBezTo>
                  <a:cubicBezTo>
                    <a:pt x="64784" y="84308"/>
                    <a:pt x="65672" y="85417"/>
                    <a:pt x="66892" y="85861"/>
                  </a:cubicBezTo>
                  <a:cubicBezTo>
                    <a:pt x="68991" y="87161"/>
                    <a:pt x="71361" y="87740"/>
                    <a:pt x="73757" y="88409"/>
                  </a:cubicBezTo>
                  <a:lnTo>
                    <a:pt x="73757" y="88409"/>
                  </a:lnTo>
                  <a:cubicBezTo>
                    <a:pt x="73686" y="88377"/>
                    <a:pt x="73617" y="88341"/>
                    <a:pt x="73548" y="88302"/>
                  </a:cubicBezTo>
                  <a:cubicBezTo>
                    <a:pt x="71440" y="87525"/>
                    <a:pt x="69222" y="87081"/>
                    <a:pt x="67114" y="85972"/>
                  </a:cubicBezTo>
                  <a:cubicBezTo>
                    <a:pt x="66448" y="85417"/>
                    <a:pt x="65894" y="84863"/>
                    <a:pt x="65228" y="84419"/>
                  </a:cubicBezTo>
                  <a:cubicBezTo>
                    <a:pt x="63564" y="83199"/>
                    <a:pt x="61789" y="81979"/>
                    <a:pt x="60680" y="79982"/>
                  </a:cubicBezTo>
                  <a:cubicBezTo>
                    <a:pt x="60458" y="79871"/>
                    <a:pt x="60347" y="79538"/>
                    <a:pt x="60125" y="79427"/>
                  </a:cubicBezTo>
                  <a:cubicBezTo>
                    <a:pt x="59571" y="77652"/>
                    <a:pt x="58461" y="76099"/>
                    <a:pt x="57907" y="74324"/>
                  </a:cubicBezTo>
                  <a:cubicBezTo>
                    <a:pt x="57574" y="73991"/>
                    <a:pt x="57574" y="73659"/>
                    <a:pt x="57685" y="73326"/>
                  </a:cubicBezTo>
                  <a:lnTo>
                    <a:pt x="57685" y="73326"/>
                  </a:lnTo>
                  <a:lnTo>
                    <a:pt x="57685" y="73548"/>
                  </a:lnTo>
                  <a:cubicBezTo>
                    <a:pt x="57942" y="73725"/>
                    <a:pt x="58202" y="73899"/>
                    <a:pt x="58463" y="74073"/>
                  </a:cubicBezTo>
                  <a:lnTo>
                    <a:pt x="58463" y="74073"/>
                  </a:lnTo>
                  <a:cubicBezTo>
                    <a:pt x="58206" y="73860"/>
                    <a:pt x="57946" y="73616"/>
                    <a:pt x="57685" y="73326"/>
                  </a:cubicBezTo>
                  <a:cubicBezTo>
                    <a:pt x="57241" y="72217"/>
                    <a:pt x="58018" y="71329"/>
                    <a:pt x="58350" y="70331"/>
                  </a:cubicBezTo>
                  <a:cubicBezTo>
                    <a:pt x="58794" y="70331"/>
                    <a:pt x="59127" y="69998"/>
                    <a:pt x="59238" y="69665"/>
                  </a:cubicBezTo>
                  <a:lnTo>
                    <a:pt x="59349" y="69665"/>
                  </a:lnTo>
                  <a:cubicBezTo>
                    <a:pt x="59460" y="69665"/>
                    <a:pt x="59682" y="69443"/>
                    <a:pt x="59792" y="69443"/>
                  </a:cubicBezTo>
                  <a:cubicBezTo>
                    <a:pt x="59903" y="69443"/>
                    <a:pt x="59903" y="69332"/>
                    <a:pt x="60014" y="69332"/>
                  </a:cubicBezTo>
                  <a:cubicBezTo>
                    <a:pt x="60236" y="69332"/>
                    <a:pt x="60347" y="69221"/>
                    <a:pt x="60458" y="69221"/>
                  </a:cubicBezTo>
                  <a:cubicBezTo>
                    <a:pt x="60569" y="69221"/>
                    <a:pt x="60569" y="69221"/>
                    <a:pt x="60791" y="69000"/>
                  </a:cubicBezTo>
                  <a:cubicBezTo>
                    <a:pt x="60902" y="69000"/>
                    <a:pt x="61124" y="68889"/>
                    <a:pt x="61346" y="68889"/>
                  </a:cubicBezTo>
                  <a:cubicBezTo>
                    <a:pt x="61456" y="68889"/>
                    <a:pt x="61567" y="68889"/>
                    <a:pt x="61567" y="68778"/>
                  </a:cubicBezTo>
                  <a:cubicBezTo>
                    <a:pt x="61900" y="68722"/>
                    <a:pt x="62205" y="68694"/>
                    <a:pt x="62524" y="68694"/>
                  </a:cubicBezTo>
                  <a:cubicBezTo>
                    <a:pt x="62843" y="68694"/>
                    <a:pt x="63176" y="68722"/>
                    <a:pt x="63564" y="68778"/>
                  </a:cubicBezTo>
                  <a:cubicBezTo>
                    <a:pt x="63675" y="68778"/>
                    <a:pt x="63675" y="68889"/>
                    <a:pt x="63786" y="68889"/>
                  </a:cubicBezTo>
                  <a:cubicBezTo>
                    <a:pt x="64341" y="68889"/>
                    <a:pt x="64341" y="69110"/>
                    <a:pt x="64563" y="69221"/>
                  </a:cubicBezTo>
                  <a:cubicBezTo>
                    <a:pt x="64563" y="69332"/>
                    <a:pt x="64673" y="69332"/>
                    <a:pt x="64673" y="69332"/>
                  </a:cubicBezTo>
                  <a:cubicBezTo>
                    <a:pt x="64673" y="69665"/>
                    <a:pt x="64673" y="69776"/>
                    <a:pt x="64895" y="69887"/>
                  </a:cubicBezTo>
                  <a:cubicBezTo>
                    <a:pt x="65672" y="71995"/>
                    <a:pt x="66892" y="73659"/>
                    <a:pt x="68223" y="75212"/>
                  </a:cubicBezTo>
                  <a:cubicBezTo>
                    <a:pt x="68223" y="75323"/>
                    <a:pt x="68223" y="75434"/>
                    <a:pt x="68445" y="75434"/>
                  </a:cubicBezTo>
                  <a:lnTo>
                    <a:pt x="69000" y="75988"/>
                  </a:lnTo>
                  <a:cubicBezTo>
                    <a:pt x="69000" y="76099"/>
                    <a:pt x="69000" y="76099"/>
                    <a:pt x="69111" y="76099"/>
                  </a:cubicBezTo>
                  <a:cubicBezTo>
                    <a:pt x="69222" y="76099"/>
                    <a:pt x="69222" y="76321"/>
                    <a:pt x="69333" y="76321"/>
                  </a:cubicBezTo>
                  <a:cubicBezTo>
                    <a:pt x="69887" y="76987"/>
                    <a:pt x="70775" y="77430"/>
                    <a:pt x="71440" y="77985"/>
                  </a:cubicBezTo>
                  <a:cubicBezTo>
                    <a:pt x="71773" y="78540"/>
                    <a:pt x="72328" y="78318"/>
                    <a:pt x="72661" y="78540"/>
                  </a:cubicBezTo>
                  <a:cubicBezTo>
                    <a:pt x="72661" y="78651"/>
                    <a:pt x="72882" y="78651"/>
                    <a:pt x="72993" y="78651"/>
                  </a:cubicBezTo>
                  <a:cubicBezTo>
                    <a:pt x="73104" y="78651"/>
                    <a:pt x="73215" y="78651"/>
                    <a:pt x="73437" y="78762"/>
                  </a:cubicBezTo>
                  <a:cubicBezTo>
                    <a:pt x="73559" y="78945"/>
                    <a:pt x="73749" y="79027"/>
                    <a:pt x="73968" y="79027"/>
                  </a:cubicBezTo>
                  <a:cubicBezTo>
                    <a:pt x="74147" y="79027"/>
                    <a:pt x="74347" y="78972"/>
                    <a:pt x="74546" y="78872"/>
                  </a:cubicBezTo>
                  <a:cubicBezTo>
                    <a:pt x="74713" y="78983"/>
                    <a:pt x="74907" y="79039"/>
                    <a:pt x="75129" y="79039"/>
                  </a:cubicBezTo>
                  <a:cubicBezTo>
                    <a:pt x="75351" y="79039"/>
                    <a:pt x="75600" y="78983"/>
                    <a:pt x="75878" y="78872"/>
                  </a:cubicBezTo>
                  <a:cubicBezTo>
                    <a:pt x="75988" y="78872"/>
                    <a:pt x="76210" y="78872"/>
                    <a:pt x="76321" y="79094"/>
                  </a:cubicBezTo>
                  <a:cubicBezTo>
                    <a:pt x="75878" y="79649"/>
                    <a:pt x="75323" y="79871"/>
                    <a:pt x="74768" y="80315"/>
                  </a:cubicBezTo>
                  <a:cubicBezTo>
                    <a:pt x="74546" y="80315"/>
                    <a:pt x="74214" y="80315"/>
                    <a:pt x="73992" y="80536"/>
                  </a:cubicBezTo>
                  <a:cubicBezTo>
                    <a:pt x="73770" y="80536"/>
                    <a:pt x="73770" y="80536"/>
                    <a:pt x="73659" y="80758"/>
                  </a:cubicBezTo>
                  <a:cubicBezTo>
                    <a:pt x="73215" y="80758"/>
                    <a:pt x="72993" y="80869"/>
                    <a:pt x="72550" y="80980"/>
                  </a:cubicBezTo>
                  <a:lnTo>
                    <a:pt x="69111" y="80980"/>
                  </a:lnTo>
                  <a:cubicBezTo>
                    <a:pt x="69000" y="80980"/>
                    <a:pt x="69000" y="80980"/>
                    <a:pt x="68778" y="80869"/>
                  </a:cubicBezTo>
                  <a:cubicBezTo>
                    <a:pt x="68667" y="80758"/>
                    <a:pt x="68556" y="80758"/>
                    <a:pt x="68223" y="80758"/>
                  </a:cubicBezTo>
                  <a:cubicBezTo>
                    <a:pt x="68112" y="80758"/>
                    <a:pt x="68112" y="80758"/>
                    <a:pt x="68001" y="80536"/>
                  </a:cubicBezTo>
                  <a:cubicBezTo>
                    <a:pt x="68001" y="80425"/>
                    <a:pt x="67780" y="80425"/>
                    <a:pt x="67669" y="80425"/>
                  </a:cubicBezTo>
                  <a:cubicBezTo>
                    <a:pt x="67558" y="80425"/>
                    <a:pt x="67558" y="80425"/>
                    <a:pt x="67448" y="80316"/>
                  </a:cubicBezTo>
                  <a:lnTo>
                    <a:pt x="67448" y="80316"/>
                  </a:lnTo>
                  <a:lnTo>
                    <a:pt x="67558" y="80425"/>
                  </a:lnTo>
                  <a:cubicBezTo>
                    <a:pt x="67669" y="80536"/>
                    <a:pt x="67669" y="80536"/>
                    <a:pt x="67890" y="80536"/>
                  </a:cubicBezTo>
                  <a:lnTo>
                    <a:pt x="68001" y="80758"/>
                  </a:lnTo>
                  <a:cubicBezTo>
                    <a:pt x="68112" y="80869"/>
                    <a:pt x="68112" y="80869"/>
                    <a:pt x="68223" y="80869"/>
                  </a:cubicBezTo>
                  <a:cubicBezTo>
                    <a:pt x="68223" y="80869"/>
                    <a:pt x="68445" y="80980"/>
                    <a:pt x="68556" y="80980"/>
                  </a:cubicBezTo>
                  <a:cubicBezTo>
                    <a:pt x="68633" y="81057"/>
                    <a:pt x="68815" y="81186"/>
                    <a:pt x="68957" y="81186"/>
                  </a:cubicBezTo>
                  <a:cubicBezTo>
                    <a:pt x="69021" y="81186"/>
                    <a:pt x="69076" y="81160"/>
                    <a:pt x="69111" y="81091"/>
                  </a:cubicBezTo>
                  <a:cubicBezTo>
                    <a:pt x="69111" y="81091"/>
                    <a:pt x="69160" y="81190"/>
                    <a:pt x="69226" y="81190"/>
                  </a:cubicBezTo>
                  <a:cubicBezTo>
                    <a:pt x="69259" y="81190"/>
                    <a:pt x="69296" y="81165"/>
                    <a:pt x="69333" y="81091"/>
                  </a:cubicBezTo>
                  <a:cubicBezTo>
                    <a:pt x="69998" y="81257"/>
                    <a:pt x="70608" y="81341"/>
                    <a:pt x="71205" y="81341"/>
                  </a:cubicBezTo>
                  <a:cubicBezTo>
                    <a:pt x="71801" y="81341"/>
                    <a:pt x="72383" y="81257"/>
                    <a:pt x="72993" y="81091"/>
                  </a:cubicBezTo>
                  <a:lnTo>
                    <a:pt x="73104" y="81091"/>
                  </a:lnTo>
                  <a:cubicBezTo>
                    <a:pt x="73548" y="81091"/>
                    <a:pt x="73770" y="80980"/>
                    <a:pt x="74214" y="80869"/>
                  </a:cubicBezTo>
                  <a:cubicBezTo>
                    <a:pt x="74380" y="80925"/>
                    <a:pt x="74519" y="80952"/>
                    <a:pt x="74657" y="80952"/>
                  </a:cubicBezTo>
                  <a:cubicBezTo>
                    <a:pt x="74796" y="80952"/>
                    <a:pt x="74935" y="80925"/>
                    <a:pt x="75101" y="80869"/>
                  </a:cubicBezTo>
                  <a:cubicBezTo>
                    <a:pt x="77320" y="79760"/>
                    <a:pt x="78762" y="78207"/>
                    <a:pt x="79206" y="75766"/>
                  </a:cubicBezTo>
                  <a:cubicBezTo>
                    <a:pt x="79206" y="75544"/>
                    <a:pt x="79206" y="75544"/>
                    <a:pt x="79095" y="75434"/>
                  </a:cubicBezTo>
                  <a:cubicBezTo>
                    <a:pt x="79316" y="74768"/>
                    <a:pt x="79095" y="73881"/>
                    <a:pt x="79206" y="73215"/>
                  </a:cubicBezTo>
                  <a:cubicBezTo>
                    <a:pt x="79316" y="73104"/>
                    <a:pt x="79316" y="72882"/>
                    <a:pt x="79206" y="72660"/>
                  </a:cubicBezTo>
                  <a:cubicBezTo>
                    <a:pt x="79095" y="71551"/>
                    <a:pt x="78984" y="70553"/>
                    <a:pt x="78429" y="69665"/>
                  </a:cubicBezTo>
                  <a:cubicBezTo>
                    <a:pt x="78207" y="69332"/>
                    <a:pt x="78207" y="68889"/>
                    <a:pt x="77874" y="68778"/>
                  </a:cubicBezTo>
                  <a:cubicBezTo>
                    <a:pt x="76876" y="67557"/>
                    <a:pt x="75767" y="66337"/>
                    <a:pt x="74546" y="65339"/>
                  </a:cubicBezTo>
                  <a:cubicBezTo>
                    <a:pt x="74325" y="65339"/>
                    <a:pt x="74214" y="65117"/>
                    <a:pt x="74103" y="65117"/>
                  </a:cubicBezTo>
                  <a:cubicBezTo>
                    <a:pt x="74103" y="65006"/>
                    <a:pt x="73992" y="65006"/>
                    <a:pt x="73770" y="64895"/>
                  </a:cubicBezTo>
                  <a:lnTo>
                    <a:pt x="73548" y="64562"/>
                  </a:lnTo>
                  <a:cubicBezTo>
                    <a:pt x="73548" y="64451"/>
                    <a:pt x="73437" y="64340"/>
                    <a:pt x="73215" y="64340"/>
                  </a:cubicBezTo>
                  <a:cubicBezTo>
                    <a:pt x="73215" y="64229"/>
                    <a:pt x="73104" y="64229"/>
                    <a:pt x="72993" y="64229"/>
                  </a:cubicBezTo>
                  <a:cubicBezTo>
                    <a:pt x="72106" y="63675"/>
                    <a:pt x="71440" y="62787"/>
                    <a:pt x="70664" y="62233"/>
                  </a:cubicBezTo>
                  <a:lnTo>
                    <a:pt x="70331" y="62011"/>
                  </a:lnTo>
                  <a:cubicBezTo>
                    <a:pt x="70331" y="61789"/>
                    <a:pt x="70220" y="61789"/>
                    <a:pt x="70109" y="61678"/>
                  </a:cubicBezTo>
                  <a:cubicBezTo>
                    <a:pt x="70109" y="61567"/>
                    <a:pt x="69887" y="61456"/>
                    <a:pt x="69776" y="61456"/>
                  </a:cubicBezTo>
                  <a:cubicBezTo>
                    <a:pt x="69776" y="61234"/>
                    <a:pt x="69665" y="61234"/>
                    <a:pt x="69665" y="61123"/>
                  </a:cubicBezTo>
                  <a:lnTo>
                    <a:pt x="69665" y="61012"/>
                  </a:lnTo>
                  <a:cubicBezTo>
                    <a:pt x="69444" y="60569"/>
                    <a:pt x="68889" y="60125"/>
                    <a:pt x="69887" y="60125"/>
                  </a:cubicBezTo>
                  <a:cubicBezTo>
                    <a:pt x="71662" y="60347"/>
                    <a:pt x="73326" y="61012"/>
                    <a:pt x="75212" y="61234"/>
                  </a:cubicBezTo>
                  <a:lnTo>
                    <a:pt x="75323" y="61234"/>
                  </a:lnTo>
                  <a:cubicBezTo>
                    <a:pt x="75988" y="62344"/>
                    <a:pt x="77209" y="62565"/>
                    <a:pt x="78429" y="62787"/>
                  </a:cubicBezTo>
                  <a:cubicBezTo>
                    <a:pt x="78540" y="63231"/>
                    <a:pt x="78651" y="63453"/>
                    <a:pt x="79206" y="63453"/>
                  </a:cubicBezTo>
                  <a:cubicBezTo>
                    <a:pt x="79206" y="63453"/>
                    <a:pt x="79206" y="63675"/>
                    <a:pt x="79316" y="63675"/>
                  </a:cubicBezTo>
                  <a:cubicBezTo>
                    <a:pt x="79316" y="63786"/>
                    <a:pt x="79538" y="63897"/>
                    <a:pt x="79649" y="63897"/>
                  </a:cubicBezTo>
                  <a:cubicBezTo>
                    <a:pt x="80869" y="65339"/>
                    <a:pt x="82423" y="66226"/>
                    <a:pt x="83754" y="67336"/>
                  </a:cubicBezTo>
                  <a:lnTo>
                    <a:pt x="83976" y="67336"/>
                  </a:lnTo>
                  <a:cubicBezTo>
                    <a:pt x="83976" y="67557"/>
                    <a:pt x="83976" y="67557"/>
                    <a:pt x="84087" y="67668"/>
                  </a:cubicBezTo>
                  <a:lnTo>
                    <a:pt x="84087" y="67890"/>
                  </a:lnTo>
                  <a:cubicBezTo>
                    <a:pt x="84087" y="68112"/>
                    <a:pt x="84197" y="68223"/>
                    <a:pt x="84308" y="68334"/>
                  </a:cubicBezTo>
                  <a:cubicBezTo>
                    <a:pt x="84863" y="68889"/>
                    <a:pt x="84863" y="69887"/>
                    <a:pt x="85750" y="70109"/>
                  </a:cubicBezTo>
                  <a:lnTo>
                    <a:pt x="85750" y="70442"/>
                  </a:lnTo>
                  <a:cubicBezTo>
                    <a:pt x="85750" y="70553"/>
                    <a:pt x="85861" y="70664"/>
                    <a:pt x="85972" y="70996"/>
                  </a:cubicBezTo>
                  <a:cubicBezTo>
                    <a:pt x="86305" y="71551"/>
                    <a:pt x="86749" y="71995"/>
                    <a:pt x="86971" y="72549"/>
                  </a:cubicBezTo>
                  <a:cubicBezTo>
                    <a:pt x="87082" y="72660"/>
                    <a:pt x="87082" y="72882"/>
                    <a:pt x="87304" y="73104"/>
                  </a:cubicBezTo>
                  <a:cubicBezTo>
                    <a:pt x="87304" y="73215"/>
                    <a:pt x="87414" y="73215"/>
                    <a:pt x="87414" y="73326"/>
                  </a:cubicBezTo>
                  <a:cubicBezTo>
                    <a:pt x="87414" y="73437"/>
                    <a:pt x="87525" y="73437"/>
                    <a:pt x="87636" y="73659"/>
                  </a:cubicBezTo>
                  <a:cubicBezTo>
                    <a:pt x="87636" y="73659"/>
                    <a:pt x="87858" y="73659"/>
                    <a:pt x="87858" y="73770"/>
                  </a:cubicBezTo>
                  <a:cubicBezTo>
                    <a:pt x="87858" y="73881"/>
                    <a:pt x="87858" y="73881"/>
                    <a:pt x="87969" y="73881"/>
                  </a:cubicBezTo>
                  <a:cubicBezTo>
                    <a:pt x="87969" y="73881"/>
                    <a:pt x="87969" y="73991"/>
                    <a:pt x="88080" y="73991"/>
                  </a:cubicBezTo>
                  <a:lnTo>
                    <a:pt x="88080" y="74213"/>
                  </a:lnTo>
                  <a:cubicBezTo>
                    <a:pt x="88080" y="75655"/>
                    <a:pt x="89189" y="76654"/>
                    <a:pt x="89744" y="78096"/>
                  </a:cubicBezTo>
                  <a:cubicBezTo>
                    <a:pt x="89855" y="78207"/>
                    <a:pt x="89855" y="78318"/>
                    <a:pt x="90077" y="78429"/>
                  </a:cubicBezTo>
                  <a:cubicBezTo>
                    <a:pt x="90077" y="78651"/>
                    <a:pt x="90188" y="78651"/>
                    <a:pt x="90188" y="78762"/>
                  </a:cubicBezTo>
                  <a:cubicBezTo>
                    <a:pt x="90299" y="78872"/>
                    <a:pt x="90299" y="78983"/>
                    <a:pt x="90299" y="79205"/>
                  </a:cubicBezTo>
                  <a:cubicBezTo>
                    <a:pt x="90299" y="79316"/>
                    <a:pt x="90410" y="79316"/>
                    <a:pt x="90410" y="79427"/>
                  </a:cubicBezTo>
                  <a:cubicBezTo>
                    <a:pt x="90631" y="79538"/>
                    <a:pt x="90631" y="79871"/>
                    <a:pt x="90631" y="79982"/>
                  </a:cubicBezTo>
                  <a:cubicBezTo>
                    <a:pt x="90631" y="80093"/>
                    <a:pt x="90742" y="80093"/>
                    <a:pt x="90742" y="80315"/>
                  </a:cubicBezTo>
                  <a:cubicBezTo>
                    <a:pt x="89768" y="80022"/>
                    <a:pt x="88880" y="79388"/>
                    <a:pt x="87926" y="79388"/>
                  </a:cubicBezTo>
                  <a:cubicBezTo>
                    <a:pt x="87794" y="79388"/>
                    <a:pt x="87661" y="79400"/>
                    <a:pt x="87525" y="79427"/>
                  </a:cubicBezTo>
                  <a:cubicBezTo>
                    <a:pt x="87414" y="79390"/>
                    <a:pt x="87328" y="79378"/>
                    <a:pt x="87254" y="79378"/>
                  </a:cubicBezTo>
                  <a:cubicBezTo>
                    <a:pt x="87106" y="79378"/>
                    <a:pt x="87008" y="79427"/>
                    <a:pt x="86860" y="79427"/>
                  </a:cubicBezTo>
                  <a:cubicBezTo>
                    <a:pt x="86693" y="79316"/>
                    <a:pt x="86555" y="79261"/>
                    <a:pt x="86402" y="79261"/>
                  </a:cubicBezTo>
                  <a:cubicBezTo>
                    <a:pt x="86250" y="79261"/>
                    <a:pt x="86083" y="79316"/>
                    <a:pt x="85861" y="79427"/>
                  </a:cubicBezTo>
                  <a:cubicBezTo>
                    <a:pt x="83421" y="79538"/>
                    <a:pt x="81868" y="81091"/>
                    <a:pt x="80980" y="83310"/>
                  </a:cubicBezTo>
                  <a:cubicBezTo>
                    <a:pt x="80648" y="84752"/>
                    <a:pt x="80759" y="86083"/>
                    <a:pt x="81313" y="87525"/>
                  </a:cubicBezTo>
                  <a:cubicBezTo>
                    <a:pt x="81646" y="88413"/>
                    <a:pt x="82423" y="89189"/>
                    <a:pt x="82977" y="89966"/>
                  </a:cubicBezTo>
                  <a:cubicBezTo>
                    <a:pt x="82977" y="90077"/>
                    <a:pt x="82866" y="90298"/>
                    <a:pt x="82533" y="90298"/>
                  </a:cubicBezTo>
                  <a:cubicBezTo>
                    <a:pt x="81979" y="90077"/>
                    <a:pt x="81424" y="90077"/>
                    <a:pt x="80869" y="89966"/>
                  </a:cubicBezTo>
                  <a:cubicBezTo>
                    <a:pt x="79206" y="89522"/>
                    <a:pt x="77652" y="89189"/>
                    <a:pt x="75988" y="88856"/>
                  </a:cubicBezTo>
                  <a:cubicBezTo>
                    <a:pt x="75683" y="88813"/>
                    <a:pt x="75360" y="88786"/>
                    <a:pt x="75034" y="88743"/>
                  </a:cubicBezTo>
                  <a:lnTo>
                    <a:pt x="75034" y="88743"/>
                  </a:lnTo>
                  <a:cubicBezTo>
                    <a:pt x="75821" y="88902"/>
                    <a:pt x="76719" y="89026"/>
                    <a:pt x="77542" y="89300"/>
                  </a:cubicBezTo>
                  <a:cubicBezTo>
                    <a:pt x="78984" y="89744"/>
                    <a:pt x="80315" y="89855"/>
                    <a:pt x="81757" y="90298"/>
                  </a:cubicBezTo>
                  <a:cubicBezTo>
                    <a:pt x="82866" y="90520"/>
                    <a:pt x="83976" y="90631"/>
                    <a:pt x="84752" y="91408"/>
                  </a:cubicBezTo>
                  <a:cubicBezTo>
                    <a:pt x="85640" y="92850"/>
                    <a:pt x="86971" y="93737"/>
                    <a:pt x="88080" y="95068"/>
                  </a:cubicBezTo>
                  <a:cubicBezTo>
                    <a:pt x="86416" y="95845"/>
                    <a:pt x="84641" y="96178"/>
                    <a:pt x="83199" y="97176"/>
                  </a:cubicBezTo>
                  <a:cubicBezTo>
                    <a:pt x="83102" y="97209"/>
                    <a:pt x="82985" y="97222"/>
                    <a:pt x="82858" y="97222"/>
                  </a:cubicBezTo>
                  <a:cubicBezTo>
                    <a:pt x="82551" y="97222"/>
                    <a:pt x="82182" y="97144"/>
                    <a:pt x="81868" y="97065"/>
                  </a:cubicBezTo>
                  <a:cubicBezTo>
                    <a:pt x="80799" y="96968"/>
                    <a:pt x="79645" y="96360"/>
                    <a:pt x="78554" y="96360"/>
                  </a:cubicBezTo>
                  <a:cubicBezTo>
                    <a:pt x="78400" y="96360"/>
                    <a:pt x="78247" y="96372"/>
                    <a:pt x="78096" y="96400"/>
                  </a:cubicBezTo>
                  <a:cubicBezTo>
                    <a:pt x="78015" y="96237"/>
                    <a:pt x="77993" y="96134"/>
                    <a:pt x="77857" y="96134"/>
                  </a:cubicBezTo>
                  <a:cubicBezTo>
                    <a:pt x="77807" y="96134"/>
                    <a:pt x="77742" y="96148"/>
                    <a:pt x="77652" y="96178"/>
                  </a:cubicBezTo>
                  <a:cubicBezTo>
                    <a:pt x="77652" y="96122"/>
                    <a:pt x="77625" y="96095"/>
                    <a:pt x="77597" y="96095"/>
                  </a:cubicBezTo>
                  <a:cubicBezTo>
                    <a:pt x="77569" y="96095"/>
                    <a:pt x="77542" y="96122"/>
                    <a:pt x="77542" y="96178"/>
                  </a:cubicBezTo>
                  <a:cubicBezTo>
                    <a:pt x="77098" y="95956"/>
                    <a:pt x="76765" y="95956"/>
                    <a:pt x="76321" y="95956"/>
                  </a:cubicBezTo>
                  <a:cubicBezTo>
                    <a:pt x="75656" y="95845"/>
                    <a:pt x="74879" y="95623"/>
                    <a:pt x="74214" y="95401"/>
                  </a:cubicBezTo>
                  <a:cubicBezTo>
                    <a:pt x="73992" y="95290"/>
                    <a:pt x="73770" y="95290"/>
                    <a:pt x="73548" y="95290"/>
                  </a:cubicBezTo>
                  <a:cubicBezTo>
                    <a:pt x="73437" y="95068"/>
                    <a:pt x="73437" y="95068"/>
                    <a:pt x="73104" y="95068"/>
                  </a:cubicBezTo>
                  <a:cubicBezTo>
                    <a:pt x="72993" y="95068"/>
                    <a:pt x="72993" y="95068"/>
                    <a:pt x="72882" y="94958"/>
                  </a:cubicBezTo>
                  <a:cubicBezTo>
                    <a:pt x="72882" y="94847"/>
                    <a:pt x="72661" y="94847"/>
                    <a:pt x="72550" y="94847"/>
                  </a:cubicBezTo>
                  <a:cubicBezTo>
                    <a:pt x="71551" y="94736"/>
                    <a:pt x="70775" y="94736"/>
                    <a:pt x="69776" y="94625"/>
                  </a:cubicBezTo>
                  <a:cubicBezTo>
                    <a:pt x="68667" y="94329"/>
                    <a:pt x="67558" y="94230"/>
                    <a:pt x="66448" y="94230"/>
                  </a:cubicBezTo>
                  <a:cubicBezTo>
                    <a:pt x="65894" y="94230"/>
                    <a:pt x="65339" y="94255"/>
                    <a:pt x="64784" y="94292"/>
                  </a:cubicBezTo>
                  <a:cubicBezTo>
                    <a:pt x="63453" y="94292"/>
                    <a:pt x="62122" y="94847"/>
                    <a:pt x="60791" y="95068"/>
                  </a:cubicBezTo>
                  <a:cubicBezTo>
                    <a:pt x="59571" y="95290"/>
                    <a:pt x="58239" y="95734"/>
                    <a:pt x="57130" y="96178"/>
                  </a:cubicBezTo>
                  <a:cubicBezTo>
                    <a:pt x="57019" y="96178"/>
                    <a:pt x="56908" y="96400"/>
                    <a:pt x="56908" y="96511"/>
                  </a:cubicBezTo>
                  <a:lnTo>
                    <a:pt x="56575" y="96843"/>
                  </a:lnTo>
                  <a:cubicBezTo>
                    <a:pt x="56520" y="96732"/>
                    <a:pt x="56492" y="96677"/>
                    <a:pt x="56465" y="96677"/>
                  </a:cubicBezTo>
                  <a:cubicBezTo>
                    <a:pt x="56437" y="96677"/>
                    <a:pt x="56409" y="96732"/>
                    <a:pt x="56354" y="96843"/>
                  </a:cubicBezTo>
                  <a:cubicBezTo>
                    <a:pt x="56243" y="96954"/>
                    <a:pt x="56021" y="96954"/>
                    <a:pt x="55799" y="97065"/>
                  </a:cubicBezTo>
                  <a:cubicBezTo>
                    <a:pt x="54801" y="97620"/>
                    <a:pt x="53691" y="98175"/>
                    <a:pt x="52915" y="99062"/>
                  </a:cubicBezTo>
                  <a:cubicBezTo>
                    <a:pt x="52693" y="99062"/>
                    <a:pt x="52582" y="99062"/>
                    <a:pt x="52582" y="99284"/>
                  </a:cubicBezTo>
                  <a:cubicBezTo>
                    <a:pt x="52471" y="99284"/>
                    <a:pt x="52360" y="99395"/>
                    <a:pt x="52360" y="99617"/>
                  </a:cubicBezTo>
                  <a:cubicBezTo>
                    <a:pt x="52138" y="99617"/>
                    <a:pt x="52027" y="99728"/>
                    <a:pt x="52027" y="99839"/>
                  </a:cubicBezTo>
                  <a:lnTo>
                    <a:pt x="51805" y="100171"/>
                  </a:lnTo>
                  <a:cubicBezTo>
                    <a:pt x="51584" y="100171"/>
                    <a:pt x="51584" y="100282"/>
                    <a:pt x="51473" y="100393"/>
                  </a:cubicBezTo>
                  <a:cubicBezTo>
                    <a:pt x="51362" y="100393"/>
                    <a:pt x="51251" y="100504"/>
                    <a:pt x="51251" y="100726"/>
                  </a:cubicBezTo>
                  <a:lnTo>
                    <a:pt x="50918" y="100948"/>
                  </a:lnTo>
                  <a:cubicBezTo>
                    <a:pt x="50807" y="100948"/>
                    <a:pt x="50585" y="101059"/>
                    <a:pt x="50585" y="101281"/>
                  </a:cubicBezTo>
                  <a:cubicBezTo>
                    <a:pt x="50474" y="101281"/>
                    <a:pt x="50474" y="101392"/>
                    <a:pt x="50585" y="101392"/>
                  </a:cubicBezTo>
                  <a:cubicBezTo>
                    <a:pt x="50474" y="101392"/>
                    <a:pt x="50474" y="101503"/>
                    <a:pt x="50474" y="101613"/>
                  </a:cubicBezTo>
                  <a:cubicBezTo>
                    <a:pt x="50363" y="101613"/>
                    <a:pt x="50363" y="101613"/>
                    <a:pt x="50252" y="101835"/>
                  </a:cubicBezTo>
                  <a:cubicBezTo>
                    <a:pt x="49476" y="102168"/>
                    <a:pt x="48810" y="102390"/>
                    <a:pt x="48145" y="102501"/>
                  </a:cubicBezTo>
                  <a:cubicBezTo>
                    <a:pt x="45371" y="103166"/>
                    <a:pt x="42598" y="103610"/>
                    <a:pt x="39936" y="104720"/>
                  </a:cubicBezTo>
                  <a:cubicBezTo>
                    <a:pt x="39492" y="104941"/>
                    <a:pt x="39159" y="104941"/>
                    <a:pt x="38715" y="104941"/>
                  </a:cubicBezTo>
                  <a:cubicBezTo>
                    <a:pt x="38605" y="104941"/>
                    <a:pt x="38383" y="104941"/>
                    <a:pt x="38272" y="105163"/>
                  </a:cubicBezTo>
                  <a:cubicBezTo>
                    <a:pt x="38050" y="105274"/>
                    <a:pt x="37717" y="105274"/>
                    <a:pt x="37495" y="105274"/>
                  </a:cubicBezTo>
                  <a:cubicBezTo>
                    <a:pt x="37162" y="105274"/>
                    <a:pt x="37051" y="105274"/>
                    <a:pt x="36719" y="105385"/>
                  </a:cubicBezTo>
                  <a:cubicBezTo>
                    <a:pt x="36497" y="105385"/>
                    <a:pt x="36386" y="105496"/>
                    <a:pt x="36164" y="105718"/>
                  </a:cubicBezTo>
                  <a:lnTo>
                    <a:pt x="36053" y="105829"/>
                  </a:lnTo>
                  <a:lnTo>
                    <a:pt x="35609" y="105829"/>
                  </a:lnTo>
                  <a:cubicBezTo>
                    <a:pt x="35443" y="105773"/>
                    <a:pt x="35249" y="105746"/>
                    <a:pt x="35041" y="105746"/>
                  </a:cubicBezTo>
                  <a:cubicBezTo>
                    <a:pt x="34833" y="105746"/>
                    <a:pt x="34611" y="105773"/>
                    <a:pt x="34389" y="105829"/>
                  </a:cubicBezTo>
                  <a:cubicBezTo>
                    <a:pt x="34167" y="105829"/>
                    <a:pt x="33834" y="105829"/>
                    <a:pt x="33391" y="105940"/>
                  </a:cubicBezTo>
                  <a:lnTo>
                    <a:pt x="33280" y="105940"/>
                  </a:lnTo>
                  <a:cubicBezTo>
                    <a:pt x="33169" y="105940"/>
                    <a:pt x="33058" y="105940"/>
                    <a:pt x="33058" y="106051"/>
                  </a:cubicBezTo>
                  <a:cubicBezTo>
                    <a:pt x="32170" y="105940"/>
                    <a:pt x="31394" y="106051"/>
                    <a:pt x="30617" y="105829"/>
                  </a:cubicBezTo>
                  <a:cubicBezTo>
                    <a:pt x="30388" y="105737"/>
                    <a:pt x="30139" y="105683"/>
                    <a:pt x="29887" y="105683"/>
                  </a:cubicBezTo>
                  <a:cubicBezTo>
                    <a:pt x="29530" y="105683"/>
                    <a:pt x="29167" y="105791"/>
                    <a:pt x="28843" y="106051"/>
                  </a:cubicBezTo>
                  <a:lnTo>
                    <a:pt x="28843" y="105940"/>
                  </a:lnTo>
                  <a:cubicBezTo>
                    <a:pt x="28177" y="105718"/>
                    <a:pt x="27179" y="105829"/>
                    <a:pt x="26291" y="105496"/>
                  </a:cubicBezTo>
                  <a:cubicBezTo>
                    <a:pt x="26069" y="105496"/>
                    <a:pt x="25847" y="105385"/>
                    <a:pt x="25736" y="105385"/>
                  </a:cubicBezTo>
                  <a:cubicBezTo>
                    <a:pt x="25404" y="105274"/>
                    <a:pt x="24960" y="105163"/>
                    <a:pt x="24738" y="105163"/>
                  </a:cubicBezTo>
                  <a:cubicBezTo>
                    <a:pt x="24405" y="105163"/>
                    <a:pt x="24294" y="104941"/>
                    <a:pt x="24072" y="104830"/>
                  </a:cubicBezTo>
                  <a:cubicBezTo>
                    <a:pt x="23843" y="104754"/>
                    <a:pt x="23560" y="104625"/>
                    <a:pt x="23298" y="104625"/>
                  </a:cubicBezTo>
                  <a:cubicBezTo>
                    <a:pt x="23180" y="104625"/>
                    <a:pt x="23066" y="104651"/>
                    <a:pt x="22963" y="104720"/>
                  </a:cubicBezTo>
                  <a:cubicBezTo>
                    <a:pt x="22408" y="103832"/>
                    <a:pt x="21410" y="103388"/>
                    <a:pt x="20301" y="103277"/>
                  </a:cubicBezTo>
                  <a:cubicBezTo>
                    <a:pt x="20301" y="103056"/>
                    <a:pt x="20190" y="102945"/>
                    <a:pt x="19746" y="102945"/>
                  </a:cubicBezTo>
                  <a:cubicBezTo>
                    <a:pt x="19746" y="102723"/>
                    <a:pt x="19635" y="102723"/>
                    <a:pt x="19635" y="102612"/>
                  </a:cubicBezTo>
                  <a:lnTo>
                    <a:pt x="19413" y="102501"/>
                  </a:lnTo>
                  <a:lnTo>
                    <a:pt x="19191" y="102168"/>
                  </a:lnTo>
                  <a:lnTo>
                    <a:pt x="19081" y="102057"/>
                  </a:lnTo>
                  <a:lnTo>
                    <a:pt x="18748" y="101835"/>
                  </a:lnTo>
                  <a:cubicBezTo>
                    <a:pt x="18193" y="101392"/>
                    <a:pt x="18082" y="100393"/>
                    <a:pt x="17195" y="100171"/>
                  </a:cubicBezTo>
                  <a:lnTo>
                    <a:pt x="17084" y="100171"/>
                  </a:lnTo>
                  <a:cubicBezTo>
                    <a:pt x="17084" y="99949"/>
                    <a:pt x="17084" y="99949"/>
                    <a:pt x="16973" y="99949"/>
                  </a:cubicBezTo>
                  <a:lnTo>
                    <a:pt x="16973" y="99839"/>
                  </a:lnTo>
                  <a:cubicBezTo>
                    <a:pt x="16973" y="99617"/>
                    <a:pt x="16973" y="99395"/>
                    <a:pt x="16862" y="99173"/>
                  </a:cubicBezTo>
                  <a:cubicBezTo>
                    <a:pt x="16862" y="99062"/>
                    <a:pt x="16640" y="98840"/>
                    <a:pt x="16640" y="98618"/>
                  </a:cubicBezTo>
                  <a:cubicBezTo>
                    <a:pt x="16529" y="98507"/>
                    <a:pt x="16529" y="98175"/>
                    <a:pt x="16418" y="98064"/>
                  </a:cubicBezTo>
                  <a:lnTo>
                    <a:pt x="16418" y="97731"/>
                  </a:lnTo>
                  <a:cubicBezTo>
                    <a:pt x="16418" y="97620"/>
                    <a:pt x="16418" y="97398"/>
                    <a:pt x="16307" y="97176"/>
                  </a:cubicBezTo>
                  <a:cubicBezTo>
                    <a:pt x="16085" y="96622"/>
                    <a:pt x="16418" y="95956"/>
                    <a:pt x="15864" y="95512"/>
                  </a:cubicBezTo>
                  <a:cubicBezTo>
                    <a:pt x="15974" y="95512"/>
                    <a:pt x="16085" y="95512"/>
                    <a:pt x="16085" y="95401"/>
                  </a:cubicBezTo>
                  <a:cubicBezTo>
                    <a:pt x="16529" y="93737"/>
                    <a:pt x="17195" y="92184"/>
                    <a:pt x="16862" y="90520"/>
                  </a:cubicBezTo>
                  <a:cubicBezTo>
                    <a:pt x="17417" y="90409"/>
                    <a:pt x="17527" y="89855"/>
                    <a:pt x="17638" y="89411"/>
                  </a:cubicBezTo>
                  <a:cubicBezTo>
                    <a:pt x="18082" y="88745"/>
                    <a:pt x="18304" y="87969"/>
                    <a:pt x="18748" y="87192"/>
                  </a:cubicBezTo>
                  <a:cubicBezTo>
                    <a:pt x="18923" y="86900"/>
                    <a:pt x="19099" y="86761"/>
                    <a:pt x="19291" y="86761"/>
                  </a:cubicBezTo>
                  <a:cubicBezTo>
                    <a:pt x="19463" y="86761"/>
                    <a:pt x="19648" y="86872"/>
                    <a:pt x="19857" y="87081"/>
                  </a:cubicBezTo>
                  <a:cubicBezTo>
                    <a:pt x="19968" y="87192"/>
                    <a:pt x="20190" y="87192"/>
                    <a:pt x="20301" y="87414"/>
                  </a:cubicBezTo>
                  <a:cubicBezTo>
                    <a:pt x="20412" y="87525"/>
                    <a:pt x="20745" y="87636"/>
                    <a:pt x="20855" y="87969"/>
                  </a:cubicBezTo>
                  <a:cubicBezTo>
                    <a:pt x="20855" y="88080"/>
                    <a:pt x="20966" y="88080"/>
                    <a:pt x="21077" y="88191"/>
                  </a:cubicBezTo>
                  <a:lnTo>
                    <a:pt x="21299" y="88302"/>
                  </a:lnTo>
                  <a:cubicBezTo>
                    <a:pt x="21299" y="88302"/>
                    <a:pt x="21410" y="88524"/>
                    <a:pt x="21521" y="88524"/>
                  </a:cubicBezTo>
                  <a:lnTo>
                    <a:pt x="21854" y="88745"/>
                  </a:lnTo>
                  <a:cubicBezTo>
                    <a:pt x="21965" y="88856"/>
                    <a:pt x="22076" y="88856"/>
                    <a:pt x="22187" y="89078"/>
                  </a:cubicBezTo>
                  <a:lnTo>
                    <a:pt x="22519" y="89078"/>
                  </a:lnTo>
                  <a:cubicBezTo>
                    <a:pt x="22630" y="89189"/>
                    <a:pt x="22630" y="89189"/>
                    <a:pt x="22741" y="89189"/>
                  </a:cubicBezTo>
                  <a:cubicBezTo>
                    <a:pt x="24755" y="90412"/>
                    <a:pt x="26862" y="90842"/>
                    <a:pt x="29033" y="90842"/>
                  </a:cubicBezTo>
                  <a:cubicBezTo>
                    <a:pt x="30209" y="90842"/>
                    <a:pt x="31405" y="90715"/>
                    <a:pt x="32614" y="90520"/>
                  </a:cubicBezTo>
                  <a:cubicBezTo>
                    <a:pt x="32725" y="90520"/>
                    <a:pt x="32947" y="90520"/>
                    <a:pt x="33058" y="90409"/>
                  </a:cubicBezTo>
                  <a:lnTo>
                    <a:pt x="33169" y="90409"/>
                  </a:lnTo>
                  <a:lnTo>
                    <a:pt x="33169" y="90298"/>
                  </a:lnTo>
                  <a:cubicBezTo>
                    <a:pt x="33280" y="90298"/>
                    <a:pt x="33502" y="90187"/>
                    <a:pt x="33613" y="89966"/>
                  </a:cubicBezTo>
                  <a:cubicBezTo>
                    <a:pt x="33724" y="89966"/>
                    <a:pt x="33724" y="89966"/>
                    <a:pt x="33724" y="89855"/>
                  </a:cubicBezTo>
                  <a:cubicBezTo>
                    <a:pt x="33834" y="89855"/>
                    <a:pt x="33834" y="89744"/>
                    <a:pt x="33834" y="89633"/>
                  </a:cubicBezTo>
                  <a:cubicBezTo>
                    <a:pt x="34056" y="89633"/>
                    <a:pt x="34056" y="89411"/>
                    <a:pt x="34056" y="89300"/>
                  </a:cubicBezTo>
                  <a:cubicBezTo>
                    <a:pt x="34167" y="89189"/>
                    <a:pt x="34167" y="89189"/>
                    <a:pt x="34167" y="89078"/>
                  </a:cubicBezTo>
                  <a:cubicBezTo>
                    <a:pt x="34056" y="89078"/>
                    <a:pt x="34056" y="89189"/>
                    <a:pt x="34056" y="89189"/>
                  </a:cubicBezTo>
                  <a:cubicBezTo>
                    <a:pt x="33834" y="89300"/>
                    <a:pt x="33834" y="89411"/>
                    <a:pt x="33724" y="89411"/>
                  </a:cubicBezTo>
                  <a:lnTo>
                    <a:pt x="33502" y="89744"/>
                  </a:lnTo>
                  <a:cubicBezTo>
                    <a:pt x="33058" y="90187"/>
                    <a:pt x="32392" y="89855"/>
                    <a:pt x="31949" y="90298"/>
                  </a:cubicBezTo>
                  <a:cubicBezTo>
                    <a:pt x="31620" y="90275"/>
                    <a:pt x="31292" y="90266"/>
                    <a:pt x="30964" y="90266"/>
                  </a:cubicBezTo>
                  <a:cubicBezTo>
                    <a:pt x="30067" y="90266"/>
                    <a:pt x="29171" y="90330"/>
                    <a:pt x="28274" y="90330"/>
                  </a:cubicBezTo>
                  <a:cubicBezTo>
                    <a:pt x="27946" y="90330"/>
                    <a:pt x="27618" y="90322"/>
                    <a:pt x="27289" y="90298"/>
                  </a:cubicBezTo>
                  <a:cubicBezTo>
                    <a:pt x="26069" y="89855"/>
                    <a:pt x="24849" y="89633"/>
                    <a:pt x="23629" y="89078"/>
                  </a:cubicBezTo>
                  <a:cubicBezTo>
                    <a:pt x="23407" y="88856"/>
                    <a:pt x="23296" y="88745"/>
                    <a:pt x="23185" y="88745"/>
                  </a:cubicBezTo>
                  <a:lnTo>
                    <a:pt x="23185" y="88634"/>
                  </a:lnTo>
                  <a:cubicBezTo>
                    <a:pt x="23185" y="88524"/>
                    <a:pt x="23074" y="88524"/>
                    <a:pt x="23074" y="88302"/>
                  </a:cubicBezTo>
                  <a:cubicBezTo>
                    <a:pt x="23074" y="88302"/>
                    <a:pt x="23074" y="88191"/>
                    <a:pt x="22852" y="88191"/>
                  </a:cubicBezTo>
                  <a:cubicBezTo>
                    <a:pt x="22852" y="88080"/>
                    <a:pt x="22741" y="88080"/>
                    <a:pt x="22741" y="87858"/>
                  </a:cubicBezTo>
                  <a:cubicBezTo>
                    <a:pt x="22741" y="87858"/>
                    <a:pt x="22741" y="87747"/>
                    <a:pt x="22630" y="87747"/>
                  </a:cubicBezTo>
                  <a:cubicBezTo>
                    <a:pt x="22630" y="87636"/>
                    <a:pt x="22519" y="87636"/>
                    <a:pt x="22298" y="87525"/>
                  </a:cubicBezTo>
                  <a:lnTo>
                    <a:pt x="21965" y="87081"/>
                  </a:lnTo>
                  <a:lnTo>
                    <a:pt x="21632" y="86749"/>
                  </a:lnTo>
                  <a:lnTo>
                    <a:pt x="21521" y="86638"/>
                  </a:lnTo>
                  <a:lnTo>
                    <a:pt x="21188" y="86416"/>
                  </a:lnTo>
                  <a:cubicBezTo>
                    <a:pt x="20523" y="85639"/>
                    <a:pt x="20966" y="85085"/>
                    <a:pt x="21632" y="84863"/>
                  </a:cubicBezTo>
                  <a:cubicBezTo>
                    <a:pt x="21743" y="84752"/>
                    <a:pt x="22076" y="84530"/>
                    <a:pt x="22187" y="84419"/>
                  </a:cubicBezTo>
                  <a:cubicBezTo>
                    <a:pt x="22187" y="84419"/>
                    <a:pt x="22187" y="84308"/>
                    <a:pt x="22298" y="84308"/>
                  </a:cubicBezTo>
                  <a:cubicBezTo>
                    <a:pt x="22473" y="84322"/>
                    <a:pt x="22641" y="84328"/>
                    <a:pt x="22804" y="84328"/>
                  </a:cubicBezTo>
                  <a:cubicBezTo>
                    <a:pt x="23982" y="84328"/>
                    <a:pt x="24859" y="83965"/>
                    <a:pt x="25736" y="83088"/>
                  </a:cubicBezTo>
                  <a:cubicBezTo>
                    <a:pt x="26180" y="83365"/>
                    <a:pt x="26652" y="83504"/>
                    <a:pt x="27123" y="83504"/>
                  </a:cubicBezTo>
                  <a:cubicBezTo>
                    <a:pt x="27595" y="83504"/>
                    <a:pt x="28066" y="83365"/>
                    <a:pt x="28510" y="83088"/>
                  </a:cubicBezTo>
                  <a:lnTo>
                    <a:pt x="28510" y="83199"/>
                  </a:lnTo>
                  <a:cubicBezTo>
                    <a:pt x="29397" y="83864"/>
                    <a:pt x="30728" y="84308"/>
                    <a:pt x="31616" y="84863"/>
                  </a:cubicBezTo>
                  <a:cubicBezTo>
                    <a:pt x="32947" y="85528"/>
                    <a:pt x="33834" y="86416"/>
                    <a:pt x="34167" y="87747"/>
                  </a:cubicBezTo>
                  <a:cubicBezTo>
                    <a:pt x="34167" y="87747"/>
                    <a:pt x="34167" y="87969"/>
                    <a:pt x="34278" y="87969"/>
                  </a:cubicBezTo>
                  <a:lnTo>
                    <a:pt x="34278" y="88080"/>
                  </a:lnTo>
                  <a:cubicBezTo>
                    <a:pt x="34167" y="88191"/>
                    <a:pt x="34167" y="88302"/>
                    <a:pt x="34278" y="88634"/>
                  </a:cubicBezTo>
                  <a:cubicBezTo>
                    <a:pt x="34167" y="88745"/>
                    <a:pt x="34167" y="88856"/>
                    <a:pt x="34167" y="89078"/>
                  </a:cubicBezTo>
                  <a:cubicBezTo>
                    <a:pt x="34278" y="89078"/>
                    <a:pt x="34278" y="88856"/>
                    <a:pt x="34278" y="88745"/>
                  </a:cubicBezTo>
                  <a:cubicBezTo>
                    <a:pt x="34722" y="88524"/>
                    <a:pt x="34389" y="88080"/>
                    <a:pt x="34611" y="87636"/>
                  </a:cubicBezTo>
                  <a:cubicBezTo>
                    <a:pt x="34833" y="85972"/>
                    <a:pt x="33724" y="84974"/>
                    <a:pt x="32503" y="84197"/>
                  </a:cubicBezTo>
                  <a:cubicBezTo>
                    <a:pt x="31394" y="83643"/>
                    <a:pt x="30285" y="83088"/>
                    <a:pt x="29286" y="82533"/>
                  </a:cubicBezTo>
                  <a:lnTo>
                    <a:pt x="28510" y="82533"/>
                  </a:lnTo>
                  <a:cubicBezTo>
                    <a:pt x="27844" y="82311"/>
                    <a:pt x="27206" y="82200"/>
                    <a:pt x="26582" y="82200"/>
                  </a:cubicBezTo>
                  <a:cubicBezTo>
                    <a:pt x="25958" y="82200"/>
                    <a:pt x="25348" y="82311"/>
                    <a:pt x="24738" y="82533"/>
                  </a:cubicBezTo>
                  <a:cubicBezTo>
                    <a:pt x="23629" y="82755"/>
                    <a:pt x="22519" y="82977"/>
                    <a:pt x="21632" y="83753"/>
                  </a:cubicBezTo>
                  <a:cubicBezTo>
                    <a:pt x="20966" y="83753"/>
                    <a:pt x="20412" y="84197"/>
                    <a:pt x="19968" y="84641"/>
                  </a:cubicBezTo>
                  <a:cubicBezTo>
                    <a:pt x="19837" y="84771"/>
                    <a:pt x="19724" y="84817"/>
                    <a:pt x="19621" y="84817"/>
                  </a:cubicBezTo>
                  <a:cubicBezTo>
                    <a:pt x="19461" y="84817"/>
                    <a:pt x="19326" y="84708"/>
                    <a:pt x="19191" y="84641"/>
                  </a:cubicBezTo>
                  <a:cubicBezTo>
                    <a:pt x="18637" y="83753"/>
                    <a:pt x="18082" y="82977"/>
                    <a:pt x="17417" y="82200"/>
                  </a:cubicBezTo>
                  <a:lnTo>
                    <a:pt x="16085" y="80980"/>
                  </a:lnTo>
                  <a:lnTo>
                    <a:pt x="16085" y="80869"/>
                  </a:lnTo>
                  <a:cubicBezTo>
                    <a:pt x="16085" y="80536"/>
                    <a:pt x="15864" y="80315"/>
                    <a:pt x="15753" y="80204"/>
                  </a:cubicBezTo>
                  <a:cubicBezTo>
                    <a:pt x="15531" y="79982"/>
                    <a:pt x="15420" y="79871"/>
                    <a:pt x="15420" y="79760"/>
                  </a:cubicBezTo>
                  <a:cubicBezTo>
                    <a:pt x="15309" y="79316"/>
                    <a:pt x="14643" y="79316"/>
                    <a:pt x="14976" y="78651"/>
                  </a:cubicBezTo>
                  <a:cubicBezTo>
                    <a:pt x="15198" y="78540"/>
                    <a:pt x="15420" y="78540"/>
                    <a:pt x="15531" y="78318"/>
                  </a:cubicBezTo>
                  <a:cubicBezTo>
                    <a:pt x="15753" y="78318"/>
                    <a:pt x="15753" y="78318"/>
                    <a:pt x="15864" y="78207"/>
                  </a:cubicBezTo>
                  <a:cubicBezTo>
                    <a:pt x="16085" y="78096"/>
                    <a:pt x="16418" y="78096"/>
                    <a:pt x="16529" y="77763"/>
                  </a:cubicBezTo>
                  <a:lnTo>
                    <a:pt x="16529" y="77652"/>
                  </a:lnTo>
                  <a:cubicBezTo>
                    <a:pt x="16862" y="77541"/>
                    <a:pt x="17084" y="77541"/>
                    <a:pt x="17417" y="77208"/>
                  </a:cubicBezTo>
                  <a:cubicBezTo>
                    <a:pt x="17749" y="77098"/>
                    <a:pt x="18193" y="77098"/>
                    <a:pt x="18637" y="76876"/>
                  </a:cubicBezTo>
                  <a:cubicBezTo>
                    <a:pt x="19191" y="76654"/>
                    <a:pt x="19635" y="76432"/>
                    <a:pt x="19968" y="76099"/>
                  </a:cubicBezTo>
                  <a:cubicBezTo>
                    <a:pt x="20301" y="76099"/>
                    <a:pt x="20523" y="75988"/>
                    <a:pt x="20745" y="75766"/>
                  </a:cubicBezTo>
                  <a:lnTo>
                    <a:pt x="20412" y="75766"/>
                  </a:lnTo>
                  <a:lnTo>
                    <a:pt x="20412" y="75877"/>
                  </a:lnTo>
                  <a:lnTo>
                    <a:pt x="19857" y="75877"/>
                  </a:lnTo>
                  <a:cubicBezTo>
                    <a:pt x="19746" y="75988"/>
                    <a:pt x="19635" y="76099"/>
                    <a:pt x="19302" y="76099"/>
                  </a:cubicBezTo>
                  <a:cubicBezTo>
                    <a:pt x="19191" y="76321"/>
                    <a:pt x="19081" y="76432"/>
                    <a:pt x="18748" y="76432"/>
                  </a:cubicBezTo>
                  <a:cubicBezTo>
                    <a:pt x="18748" y="76432"/>
                    <a:pt x="18637" y="76543"/>
                    <a:pt x="18637" y="76654"/>
                  </a:cubicBezTo>
                  <a:cubicBezTo>
                    <a:pt x="18526" y="76617"/>
                    <a:pt x="18415" y="76605"/>
                    <a:pt x="18304" y="76605"/>
                  </a:cubicBezTo>
                  <a:cubicBezTo>
                    <a:pt x="18082" y="76605"/>
                    <a:pt x="17860" y="76654"/>
                    <a:pt x="17638" y="76654"/>
                  </a:cubicBezTo>
                  <a:cubicBezTo>
                    <a:pt x="17638" y="76654"/>
                    <a:pt x="17527" y="76876"/>
                    <a:pt x="17527" y="76987"/>
                  </a:cubicBezTo>
                  <a:lnTo>
                    <a:pt x="17195" y="76987"/>
                  </a:lnTo>
                  <a:cubicBezTo>
                    <a:pt x="17084" y="77098"/>
                    <a:pt x="16862" y="77098"/>
                    <a:pt x="16640" y="77208"/>
                  </a:cubicBezTo>
                  <a:lnTo>
                    <a:pt x="16640" y="77430"/>
                  </a:lnTo>
                  <a:lnTo>
                    <a:pt x="16085" y="77430"/>
                  </a:lnTo>
                  <a:cubicBezTo>
                    <a:pt x="15974" y="77430"/>
                    <a:pt x="15864" y="77430"/>
                    <a:pt x="15864" y="77541"/>
                  </a:cubicBezTo>
                  <a:cubicBezTo>
                    <a:pt x="15531" y="77652"/>
                    <a:pt x="15420" y="77652"/>
                    <a:pt x="15198" y="77652"/>
                  </a:cubicBezTo>
                  <a:cubicBezTo>
                    <a:pt x="14976" y="77652"/>
                    <a:pt x="14865" y="77652"/>
                    <a:pt x="14865" y="77763"/>
                  </a:cubicBezTo>
                  <a:cubicBezTo>
                    <a:pt x="14477" y="77874"/>
                    <a:pt x="14061" y="77957"/>
                    <a:pt x="13659" y="77957"/>
                  </a:cubicBezTo>
                  <a:cubicBezTo>
                    <a:pt x="13257" y="77957"/>
                    <a:pt x="12868" y="77874"/>
                    <a:pt x="12536" y="77652"/>
                  </a:cubicBezTo>
                  <a:cubicBezTo>
                    <a:pt x="10872" y="76654"/>
                    <a:pt x="9097" y="76543"/>
                    <a:pt x="7211" y="76543"/>
                  </a:cubicBezTo>
                  <a:cubicBezTo>
                    <a:pt x="7100" y="76321"/>
                    <a:pt x="6545" y="76099"/>
                    <a:pt x="6323" y="75877"/>
                  </a:cubicBezTo>
                  <a:cubicBezTo>
                    <a:pt x="6102" y="75766"/>
                    <a:pt x="5991" y="75544"/>
                    <a:pt x="5991" y="75434"/>
                  </a:cubicBezTo>
                  <a:cubicBezTo>
                    <a:pt x="5880" y="75212"/>
                    <a:pt x="5769" y="74990"/>
                    <a:pt x="5436" y="74768"/>
                  </a:cubicBezTo>
                  <a:cubicBezTo>
                    <a:pt x="5325" y="74657"/>
                    <a:pt x="5325" y="74435"/>
                    <a:pt x="5214" y="74324"/>
                  </a:cubicBezTo>
                  <a:cubicBezTo>
                    <a:pt x="4992" y="74102"/>
                    <a:pt x="4881" y="73770"/>
                    <a:pt x="4881" y="73659"/>
                  </a:cubicBezTo>
                  <a:cubicBezTo>
                    <a:pt x="4881" y="73548"/>
                    <a:pt x="4770" y="73326"/>
                    <a:pt x="4770" y="73104"/>
                  </a:cubicBezTo>
                  <a:cubicBezTo>
                    <a:pt x="4548" y="70553"/>
                    <a:pt x="4770" y="68112"/>
                    <a:pt x="6656" y="66115"/>
                  </a:cubicBezTo>
                  <a:cubicBezTo>
                    <a:pt x="7544" y="65228"/>
                    <a:pt x="8653" y="64673"/>
                    <a:pt x="9651" y="64119"/>
                  </a:cubicBezTo>
                  <a:lnTo>
                    <a:pt x="10428" y="63675"/>
                  </a:lnTo>
                  <a:cubicBezTo>
                    <a:pt x="10539" y="63675"/>
                    <a:pt x="10761" y="63675"/>
                    <a:pt x="10761" y="63564"/>
                  </a:cubicBezTo>
                  <a:cubicBezTo>
                    <a:pt x="10983" y="63342"/>
                    <a:pt x="11093" y="63342"/>
                    <a:pt x="11426" y="63342"/>
                  </a:cubicBezTo>
                  <a:cubicBezTo>
                    <a:pt x="11537" y="63342"/>
                    <a:pt x="11648" y="63342"/>
                    <a:pt x="11648" y="63231"/>
                  </a:cubicBezTo>
                  <a:cubicBezTo>
                    <a:pt x="12092" y="63120"/>
                    <a:pt x="12646" y="63120"/>
                    <a:pt x="13090" y="63120"/>
                  </a:cubicBezTo>
                  <a:cubicBezTo>
                    <a:pt x="13201" y="63120"/>
                    <a:pt x="13312" y="63120"/>
                    <a:pt x="13534" y="62898"/>
                  </a:cubicBezTo>
                  <a:cubicBezTo>
                    <a:pt x="14089" y="62676"/>
                    <a:pt x="14754" y="62787"/>
                    <a:pt x="15309" y="62676"/>
                  </a:cubicBezTo>
                  <a:cubicBezTo>
                    <a:pt x="15420" y="62676"/>
                    <a:pt x="15531" y="62565"/>
                    <a:pt x="15531" y="62565"/>
                  </a:cubicBezTo>
                  <a:cubicBezTo>
                    <a:pt x="15753" y="62565"/>
                    <a:pt x="15753" y="62565"/>
                    <a:pt x="15753" y="62344"/>
                  </a:cubicBezTo>
                  <a:lnTo>
                    <a:pt x="15531" y="62344"/>
                  </a:lnTo>
                  <a:lnTo>
                    <a:pt x="15420" y="62233"/>
                  </a:lnTo>
                  <a:cubicBezTo>
                    <a:pt x="15309" y="62233"/>
                    <a:pt x="15198" y="62122"/>
                    <a:pt x="14976" y="62122"/>
                  </a:cubicBezTo>
                  <a:cubicBezTo>
                    <a:pt x="14865" y="62122"/>
                    <a:pt x="14754" y="62122"/>
                    <a:pt x="14532" y="62011"/>
                  </a:cubicBezTo>
                  <a:cubicBezTo>
                    <a:pt x="14532" y="62011"/>
                    <a:pt x="14421" y="62011"/>
                    <a:pt x="14421" y="61789"/>
                  </a:cubicBezTo>
                  <a:cubicBezTo>
                    <a:pt x="14310" y="61789"/>
                    <a:pt x="14310" y="61678"/>
                    <a:pt x="14200" y="61678"/>
                  </a:cubicBezTo>
                  <a:cubicBezTo>
                    <a:pt x="13867" y="60458"/>
                    <a:pt x="12646" y="60125"/>
                    <a:pt x="12092" y="59016"/>
                  </a:cubicBezTo>
                  <a:cubicBezTo>
                    <a:pt x="11981" y="58794"/>
                    <a:pt x="11981" y="58461"/>
                    <a:pt x="11981" y="58239"/>
                  </a:cubicBezTo>
                  <a:cubicBezTo>
                    <a:pt x="11981" y="57574"/>
                    <a:pt x="12203" y="56797"/>
                    <a:pt x="12092" y="56131"/>
                  </a:cubicBezTo>
                  <a:cubicBezTo>
                    <a:pt x="12646" y="56021"/>
                    <a:pt x="13201" y="55910"/>
                    <a:pt x="13312" y="55133"/>
                  </a:cubicBezTo>
                  <a:cubicBezTo>
                    <a:pt x="14668" y="54974"/>
                    <a:pt x="15966" y="54585"/>
                    <a:pt x="17248" y="54585"/>
                  </a:cubicBezTo>
                  <a:cubicBezTo>
                    <a:pt x="17750" y="54585"/>
                    <a:pt x="18249" y="54644"/>
                    <a:pt x="18748" y="54800"/>
                  </a:cubicBezTo>
                  <a:cubicBezTo>
                    <a:pt x="18946" y="54850"/>
                    <a:pt x="19145" y="54899"/>
                    <a:pt x="19323" y="54899"/>
                  </a:cubicBezTo>
                  <a:cubicBezTo>
                    <a:pt x="19544" y="54899"/>
                    <a:pt x="19734" y="54824"/>
                    <a:pt x="19857" y="54578"/>
                  </a:cubicBezTo>
                  <a:cubicBezTo>
                    <a:pt x="20190" y="54246"/>
                    <a:pt x="19746" y="53913"/>
                    <a:pt x="19413" y="53691"/>
                  </a:cubicBezTo>
                  <a:cubicBezTo>
                    <a:pt x="19191" y="53358"/>
                    <a:pt x="18859" y="53136"/>
                    <a:pt x="18748" y="52803"/>
                  </a:cubicBezTo>
                  <a:cubicBezTo>
                    <a:pt x="17638" y="51472"/>
                    <a:pt x="17638" y="50030"/>
                    <a:pt x="18637" y="48699"/>
                  </a:cubicBezTo>
                  <a:cubicBezTo>
                    <a:pt x="18859" y="48255"/>
                    <a:pt x="19302" y="47923"/>
                    <a:pt x="19413" y="47368"/>
                  </a:cubicBezTo>
                  <a:cubicBezTo>
                    <a:pt x="20190" y="47368"/>
                    <a:pt x="20523" y="46813"/>
                    <a:pt x="21299" y="46591"/>
                  </a:cubicBezTo>
                  <a:cubicBezTo>
                    <a:pt x="21299" y="46591"/>
                    <a:pt x="21410" y="46480"/>
                    <a:pt x="21410" y="46259"/>
                  </a:cubicBezTo>
                  <a:lnTo>
                    <a:pt x="21632" y="46259"/>
                  </a:lnTo>
                  <a:cubicBezTo>
                    <a:pt x="21909" y="46425"/>
                    <a:pt x="22187" y="46508"/>
                    <a:pt x="22492" y="46508"/>
                  </a:cubicBezTo>
                  <a:cubicBezTo>
                    <a:pt x="22797" y="46508"/>
                    <a:pt x="23130" y="46425"/>
                    <a:pt x="23518" y="46259"/>
                  </a:cubicBezTo>
                  <a:lnTo>
                    <a:pt x="23851" y="46259"/>
                  </a:lnTo>
                  <a:cubicBezTo>
                    <a:pt x="24072" y="46480"/>
                    <a:pt x="24072" y="46480"/>
                    <a:pt x="24183" y="46480"/>
                  </a:cubicBezTo>
                  <a:cubicBezTo>
                    <a:pt x="24405" y="46591"/>
                    <a:pt x="24627" y="46702"/>
                    <a:pt x="24849" y="47035"/>
                  </a:cubicBezTo>
                  <a:cubicBezTo>
                    <a:pt x="25158" y="47189"/>
                    <a:pt x="25467" y="47398"/>
                    <a:pt x="25813" y="47398"/>
                  </a:cubicBezTo>
                  <a:cubicBezTo>
                    <a:pt x="25964" y="47398"/>
                    <a:pt x="26123" y="47358"/>
                    <a:pt x="26291" y="47257"/>
                  </a:cubicBezTo>
                  <a:cubicBezTo>
                    <a:pt x="26513" y="47035"/>
                    <a:pt x="26513" y="46702"/>
                    <a:pt x="26402" y="46480"/>
                  </a:cubicBezTo>
                  <a:cubicBezTo>
                    <a:pt x="25515" y="45149"/>
                    <a:pt x="25293" y="43818"/>
                    <a:pt x="24849" y="42598"/>
                  </a:cubicBezTo>
                  <a:cubicBezTo>
                    <a:pt x="24849" y="42376"/>
                    <a:pt x="24960" y="42376"/>
                    <a:pt x="24960" y="42265"/>
                  </a:cubicBezTo>
                  <a:cubicBezTo>
                    <a:pt x="25404" y="41267"/>
                    <a:pt x="26402" y="40934"/>
                    <a:pt x="27400" y="40601"/>
                  </a:cubicBezTo>
                  <a:cubicBezTo>
                    <a:pt x="29175" y="40046"/>
                    <a:pt x="29397" y="39824"/>
                    <a:pt x="29286" y="37939"/>
                  </a:cubicBezTo>
                  <a:lnTo>
                    <a:pt x="29286" y="37606"/>
                  </a:lnTo>
                  <a:lnTo>
                    <a:pt x="29286" y="37273"/>
                  </a:lnTo>
                  <a:cubicBezTo>
                    <a:pt x="29286" y="37162"/>
                    <a:pt x="29286" y="36829"/>
                    <a:pt x="29397" y="36718"/>
                  </a:cubicBezTo>
                  <a:cubicBezTo>
                    <a:pt x="29397" y="36607"/>
                    <a:pt x="29619" y="36607"/>
                    <a:pt x="29619" y="36497"/>
                  </a:cubicBezTo>
                  <a:cubicBezTo>
                    <a:pt x="29619" y="36275"/>
                    <a:pt x="29730" y="36164"/>
                    <a:pt x="29730" y="36053"/>
                  </a:cubicBezTo>
                  <a:lnTo>
                    <a:pt x="29730" y="35720"/>
                  </a:lnTo>
                  <a:lnTo>
                    <a:pt x="29841" y="35609"/>
                  </a:lnTo>
                  <a:lnTo>
                    <a:pt x="29952" y="35609"/>
                  </a:lnTo>
                  <a:cubicBezTo>
                    <a:pt x="30174" y="35609"/>
                    <a:pt x="30285" y="35498"/>
                    <a:pt x="30396" y="35498"/>
                  </a:cubicBezTo>
                  <a:cubicBezTo>
                    <a:pt x="30506" y="35498"/>
                    <a:pt x="30506" y="35387"/>
                    <a:pt x="30728" y="35387"/>
                  </a:cubicBezTo>
                  <a:cubicBezTo>
                    <a:pt x="30839" y="35387"/>
                    <a:pt x="30839" y="35165"/>
                    <a:pt x="30950" y="35165"/>
                  </a:cubicBezTo>
                  <a:cubicBezTo>
                    <a:pt x="31061" y="35165"/>
                    <a:pt x="31061" y="35165"/>
                    <a:pt x="31283" y="35054"/>
                  </a:cubicBezTo>
                  <a:cubicBezTo>
                    <a:pt x="31394" y="35054"/>
                    <a:pt x="31505" y="35054"/>
                    <a:pt x="31616" y="34943"/>
                  </a:cubicBezTo>
                  <a:lnTo>
                    <a:pt x="32947" y="34943"/>
                  </a:lnTo>
                  <a:cubicBezTo>
                    <a:pt x="33169" y="34943"/>
                    <a:pt x="33502" y="35054"/>
                    <a:pt x="33724" y="35165"/>
                  </a:cubicBezTo>
                  <a:cubicBezTo>
                    <a:pt x="34056" y="35387"/>
                    <a:pt x="34278" y="35498"/>
                    <a:pt x="34611" y="35498"/>
                  </a:cubicBezTo>
                  <a:cubicBezTo>
                    <a:pt x="34777" y="35554"/>
                    <a:pt x="34971" y="35609"/>
                    <a:pt x="35179" y="35609"/>
                  </a:cubicBezTo>
                  <a:cubicBezTo>
                    <a:pt x="35387" y="35609"/>
                    <a:pt x="35609" y="35554"/>
                    <a:pt x="35831" y="35387"/>
                  </a:cubicBezTo>
                  <a:cubicBezTo>
                    <a:pt x="36053" y="34943"/>
                    <a:pt x="35831" y="34611"/>
                    <a:pt x="35498" y="34278"/>
                  </a:cubicBezTo>
                  <a:cubicBezTo>
                    <a:pt x="34944" y="33390"/>
                    <a:pt x="34611" y="32392"/>
                    <a:pt x="34278" y="31616"/>
                  </a:cubicBezTo>
                  <a:cubicBezTo>
                    <a:pt x="34167" y="31505"/>
                    <a:pt x="34167" y="31172"/>
                    <a:pt x="34056" y="30950"/>
                  </a:cubicBezTo>
                  <a:lnTo>
                    <a:pt x="34056" y="30617"/>
                  </a:lnTo>
                  <a:cubicBezTo>
                    <a:pt x="34056" y="30395"/>
                    <a:pt x="34056" y="30062"/>
                    <a:pt x="34167" y="29841"/>
                  </a:cubicBezTo>
                  <a:lnTo>
                    <a:pt x="34167" y="29508"/>
                  </a:lnTo>
                  <a:cubicBezTo>
                    <a:pt x="34944" y="28953"/>
                    <a:pt x="35387" y="28177"/>
                    <a:pt x="35498" y="27178"/>
                  </a:cubicBezTo>
                  <a:lnTo>
                    <a:pt x="35720" y="27178"/>
                  </a:lnTo>
                  <a:cubicBezTo>
                    <a:pt x="35831" y="27178"/>
                    <a:pt x="35831" y="27067"/>
                    <a:pt x="35942" y="27067"/>
                  </a:cubicBezTo>
                  <a:lnTo>
                    <a:pt x="36275" y="26735"/>
                  </a:lnTo>
                  <a:cubicBezTo>
                    <a:pt x="36386" y="26735"/>
                    <a:pt x="36386" y="26624"/>
                    <a:pt x="36497" y="26624"/>
                  </a:cubicBezTo>
                  <a:cubicBezTo>
                    <a:pt x="36497" y="26624"/>
                    <a:pt x="36608" y="26624"/>
                    <a:pt x="36608" y="26513"/>
                  </a:cubicBezTo>
                  <a:cubicBezTo>
                    <a:pt x="36830" y="26513"/>
                    <a:pt x="36830" y="26291"/>
                    <a:pt x="36941" y="26291"/>
                  </a:cubicBezTo>
                  <a:cubicBezTo>
                    <a:pt x="37051" y="26291"/>
                    <a:pt x="37162" y="26180"/>
                    <a:pt x="37384" y="26180"/>
                  </a:cubicBezTo>
                  <a:cubicBezTo>
                    <a:pt x="37495" y="26180"/>
                    <a:pt x="37717" y="26069"/>
                    <a:pt x="37939" y="26069"/>
                  </a:cubicBezTo>
                  <a:cubicBezTo>
                    <a:pt x="38050" y="26069"/>
                    <a:pt x="38161" y="26069"/>
                    <a:pt x="38272" y="26180"/>
                  </a:cubicBezTo>
                  <a:cubicBezTo>
                    <a:pt x="38494" y="26180"/>
                    <a:pt x="38605" y="26291"/>
                    <a:pt x="38826" y="26291"/>
                  </a:cubicBezTo>
                  <a:cubicBezTo>
                    <a:pt x="39603" y="26624"/>
                    <a:pt x="40268" y="26845"/>
                    <a:pt x="40823" y="27289"/>
                  </a:cubicBezTo>
                  <a:cubicBezTo>
                    <a:pt x="40976" y="27366"/>
                    <a:pt x="41182" y="27495"/>
                    <a:pt x="41368" y="27495"/>
                  </a:cubicBezTo>
                  <a:cubicBezTo>
                    <a:pt x="41451" y="27495"/>
                    <a:pt x="41531" y="27469"/>
                    <a:pt x="41600" y="27400"/>
                  </a:cubicBezTo>
                  <a:cubicBezTo>
                    <a:pt x="41932" y="27289"/>
                    <a:pt x="41932" y="27067"/>
                    <a:pt x="41822" y="26845"/>
                  </a:cubicBezTo>
                  <a:cubicBezTo>
                    <a:pt x="41045" y="25958"/>
                    <a:pt x="41267" y="24516"/>
                    <a:pt x="40379" y="23739"/>
                  </a:cubicBezTo>
                  <a:cubicBezTo>
                    <a:pt x="40490" y="23518"/>
                    <a:pt x="40490" y="23518"/>
                    <a:pt x="40490" y="23407"/>
                  </a:cubicBezTo>
                  <a:cubicBezTo>
                    <a:pt x="40490" y="23185"/>
                    <a:pt x="40490" y="22852"/>
                    <a:pt x="40712" y="22630"/>
                  </a:cubicBezTo>
                  <a:cubicBezTo>
                    <a:pt x="40823" y="21743"/>
                    <a:pt x="41378" y="21077"/>
                    <a:pt x="41045" y="20190"/>
                  </a:cubicBezTo>
                  <a:cubicBezTo>
                    <a:pt x="41267" y="19968"/>
                    <a:pt x="41489" y="19635"/>
                    <a:pt x="41600" y="19413"/>
                  </a:cubicBezTo>
                  <a:cubicBezTo>
                    <a:pt x="42301" y="19238"/>
                    <a:pt x="43003" y="19093"/>
                    <a:pt x="43689" y="19093"/>
                  </a:cubicBezTo>
                  <a:cubicBezTo>
                    <a:pt x="44304" y="19093"/>
                    <a:pt x="44905" y="19209"/>
                    <a:pt x="45482" y="19524"/>
                  </a:cubicBezTo>
                  <a:lnTo>
                    <a:pt x="46037" y="19524"/>
                  </a:lnTo>
                  <a:lnTo>
                    <a:pt x="46037" y="19857"/>
                  </a:lnTo>
                  <a:cubicBezTo>
                    <a:pt x="46481" y="20522"/>
                    <a:pt x="47146" y="20966"/>
                    <a:pt x="47701" y="21521"/>
                  </a:cubicBezTo>
                  <a:cubicBezTo>
                    <a:pt x="47831" y="21651"/>
                    <a:pt x="47961" y="21705"/>
                    <a:pt x="48113" y="21705"/>
                  </a:cubicBezTo>
                  <a:cubicBezTo>
                    <a:pt x="48221" y="21705"/>
                    <a:pt x="48340" y="21678"/>
                    <a:pt x="48477" y="21632"/>
                  </a:cubicBezTo>
                  <a:cubicBezTo>
                    <a:pt x="48699" y="21521"/>
                    <a:pt x="48699" y="21188"/>
                    <a:pt x="48699" y="21077"/>
                  </a:cubicBezTo>
                  <a:cubicBezTo>
                    <a:pt x="48477" y="19635"/>
                    <a:pt x="48699" y="18304"/>
                    <a:pt x="48034" y="17083"/>
                  </a:cubicBezTo>
                  <a:lnTo>
                    <a:pt x="47923" y="17083"/>
                  </a:lnTo>
                  <a:cubicBezTo>
                    <a:pt x="48477" y="16196"/>
                    <a:pt x="48477" y="15198"/>
                    <a:pt x="48477" y="14421"/>
                  </a:cubicBezTo>
                  <a:cubicBezTo>
                    <a:pt x="48477" y="14310"/>
                    <a:pt x="48256" y="14310"/>
                    <a:pt x="48256" y="14088"/>
                  </a:cubicBezTo>
                  <a:lnTo>
                    <a:pt x="48256" y="13977"/>
                  </a:lnTo>
                  <a:lnTo>
                    <a:pt x="48477" y="13977"/>
                  </a:lnTo>
                  <a:cubicBezTo>
                    <a:pt x="48810" y="13866"/>
                    <a:pt x="49032" y="13312"/>
                    <a:pt x="49143" y="12979"/>
                  </a:cubicBezTo>
                  <a:cubicBezTo>
                    <a:pt x="50363" y="10982"/>
                    <a:pt x="51805" y="9318"/>
                    <a:pt x="54357" y="8875"/>
                  </a:cubicBezTo>
                  <a:cubicBezTo>
                    <a:pt x="54911" y="8764"/>
                    <a:pt x="55466" y="8542"/>
                    <a:pt x="56021" y="8542"/>
                  </a:cubicBezTo>
                  <a:close/>
                  <a:moveTo>
                    <a:pt x="169011" y="105496"/>
                  </a:moveTo>
                  <a:cubicBezTo>
                    <a:pt x="170228" y="105915"/>
                    <a:pt x="171495" y="106070"/>
                    <a:pt x="172762" y="106157"/>
                  </a:cubicBezTo>
                  <a:lnTo>
                    <a:pt x="172762" y="106157"/>
                  </a:lnTo>
                  <a:cubicBezTo>
                    <a:pt x="171545" y="105586"/>
                    <a:pt x="170317" y="105499"/>
                    <a:pt x="169011" y="105496"/>
                  </a:cubicBezTo>
                  <a:close/>
                  <a:moveTo>
                    <a:pt x="172762" y="106157"/>
                  </a:moveTo>
                  <a:cubicBezTo>
                    <a:pt x="172792" y="106171"/>
                    <a:pt x="172822" y="106185"/>
                    <a:pt x="172852" y="106200"/>
                  </a:cubicBezTo>
                  <a:lnTo>
                    <a:pt x="172852" y="106200"/>
                  </a:lnTo>
                  <a:cubicBezTo>
                    <a:pt x="172845" y="106187"/>
                    <a:pt x="172838" y="106175"/>
                    <a:pt x="172832" y="106162"/>
                  </a:cubicBezTo>
                  <a:cubicBezTo>
                    <a:pt x="172809" y="106160"/>
                    <a:pt x="172785" y="106159"/>
                    <a:pt x="172762" y="106157"/>
                  </a:cubicBezTo>
                  <a:close/>
                  <a:moveTo>
                    <a:pt x="182486" y="82547"/>
                  </a:moveTo>
                  <a:cubicBezTo>
                    <a:pt x="182085" y="82547"/>
                    <a:pt x="181678" y="82578"/>
                    <a:pt x="181263" y="82644"/>
                  </a:cubicBezTo>
                  <a:cubicBezTo>
                    <a:pt x="180708" y="82644"/>
                    <a:pt x="180264" y="82977"/>
                    <a:pt x="179710" y="82977"/>
                  </a:cubicBezTo>
                  <a:cubicBezTo>
                    <a:pt x="179599" y="83088"/>
                    <a:pt x="179377" y="83088"/>
                    <a:pt x="179155" y="83199"/>
                  </a:cubicBezTo>
                  <a:cubicBezTo>
                    <a:pt x="179044" y="83310"/>
                    <a:pt x="178933" y="83310"/>
                    <a:pt x="178933" y="83532"/>
                  </a:cubicBezTo>
                  <a:cubicBezTo>
                    <a:pt x="178933" y="83421"/>
                    <a:pt x="178905" y="83365"/>
                    <a:pt x="178850" y="83365"/>
                  </a:cubicBezTo>
                  <a:cubicBezTo>
                    <a:pt x="178794" y="83365"/>
                    <a:pt x="178711" y="83421"/>
                    <a:pt x="178600" y="83532"/>
                  </a:cubicBezTo>
                  <a:cubicBezTo>
                    <a:pt x="178489" y="83643"/>
                    <a:pt x="178268" y="83643"/>
                    <a:pt x="178046" y="83753"/>
                  </a:cubicBezTo>
                  <a:cubicBezTo>
                    <a:pt x="177380" y="84308"/>
                    <a:pt x="176382" y="84308"/>
                    <a:pt x="176049" y="84974"/>
                  </a:cubicBezTo>
                  <a:cubicBezTo>
                    <a:pt x="175494" y="85417"/>
                    <a:pt x="174718" y="85861"/>
                    <a:pt x="174718" y="86638"/>
                  </a:cubicBezTo>
                  <a:cubicBezTo>
                    <a:pt x="174163" y="88302"/>
                    <a:pt x="174718" y="89744"/>
                    <a:pt x="176049" y="90409"/>
                  </a:cubicBezTo>
                  <a:cubicBezTo>
                    <a:pt x="176049" y="90486"/>
                    <a:pt x="176102" y="90615"/>
                    <a:pt x="176171" y="90615"/>
                  </a:cubicBezTo>
                  <a:cubicBezTo>
                    <a:pt x="176202" y="90615"/>
                    <a:pt x="176236" y="90589"/>
                    <a:pt x="176271" y="90520"/>
                  </a:cubicBezTo>
                  <a:cubicBezTo>
                    <a:pt x="176604" y="90631"/>
                    <a:pt x="176936" y="90631"/>
                    <a:pt x="177269" y="90631"/>
                  </a:cubicBezTo>
                  <a:cubicBezTo>
                    <a:pt x="177380" y="90631"/>
                    <a:pt x="177491" y="90853"/>
                    <a:pt x="177491" y="90853"/>
                  </a:cubicBezTo>
                  <a:cubicBezTo>
                    <a:pt x="178464" y="90853"/>
                    <a:pt x="179460" y="90924"/>
                    <a:pt x="180448" y="90924"/>
                  </a:cubicBezTo>
                  <a:cubicBezTo>
                    <a:pt x="181599" y="90924"/>
                    <a:pt x="182739" y="90827"/>
                    <a:pt x="183814" y="90409"/>
                  </a:cubicBezTo>
                  <a:cubicBezTo>
                    <a:pt x="185256" y="89855"/>
                    <a:pt x="186920" y="89300"/>
                    <a:pt x="187808" y="87747"/>
                  </a:cubicBezTo>
                  <a:lnTo>
                    <a:pt x="188030" y="87747"/>
                  </a:lnTo>
                  <a:cubicBezTo>
                    <a:pt x="188251" y="87747"/>
                    <a:pt x="188362" y="87636"/>
                    <a:pt x="188362" y="87636"/>
                  </a:cubicBezTo>
                  <a:cubicBezTo>
                    <a:pt x="188917" y="87183"/>
                    <a:pt x="189196" y="86935"/>
                    <a:pt x="189409" y="86935"/>
                  </a:cubicBezTo>
                  <a:cubicBezTo>
                    <a:pt x="189665" y="86935"/>
                    <a:pt x="189824" y="87293"/>
                    <a:pt x="190248" y="88080"/>
                  </a:cubicBezTo>
                  <a:cubicBezTo>
                    <a:pt x="190692" y="88745"/>
                    <a:pt x="190692" y="89522"/>
                    <a:pt x="191579" y="89855"/>
                  </a:cubicBezTo>
                  <a:cubicBezTo>
                    <a:pt x="191690" y="91408"/>
                    <a:pt x="191690" y="92739"/>
                    <a:pt x="192689" y="93959"/>
                  </a:cubicBezTo>
                  <a:cubicBezTo>
                    <a:pt x="192467" y="94403"/>
                    <a:pt x="192467" y="94847"/>
                    <a:pt x="192467" y="95068"/>
                  </a:cubicBezTo>
                  <a:cubicBezTo>
                    <a:pt x="192689" y="96622"/>
                    <a:pt x="192356" y="98064"/>
                    <a:pt x="191801" y="99395"/>
                  </a:cubicBezTo>
                  <a:cubicBezTo>
                    <a:pt x="191357" y="100615"/>
                    <a:pt x="190470" y="101503"/>
                    <a:pt x="189915" y="102501"/>
                  </a:cubicBezTo>
                  <a:lnTo>
                    <a:pt x="189915" y="102723"/>
                  </a:lnTo>
                  <a:cubicBezTo>
                    <a:pt x="189915" y="102723"/>
                    <a:pt x="189694" y="102723"/>
                    <a:pt x="189694" y="102834"/>
                  </a:cubicBezTo>
                  <a:cubicBezTo>
                    <a:pt x="189583" y="102834"/>
                    <a:pt x="189472" y="102834"/>
                    <a:pt x="189472" y="103056"/>
                  </a:cubicBezTo>
                  <a:cubicBezTo>
                    <a:pt x="189361" y="103056"/>
                    <a:pt x="189361" y="103166"/>
                    <a:pt x="189139" y="103166"/>
                  </a:cubicBezTo>
                  <a:cubicBezTo>
                    <a:pt x="189139" y="103166"/>
                    <a:pt x="189028" y="103166"/>
                    <a:pt x="189028" y="103277"/>
                  </a:cubicBezTo>
                  <a:cubicBezTo>
                    <a:pt x="188917" y="103277"/>
                    <a:pt x="188917" y="103388"/>
                    <a:pt x="188806" y="103388"/>
                  </a:cubicBezTo>
                  <a:cubicBezTo>
                    <a:pt x="188473" y="103610"/>
                    <a:pt x="188030" y="103721"/>
                    <a:pt x="187919" y="104165"/>
                  </a:cubicBezTo>
                  <a:cubicBezTo>
                    <a:pt x="185811" y="104387"/>
                    <a:pt x="184147" y="105496"/>
                    <a:pt x="182261" y="106051"/>
                  </a:cubicBezTo>
                  <a:cubicBezTo>
                    <a:pt x="182150" y="106162"/>
                    <a:pt x="182150" y="106162"/>
                    <a:pt x="182150" y="106384"/>
                  </a:cubicBezTo>
                  <a:lnTo>
                    <a:pt x="182372" y="106384"/>
                  </a:lnTo>
                  <a:cubicBezTo>
                    <a:pt x="184480" y="105940"/>
                    <a:pt x="186366" y="105052"/>
                    <a:pt x="188140" y="104165"/>
                  </a:cubicBezTo>
                  <a:cubicBezTo>
                    <a:pt x="188473" y="103943"/>
                    <a:pt x="188695" y="103943"/>
                    <a:pt x="189028" y="103721"/>
                  </a:cubicBezTo>
                  <a:cubicBezTo>
                    <a:pt x="189250" y="103721"/>
                    <a:pt x="189472" y="103610"/>
                    <a:pt x="189583" y="103388"/>
                  </a:cubicBezTo>
                  <a:cubicBezTo>
                    <a:pt x="189694" y="103388"/>
                    <a:pt x="189804" y="103277"/>
                    <a:pt x="189804" y="103166"/>
                  </a:cubicBezTo>
                  <a:cubicBezTo>
                    <a:pt x="190026" y="103166"/>
                    <a:pt x="190026" y="103056"/>
                    <a:pt x="190137" y="102834"/>
                  </a:cubicBezTo>
                  <a:cubicBezTo>
                    <a:pt x="190248" y="102834"/>
                    <a:pt x="190359" y="102723"/>
                    <a:pt x="190359" y="102612"/>
                  </a:cubicBezTo>
                  <a:cubicBezTo>
                    <a:pt x="191912" y="101503"/>
                    <a:pt x="192800" y="99949"/>
                    <a:pt x="193354" y="98175"/>
                  </a:cubicBezTo>
                  <a:cubicBezTo>
                    <a:pt x="193909" y="96511"/>
                    <a:pt x="193687" y="94958"/>
                    <a:pt x="193354" y="93294"/>
                  </a:cubicBezTo>
                  <a:cubicBezTo>
                    <a:pt x="193021" y="91741"/>
                    <a:pt x="193021" y="90077"/>
                    <a:pt x="191912" y="88745"/>
                  </a:cubicBezTo>
                  <a:cubicBezTo>
                    <a:pt x="191357" y="87636"/>
                    <a:pt x="191136" y="86416"/>
                    <a:pt x="190248" y="85528"/>
                  </a:cubicBezTo>
                  <a:cubicBezTo>
                    <a:pt x="190137" y="85417"/>
                    <a:pt x="190137" y="85085"/>
                    <a:pt x="190248" y="84974"/>
                  </a:cubicBezTo>
                  <a:cubicBezTo>
                    <a:pt x="190359" y="84752"/>
                    <a:pt x="190581" y="84530"/>
                    <a:pt x="190692" y="84308"/>
                  </a:cubicBezTo>
                  <a:cubicBezTo>
                    <a:pt x="190799" y="84154"/>
                    <a:pt x="190908" y="84006"/>
                    <a:pt x="191019" y="83863"/>
                  </a:cubicBezTo>
                  <a:lnTo>
                    <a:pt x="191019" y="83863"/>
                  </a:lnTo>
                  <a:cubicBezTo>
                    <a:pt x="191021" y="83863"/>
                    <a:pt x="191023" y="83864"/>
                    <a:pt x="191025" y="83864"/>
                  </a:cubicBezTo>
                  <a:cubicBezTo>
                    <a:pt x="191069" y="83808"/>
                    <a:pt x="191112" y="83751"/>
                    <a:pt x="191155" y="83693"/>
                  </a:cubicBezTo>
                  <a:lnTo>
                    <a:pt x="191155" y="83693"/>
                  </a:lnTo>
                  <a:cubicBezTo>
                    <a:pt x="191109" y="83749"/>
                    <a:pt x="191064" y="83805"/>
                    <a:pt x="191019" y="83863"/>
                  </a:cubicBezTo>
                  <a:lnTo>
                    <a:pt x="191019" y="83863"/>
                  </a:lnTo>
                  <a:cubicBezTo>
                    <a:pt x="190814" y="83804"/>
                    <a:pt x="190655" y="83777"/>
                    <a:pt x="190535" y="83777"/>
                  </a:cubicBezTo>
                  <a:cubicBezTo>
                    <a:pt x="190205" y="83777"/>
                    <a:pt x="190167" y="83983"/>
                    <a:pt x="190248" y="84308"/>
                  </a:cubicBezTo>
                  <a:cubicBezTo>
                    <a:pt x="189972" y="84446"/>
                    <a:pt x="189678" y="84527"/>
                    <a:pt x="189388" y="84527"/>
                  </a:cubicBezTo>
                  <a:cubicBezTo>
                    <a:pt x="188977" y="84527"/>
                    <a:pt x="188576" y="84365"/>
                    <a:pt x="188251" y="83975"/>
                  </a:cubicBezTo>
                  <a:cubicBezTo>
                    <a:pt x="187919" y="83753"/>
                    <a:pt x="187697" y="83753"/>
                    <a:pt x="187253" y="83753"/>
                  </a:cubicBezTo>
                  <a:cubicBezTo>
                    <a:pt x="187253" y="83753"/>
                    <a:pt x="187142" y="83753"/>
                    <a:pt x="187142" y="83864"/>
                  </a:cubicBezTo>
                  <a:cubicBezTo>
                    <a:pt x="185628" y="83063"/>
                    <a:pt x="184114" y="82547"/>
                    <a:pt x="182486" y="82547"/>
                  </a:cubicBezTo>
                  <a:close/>
                  <a:moveTo>
                    <a:pt x="174830" y="106230"/>
                  </a:moveTo>
                  <a:cubicBezTo>
                    <a:pt x="174538" y="106230"/>
                    <a:pt x="174240" y="106289"/>
                    <a:pt x="173924" y="106394"/>
                  </a:cubicBezTo>
                  <a:lnTo>
                    <a:pt x="173924" y="106394"/>
                  </a:lnTo>
                  <a:cubicBezTo>
                    <a:pt x="174596" y="106419"/>
                    <a:pt x="175269" y="106485"/>
                    <a:pt x="175941" y="106541"/>
                  </a:cubicBezTo>
                  <a:lnTo>
                    <a:pt x="175941" y="106541"/>
                  </a:lnTo>
                  <a:cubicBezTo>
                    <a:pt x="175562" y="106325"/>
                    <a:pt x="175200" y="106230"/>
                    <a:pt x="174830" y="106230"/>
                  </a:cubicBezTo>
                  <a:close/>
                  <a:moveTo>
                    <a:pt x="181374" y="106384"/>
                  </a:moveTo>
                  <a:cubicBezTo>
                    <a:pt x="181263" y="106384"/>
                    <a:pt x="181152" y="106384"/>
                    <a:pt x="181041" y="106494"/>
                  </a:cubicBezTo>
                  <a:cubicBezTo>
                    <a:pt x="180617" y="106555"/>
                    <a:pt x="180227" y="106582"/>
                    <a:pt x="179852" y="106595"/>
                  </a:cubicBezTo>
                  <a:lnTo>
                    <a:pt x="179852" y="106595"/>
                  </a:lnTo>
                  <a:cubicBezTo>
                    <a:pt x="179929" y="106597"/>
                    <a:pt x="180007" y="106598"/>
                    <a:pt x="180085" y="106598"/>
                  </a:cubicBezTo>
                  <a:cubicBezTo>
                    <a:pt x="180429" y="106598"/>
                    <a:pt x="180783" y="106576"/>
                    <a:pt x="181152" y="106494"/>
                  </a:cubicBezTo>
                  <a:lnTo>
                    <a:pt x="181263" y="106494"/>
                  </a:lnTo>
                  <a:cubicBezTo>
                    <a:pt x="181374" y="106494"/>
                    <a:pt x="181485" y="106494"/>
                    <a:pt x="181706" y="106384"/>
                  </a:cubicBezTo>
                  <a:close/>
                  <a:moveTo>
                    <a:pt x="172852" y="106200"/>
                  </a:moveTo>
                  <a:lnTo>
                    <a:pt x="172852" y="106200"/>
                  </a:lnTo>
                  <a:cubicBezTo>
                    <a:pt x="172927" y="106340"/>
                    <a:pt x="173008" y="106427"/>
                    <a:pt x="173163" y="106427"/>
                  </a:cubicBezTo>
                  <a:cubicBezTo>
                    <a:pt x="173192" y="106427"/>
                    <a:pt x="173223" y="106424"/>
                    <a:pt x="173258" y="106418"/>
                  </a:cubicBezTo>
                  <a:lnTo>
                    <a:pt x="173258" y="106418"/>
                  </a:lnTo>
                  <a:cubicBezTo>
                    <a:pt x="173301" y="106443"/>
                    <a:pt x="173344" y="106468"/>
                    <a:pt x="173387" y="106494"/>
                  </a:cubicBezTo>
                  <a:lnTo>
                    <a:pt x="173387" y="106605"/>
                  </a:lnTo>
                  <a:cubicBezTo>
                    <a:pt x="173573" y="106523"/>
                    <a:pt x="173751" y="106452"/>
                    <a:pt x="173924" y="106394"/>
                  </a:cubicBezTo>
                  <a:lnTo>
                    <a:pt x="173924" y="106394"/>
                  </a:lnTo>
                  <a:cubicBezTo>
                    <a:pt x="173745" y="106387"/>
                    <a:pt x="173566" y="106384"/>
                    <a:pt x="173387" y="106384"/>
                  </a:cubicBezTo>
                  <a:cubicBezTo>
                    <a:pt x="173340" y="106399"/>
                    <a:pt x="173297" y="106410"/>
                    <a:pt x="173258" y="106418"/>
                  </a:cubicBezTo>
                  <a:lnTo>
                    <a:pt x="173258" y="106418"/>
                  </a:lnTo>
                  <a:cubicBezTo>
                    <a:pt x="173123" y="106338"/>
                    <a:pt x="172987" y="106266"/>
                    <a:pt x="172852" y="106200"/>
                  </a:cubicBezTo>
                  <a:close/>
                  <a:moveTo>
                    <a:pt x="175941" y="106541"/>
                  </a:moveTo>
                  <a:cubicBezTo>
                    <a:pt x="175977" y="106561"/>
                    <a:pt x="176013" y="106583"/>
                    <a:pt x="176049" y="106605"/>
                  </a:cubicBezTo>
                  <a:lnTo>
                    <a:pt x="176862" y="106605"/>
                  </a:lnTo>
                  <a:cubicBezTo>
                    <a:pt x="176555" y="106589"/>
                    <a:pt x="176248" y="106566"/>
                    <a:pt x="175941" y="106541"/>
                  </a:cubicBezTo>
                  <a:close/>
                  <a:moveTo>
                    <a:pt x="178983" y="106572"/>
                  </a:moveTo>
                  <a:cubicBezTo>
                    <a:pt x="178781" y="106572"/>
                    <a:pt x="178580" y="106580"/>
                    <a:pt x="178378" y="106605"/>
                  </a:cubicBezTo>
                  <a:lnTo>
                    <a:pt x="178933" y="106605"/>
                  </a:lnTo>
                  <a:cubicBezTo>
                    <a:pt x="179236" y="106605"/>
                    <a:pt x="179539" y="106605"/>
                    <a:pt x="179852" y="106595"/>
                  </a:cubicBezTo>
                  <a:lnTo>
                    <a:pt x="179852" y="106595"/>
                  </a:lnTo>
                  <a:cubicBezTo>
                    <a:pt x="179557" y="106588"/>
                    <a:pt x="179269" y="106572"/>
                    <a:pt x="178983" y="106572"/>
                  </a:cubicBezTo>
                  <a:close/>
                  <a:moveTo>
                    <a:pt x="176862" y="106605"/>
                  </a:moveTo>
                  <a:lnTo>
                    <a:pt x="176862" y="106605"/>
                  </a:lnTo>
                  <a:cubicBezTo>
                    <a:pt x="177130" y="106619"/>
                    <a:pt x="177397" y="106628"/>
                    <a:pt x="177665" y="106628"/>
                  </a:cubicBezTo>
                  <a:cubicBezTo>
                    <a:pt x="177903" y="106628"/>
                    <a:pt x="178141" y="106621"/>
                    <a:pt x="178378" y="106605"/>
                  </a:cubicBezTo>
                  <a:close/>
                  <a:moveTo>
                    <a:pt x="83123" y="99491"/>
                  </a:moveTo>
                  <a:cubicBezTo>
                    <a:pt x="83462" y="99491"/>
                    <a:pt x="83817" y="99561"/>
                    <a:pt x="84197" y="99728"/>
                  </a:cubicBezTo>
                  <a:cubicBezTo>
                    <a:pt x="84641" y="99728"/>
                    <a:pt x="85085" y="99728"/>
                    <a:pt x="85307" y="99617"/>
                  </a:cubicBezTo>
                  <a:lnTo>
                    <a:pt x="85861" y="99617"/>
                  </a:lnTo>
                  <a:cubicBezTo>
                    <a:pt x="85972" y="99728"/>
                    <a:pt x="85972" y="99728"/>
                    <a:pt x="86194" y="99728"/>
                  </a:cubicBezTo>
                  <a:lnTo>
                    <a:pt x="86860" y="99728"/>
                  </a:lnTo>
                  <a:cubicBezTo>
                    <a:pt x="87304" y="99949"/>
                    <a:pt x="87636" y="99949"/>
                    <a:pt x="88080" y="99949"/>
                  </a:cubicBezTo>
                  <a:lnTo>
                    <a:pt x="89078" y="99949"/>
                  </a:lnTo>
                  <a:cubicBezTo>
                    <a:pt x="89189" y="100060"/>
                    <a:pt x="89300" y="100060"/>
                    <a:pt x="89522" y="100282"/>
                  </a:cubicBezTo>
                  <a:lnTo>
                    <a:pt x="89855" y="100282"/>
                  </a:lnTo>
                  <a:cubicBezTo>
                    <a:pt x="89966" y="100282"/>
                    <a:pt x="90188" y="100282"/>
                    <a:pt x="90299" y="100393"/>
                  </a:cubicBezTo>
                  <a:lnTo>
                    <a:pt x="90853" y="100393"/>
                  </a:lnTo>
                  <a:lnTo>
                    <a:pt x="90853" y="100504"/>
                  </a:lnTo>
                  <a:lnTo>
                    <a:pt x="92295" y="100504"/>
                  </a:lnTo>
                  <a:cubicBezTo>
                    <a:pt x="92739" y="100682"/>
                    <a:pt x="93183" y="100717"/>
                    <a:pt x="93627" y="100717"/>
                  </a:cubicBezTo>
                  <a:cubicBezTo>
                    <a:pt x="93922" y="100717"/>
                    <a:pt x="94218" y="100701"/>
                    <a:pt x="94514" y="100701"/>
                  </a:cubicBezTo>
                  <a:cubicBezTo>
                    <a:pt x="94884" y="100701"/>
                    <a:pt x="95254" y="100726"/>
                    <a:pt x="95623" y="100837"/>
                  </a:cubicBezTo>
                  <a:lnTo>
                    <a:pt x="96289" y="100837"/>
                  </a:lnTo>
                  <a:cubicBezTo>
                    <a:pt x="96400" y="100948"/>
                    <a:pt x="96566" y="101003"/>
                    <a:pt x="96747" y="101003"/>
                  </a:cubicBezTo>
                  <a:cubicBezTo>
                    <a:pt x="96927" y="101003"/>
                    <a:pt x="97121" y="100948"/>
                    <a:pt x="97287" y="100837"/>
                  </a:cubicBezTo>
                  <a:lnTo>
                    <a:pt x="99062" y="100837"/>
                  </a:lnTo>
                  <a:cubicBezTo>
                    <a:pt x="99173" y="100948"/>
                    <a:pt x="99506" y="100948"/>
                    <a:pt x="99617" y="100948"/>
                  </a:cubicBezTo>
                  <a:cubicBezTo>
                    <a:pt x="100393" y="100948"/>
                    <a:pt x="101170" y="100615"/>
                    <a:pt x="101947" y="100504"/>
                  </a:cubicBezTo>
                  <a:lnTo>
                    <a:pt x="101947" y="100504"/>
                  </a:lnTo>
                  <a:cubicBezTo>
                    <a:pt x="100393" y="100948"/>
                    <a:pt x="98730" y="101170"/>
                    <a:pt x="97287" y="102057"/>
                  </a:cubicBezTo>
                  <a:cubicBezTo>
                    <a:pt x="96511" y="102390"/>
                    <a:pt x="95845" y="102501"/>
                    <a:pt x="95512" y="103277"/>
                  </a:cubicBezTo>
                  <a:cubicBezTo>
                    <a:pt x="95291" y="103388"/>
                    <a:pt x="94958" y="103610"/>
                    <a:pt x="94847" y="103721"/>
                  </a:cubicBezTo>
                  <a:cubicBezTo>
                    <a:pt x="94625" y="103721"/>
                    <a:pt x="94292" y="103721"/>
                    <a:pt x="94181" y="104054"/>
                  </a:cubicBezTo>
                  <a:lnTo>
                    <a:pt x="94070" y="104054"/>
                  </a:lnTo>
                  <a:cubicBezTo>
                    <a:pt x="93738" y="104054"/>
                    <a:pt x="93627" y="104054"/>
                    <a:pt x="93516" y="104276"/>
                  </a:cubicBezTo>
                  <a:cubicBezTo>
                    <a:pt x="93405" y="104276"/>
                    <a:pt x="93183" y="104387"/>
                    <a:pt x="93072" y="104609"/>
                  </a:cubicBezTo>
                  <a:cubicBezTo>
                    <a:pt x="92406" y="104830"/>
                    <a:pt x="91741" y="105385"/>
                    <a:pt x="91075" y="105940"/>
                  </a:cubicBezTo>
                  <a:cubicBezTo>
                    <a:pt x="90742" y="106051"/>
                    <a:pt x="90299" y="106384"/>
                    <a:pt x="89966" y="106605"/>
                  </a:cubicBezTo>
                  <a:cubicBezTo>
                    <a:pt x="89189" y="106938"/>
                    <a:pt x="88635" y="107493"/>
                    <a:pt x="87969" y="108047"/>
                  </a:cubicBezTo>
                  <a:cubicBezTo>
                    <a:pt x="87636" y="108269"/>
                    <a:pt x="87414" y="108602"/>
                    <a:pt x="87082" y="108713"/>
                  </a:cubicBezTo>
                  <a:cubicBezTo>
                    <a:pt x="86971" y="108713"/>
                    <a:pt x="86860" y="108713"/>
                    <a:pt x="86749" y="108824"/>
                  </a:cubicBezTo>
                  <a:lnTo>
                    <a:pt x="86527" y="108824"/>
                  </a:lnTo>
                  <a:cubicBezTo>
                    <a:pt x="85500" y="109478"/>
                    <a:pt x="84473" y="109738"/>
                    <a:pt x="83314" y="109738"/>
                  </a:cubicBezTo>
                  <a:cubicBezTo>
                    <a:pt x="83095" y="109738"/>
                    <a:pt x="82873" y="109729"/>
                    <a:pt x="82644" y="109711"/>
                  </a:cubicBezTo>
                  <a:cubicBezTo>
                    <a:pt x="81424" y="109711"/>
                    <a:pt x="80315" y="109157"/>
                    <a:pt x="79095" y="109157"/>
                  </a:cubicBezTo>
                  <a:cubicBezTo>
                    <a:pt x="79095" y="108824"/>
                    <a:pt x="78762" y="108602"/>
                    <a:pt x="78651" y="108269"/>
                  </a:cubicBezTo>
                  <a:cubicBezTo>
                    <a:pt x="77431" y="106605"/>
                    <a:pt x="76876" y="104941"/>
                    <a:pt x="77652" y="102834"/>
                  </a:cubicBezTo>
                  <a:cubicBezTo>
                    <a:pt x="77874" y="102612"/>
                    <a:pt x="77985" y="102168"/>
                    <a:pt x="77874" y="101946"/>
                  </a:cubicBezTo>
                  <a:lnTo>
                    <a:pt x="78096" y="101946"/>
                  </a:lnTo>
                  <a:cubicBezTo>
                    <a:pt x="78207" y="101946"/>
                    <a:pt x="78429" y="101724"/>
                    <a:pt x="78429" y="101724"/>
                  </a:cubicBezTo>
                  <a:cubicBezTo>
                    <a:pt x="78762" y="101503"/>
                    <a:pt x="79206" y="101059"/>
                    <a:pt x="79649" y="100948"/>
                  </a:cubicBezTo>
                  <a:cubicBezTo>
                    <a:pt x="80869" y="100425"/>
                    <a:pt x="81884" y="99491"/>
                    <a:pt x="83123" y="99491"/>
                  </a:cubicBezTo>
                  <a:close/>
                  <a:moveTo>
                    <a:pt x="125908" y="99173"/>
                  </a:moveTo>
                  <a:cubicBezTo>
                    <a:pt x="126130" y="99173"/>
                    <a:pt x="126130" y="99284"/>
                    <a:pt x="126241" y="99284"/>
                  </a:cubicBezTo>
                  <a:cubicBezTo>
                    <a:pt x="126619" y="99360"/>
                    <a:pt x="127050" y="99539"/>
                    <a:pt x="127462" y="99539"/>
                  </a:cubicBezTo>
                  <a:cubicBezTo>
                    <a:pt x="127653" y="99539"/>
                    <a:pt x="127840" y="99500"/>
                    <a:pt x="128015" y="99395"/>
                  </a:cubicBezTo>
                  <a:cubicBezTo>
                    <a:pt x="128015" y="100282"/>
                    <a:pt x="128903" y="100282"/>
                    <a:pt x="129458" y="100504"/>
                  </a:cubicBezTo>
                  <a:cubicBezTo>
                    <a:pt x="129569" y="100615"/>
                    <a:pt x="129679" y="100615"/>
                    <a:pt x="129790" y="100837"/>
                  </a:cubicBezTo>
                  <a:cubicBezTo>
                    <a:pt x="130012" y="100948"/>
                    <a:pt x="130234" y="101059"/>
                    <a:pt x="130567" y="101059"/>
                  </a:cubicBezTo>
                  <a:lnTo>
                    <a:pt x="130789" y="101059"/>
                  </a:lnTo>
                  <a:lnTo>
                    <a:pt x="130789" y="101503"/>
                  </a:lnTo>
                  <a:cubicBezTo>
                    <a:pt x="130900" y="101946"/>
                    <a:pt x="131232" y="102168"/>
                    <a:pt x="131454" y="102612"/>
                  </a:cubicBezTo>
                  <a:cubicBezTo>
                    <a:pt x="132786" y="105163"/>
                    <a:pt x="131898" y="108269"/>
                    <a:pt x="129569" y="109268"/>
                  </a:cubicBezTo>
                  <a:cubicBezTo>
                    <a:pt x="128472" y="109694"/>
                    <a:pt x="127342" y="109953"/>
                    <a:pt x="126215" y="109953"/>
                  </a:cubicBezTo>
                  <a:cubicBezTo>
                    <a:pt x="125290" y="109953"/>
                    <a:pt x="124367" y="109779"/>
                    <a:pt x="123467" y="109379"/>
                  </a:cubicBezTo>
                  <a:lnTo>
                    <a:pt x="123134" y="109379"/>
                  </a:lnTo>
                  <a:cubicBezTo>
                    <a:pt x="122691" y="108824"/>
                    <a:pt x="122025" y="108713"/>
                    <a:pt x="121581" y="108269"/>
                  </a:cubicBezTo>
                  <a:cubicBezTo>
                    <a:pt x="121471" y="108047"/>
                    <a:pt x="121360" y="107937"/>
                    <a:pt x="121027" y="107937"/>
                  </a:cubicBezTo>
                  <a:cubicBezTo>
                    <a:pt x="120916" y="107937"/>
                    <a:pt x="120805" y="107715"/>
                    <a:pt x="120805" y="107604"/>
                  </a:cubicBezTo>
                  <a:lnTo>
                    <a:pt x="120805" y="107604"/>
                  </a:lnTo>
                  <a:cubicBezTo>
                    <a:pt x="120916" y="107715"/>
                    <a:pt x="121027" y="107715"/>
                    <a:pt x="121027" y="107936"/>
                  </a:cubicBezTo>
                  <a:lnTo>
                    <a:pt x="121027" y="107936"/>
                  </a:lnTo>
                  <a:cubicBezTo>
                    <a:pt x="121027" y="107715"/>
                    <a:pt x="120916" y="107604"/>
                    <a:pt x="120805" y="107604"/>
                  </a:cubicBezTo>
                  <a:cubicBezTo>
                    <a:pt x="120805" y="107493"/>
                    <a:pt x="120694" y="107493"/>
                    <a:pt x="120472" y="107493"/>
                  </a:cubicBezTo>
                  <a:cubicBezTo>
                    <a:pt x="120361" y="107493"/>
                    <a:pt x="120361" y="107382"/>
                    <a:pt x="120250" y="107382"/>
                  </a:cubicBezTo>
                  <a:cubicBezTo>
                    <a:pt x="120139" y="107382"/>
                    <a:pt x="119917" y="107160"/>
                    <a:pt x="119917" y="107049"/>
                  </a:cubicBezTo>
                  <a:cubicBezTo>
                    <a:pt x="119917" y="106994"/>
                    <a:pt x="119890" y="106966"/>
                    <a:pt x="119862" y="106966"/>
                  </a:cubicBezTo>
                  <a:cubicBezTo>
                    <a:pt x="119834" y="106966"/>
                    <a:pt x="119807" y="106994"/>
                    <a:pt x="119807" y="107049"/>
                  </a:cubicBezTo>
                  <a:cubicBezTo>
                    <a:pt x="119696" y="106827"/>
                    <a:pt x="119585" y="106827"/>
                    <a:pt x="119474" y="106605"/>
                  </a:cubicBezTo>
                  <a:cubicBezTo>
                    <a:pt x="117477" y="105274"/>
                    <a:pt x="115591" y="104054"/>
                    <a:pt x="113483" y="103056"/>
                  </a:cubicBezTo>
                  <a:lnTo>
                    <a:pt x="113483" y="102945"/>
                  </a:lnTo>
                  <a:cubicBezTo>
                    <a:pt x="113151" y="102168"/>
                    <a:pt x="112485" y="102057"/>
                    <a:pt x="111930" y="101835"/>
                  </a:cubicBezTo>
                  <a:cubicBezTo>
                    <a:pt x="111010" y="101452"/>
                    <a:pt x="110037" y="101175"/>
                    <a:pt x="109011" y="100893"/>
                  </a:cubicBezTo>
                  <a:lnTo>
                    <a:pt x="109011" y="100893"/>
                  </a:lnTo>
                  <a:cubicBezTo>
                    <a:pt x="109242" y="100928"/>
                    <a:pt x="109477" y="100948"/>
                    <a:pt x="109712" y="100948"/>
                  </a:cubicBezTo>
                  <a:cubicBezTo>
                    <a:pt x="110155" y="100948"/>
                    <a:pt x="110710" y="100948"/>
                    <a:pt x="111154" y="101059"/>
                  </a:cubicBezTo>
                  <a:cubicBezTo>
                    <a:pt x="111376" y="101281"/>
                    <a:pt x="111819" y="101281"/>
                    <a:pt x="112263" y="101281"/>
                  </a:cubicBezTo>
                  <a:lnTo>
                    <a:pt x="113372" y="101281"/>
                  </a:lnTo>
                  <a:cubicBezTo>
                    <a:pt x="113705" y="101281"/>
                    <a:pt x="114038" y="101281"/>
                    <a:pt x="114482" y="101059"/>
                  </a:cubicBezTo>
                  <a:cubicBezTo>
                    <a:pt x="114870" y="100948"/>
                    <a:pt x="115286" y="100920"/>
                    <a:pt x="115702" y="100920"/>
                  </a:cubicBezTo>
                  <a:cubicBezTo>
                    <a:pt x="116118" y="100920"/>
                    <a:pt x="116534" y="100948"/>
                    <a:pt x="116922" y="100948"/>
                  </a:cubicBezTo>
                  <a:cubicBezTo>
                    <a:pt x="117255" y="100948"/>
                    <a:pt x="117477" y="100948"/>
                    <a:pt x="117810" y="100837"/>
                  </a:cubicBezTo>
                  <a:cubicBezTo>
                    <a:pt x="118032" y="100726"/>
                    <a:pt x="118364" y="100726"/>
                    <a:pt x="118697" y="100726"/>
                  </a:cubicBezTo>
                  <a:cubicBezTo>
                    <a:pt x="119030" y="100726"/>
                    <a:pt x="119252" y="100726"/>
                    <a:pt x="119474" y="100504"/>
                  </a:cubicBezTo>
                  <a:cubicBezTo>
                    <a:pt x="119807" y="100393"/>
                    <a:pt x="120139" y="100393"/>
                    <a:pt x="120583" y="100393"/>
                  </a:cubicBezTo>
                  <a:cubicBezTo>
                    <a:pt x="120805" y="100393"/>
                    <a:pt x="121138" y="100393"/>
                    <a:pt x="121249" y="100282"/>
                  </a:cubicBezTo>
                  <a:cubicBezTo>
                    <a:pt x="121360" y="100282"/>
                    <a:pt x="121692" y="100171"/>
                    <a:pt x="121803" y="100171"/>
                  </a:cubicBezTo>
                  <a:cubicBezTo>
                    <a:pt x="122025" y="100171"/>
                    <a:pt x="122358" y="100171"/>
                    <a:pt x="122802" y="99949"/>
                  </a:cubicBezTo>
                  <a:cubicBezTo>
                    <a:pt x="122913" y="99949"/>
                    <a:pt x="123134" y="99839"/>
                    <a:pt x="123356" y="99728"/>
                  </a:cubicBezTo>
                  <a:lnTo>
                    <a:pt x="123356" y="99617"/>
                  </a:lnTo>
                  <a:cubicBezTo>
                    <a:pt x="123467" y="99617"/>
                    <a:pt x="123689" y="99395"/>
                    <a:pt x="123911" y="99284"/>
                  </a:cubicBezTo>
                  <a:lnTo>
                    <a:pt x="124133" y="99284"/>
                  </a:lnTo>
                  <a:cubicBezTo>
                    <a:pt x="124410" y="99284"/>
                    <a:pt x="124660" y="99312"/>
                    <a:pt x="124896" y="99312"/>
                  </a:cubicBezTo>
                  <a:cubicBezTo>
                    <a:pt x="125131" y="99312"/>
                    <a:pt x="125353" y="99284"/>
                    <a:pt x="125575" y="99173"/>
                  </a:cubicBezTo>
                  <a:close/>
                  <a:moveTo>
                    <a:pt x="64119" y="101835"/>
                  </a:moveTo>
                  <a:cubicBezTo>
                    <a:pt x="64341" y="102057"/>
                    <a:pt x="64784" y="101946"/>
                    <a:pt x="65228" y="102057"/>
                  </a:cubicBezTo>
                  <a:cubicBezTo>
                    <a:pt x="65339" y="102168"/>
                    <a:pt x="65450" y="102390"/>
                    <a:pt x="65783" y="102390"/>
                  </a:cubicBezTo>
                  <a:cubicBezTo>
                    <a:pt x="66337" y="102723"/>
                    <a:pt x="66892" y="103056"/>
                    <a:pt x="67558" y="103166"/>
                  </a:cubicBezTo>
                  <a:cubicBezTo>
                    <a:pt x="67890" y="103499"/>
                    <a:pt x="68112" y="103832"/>
                    <a:pt x="68556" y="104165"/>
                  </a:cubicBezTo>
                  <a:cubicBezTo>
                    <a:pt x="69111" y="104609"/>
                    <a:pt x="69554" y="105163"/>
                    <a:pt x="69776" y="105718"/>
                  </a:cubicBezTo>
                  <a:cubicBezTo>
                    <a:pt x="69776" y="105940"/>
                    <a:pt x="69776" y="106051"/>
                    <a:pt x="69554" y="106273"/>
                  </a:cubicBezTo>
                  <a:cubicBezTo>
                    <a:pt x="68275" y="105704"/>
                    <a:pt x="66950" y="105317"/>
                    <a:pt x="65638" y="105317"/>
                  </a:cubicBezTo>
                  <a:cubicBezTo>
                    <a:pt x="64902" y="105317"/>
                    <a:pt x="64171" y="105439"/>
                    <a:pt x="63453" y="105718"/>
                  </a:cubicBezTo>
                  <a:cubicBezTo>
                    <a:pt x="61235" y="105940"/>
                    <a:pt x="59571" y="107049"/>
                    <a:pt x="57685" y="108158"/>
                  </a:cubicBezTo>
                  <a:cubicBezTo>
                    <a:pt x="57130" y="108491"/>
                    <a:pt x="56575" y="108713"/>
                    <a:pt x="56354" y="109268"/>
                  </a:cubicBezTo>
                  <a:lnTo>
                    <a:pt x="56243" y="109268"/>
                  </a:lnTo>
                  <a:cubicBezTo>
                    <a:pt x="56021" y="109268"/>
                    <a:pt x="55799" y="109268"/>
                    <a:pt x="55688" y="109379"/>
                  </a:cubicBezTo>
                  <a:cubicBezTo>
                    <a:pt x="54956" y="109769"/>
                    <a:pt x="54461" y="109987"/>
                    <a:pt x="54003" y="109987"/>
                  </a:cubicBezTo>
                  <a:cubicBezTo>
                    <a:pt x="53420" y="109987"/>
                    <a:pt x="52898" y="109632"/>
                    <a:pt x="52027" y="108824"/>
                  </a:cubicBezTo>
                  <a:cubicBezTo>
                    <a:pt x="51805" y="108602"/>
                    <a:pt x="51473" y="108269"/>
                    <a:pt x="51029" y="108269"/>
                  </a:cubicBezTo>
                  <a:cubicBezTo>
                    <a:pt x="51251" y="107604"/>
                    <a:pt x="51029" y="107160"/>
                    <a:pt x="50474" y="106938"/>
                  </a:cubicBezTo>
                  <a:cubicBezTo>
                    <a:pt x="50474" y="104054"/>
                    <a:pt x="50474" y="104054"/>
                    <a:pt x="53469" y="103610"/>
                  </a:cubicBezTo>
                  <a:cubicBezTo>
                    <a:pt x="53691" y="103610"/>
                    <a:pt x="54024" y="103610"/>
                    <a:pt x="54357" y="103388"/>
                  </a:cubicBezTo>
                  <a:cubicBezTo>
                    <a:pt x="54801" y="103277"/>
                    <a:pt x="55466" y="103388"/>
                    <a:pt x="55688" y="102723"/>
                  </a:cubicBezTo>
                  <a:lnTo>
                    <a:pt x="55910" y="102723"/>
                  </a:lnTo>
                  <a:cubicBezTo>
                    <a:pt x="56354" y="102723"/>
                    <a:pt x="56575" y="102723"/>
                    <a:pt x="56908" y="102612"/>
                  </a:cubicBezTo>
                  <a:cubicBezTo>
                    <a:pt x="58128" y="102390"/>
                    <a:pt x="59349" y="102057"/>
                    <a:pt x="60680" y="101946"/>
                  </a:cubicBezTo>
                  <a:cubicBezTo>
                    <a:pt x="60957" y="101946"/>
                    <a:pt x="61235" y="101974"/>
                    <a:pt x="61512" y="101974"/>
                  </a:cubicBezTo>
                  <a:cubicBezTo>
                    <a:pt x="61789" y="101974"/>
                    <a:pt x="62067" y="101946"/>
                    <a:pt x="62344" y="101835"/>
                  </a:cubicBezTo>
                  <a:close/>
                  <a:moveTo>
                    <a:pt x="147207" y="101613"/>
                  </a:moveTo>
                  <a:cubicBezTo>
                    <a:pt x="147761" y="101946"/>
                    <a:pt x="148316" y="101835"/>
                    <a:pt x="148871" y="101946"/>
                  </a:cubicBezTo>
                  <a:lnTo>
                    <a:pt x="150091" y="101946"/>
                  </a:lnTo>
                  <a:cubicBezTo>
                    <a:pt x="150202" y="102057"/>
                    <a:pt x="150202" y="102168"/>
                    <a:pt x="150535" y="102168"/>
                  </a:cubicBezTo>
                  <a:cubicBezTo>
                    <a:pt x="151089" y="102501"/>
                    <a:pt x="151644" y="102390"/>
                    <a:pt x="151977" y="102501"/>
                  </a:cubicBezTo>
                  <a:lnTo>
                    <a:pt x="152420" y="102501"/>
                  </a:lnTo>
                  <a:cubicBezTo>
                    <a:pt x="152642" y="102723"/>
                    <a:pt x="152864" y="102778"/>
                    <a:pt x="153072" y="102778"/>
                  </a:cubicBezTo>
                  <a:cubicBezTo>
                    <a:pt x="153280" y="102778"/>
                    <a:pt x="153474" y="102723"/>
                    <a:pt x="153641" y="102723"/>
                  </a:cubicBezTo>
                  <a:lnTo>
                    <a:pt x="153863" y="102723"/>
                  </a:lnTo>
                  <a:cubicBezTo>
                    <a:pt x="154084" y="103019"/>
                    <a:pt x="154356" y="103068"/>
                    <a:pt x="154643" y="103068"/>
                  </a:cubicBezTo>
                  <a:cubicBezTo>
                    <a:pt x="154787" y="103068"/>
                    <a:pt x="154935" y="103056"/>
                    <a:pt x="155083" y="103056"/>
                  </a:cubicBezTo>
                  <a:lnTo>
                    <a:pt x="155194" y="103056"/>
                  </a:lnTo>
                  <a:cubicBezTo>
                    <a:pt x="155434" y="103248"/>
                    <a:pt x="155674" y="103294"/>
                    <a:pt x="155914" y="103294"/>
                  </a:cubicBezTo>
                  <a:cubicBezTo>
                    <a:pt x="156140" y="103294"/>
                    <a:pt x="156365" y="103253"/>
                    <a:pt x="156591" y="103253"/>
                  </a:cubicBezTo>
                  <a:cubicBezTo>
                    <a:pt x="156680" y="103253"/>
                    <a:pt x="156769" y="103260"/>
                    <a:pt x="156858" y="103277"/>
                  </a:cubicBezTo>
                  <a:lnTo>
                    <a:pt x="156858" y="103499"/>
                  </a:lnTo>
                  <a:cubicBezTo>
                    <a:pt x="158300" y="104054"/>
                    <a:pt x="159631" y="104609"/>
                    <a:pt x="159076" y="106494"/>
                  </a:cubicBezTo>
                  <a:cubicBezTo>
                    <a:pt x="158965" y="106494"/>
                    <a:pt x="158965" y="106605"/>
                    <a:pt x="158965" y="106605"/>
                  </a:cubicBezTo>
                  <a:cubicBezTo>
                    <a:pt x="157967" y="107604"/>
                    <a:pt x="157412" y="108602"/>
                    <a:pt x="156747" y="109711"/>
                  </a:cubicBezTo>
                  <a:cubicBezTo>
                    <a:pt x="156679" y="109703"/>
                    <a:pt x="156612" y="109699"/>
                    <a:pt x="156546" y="109699"/>
                  </a:cubicBezTo>
                  <a:cubicBezTo>
                    <a:pt x="155755" y="109699"/>
                    <a:pt x="155117" y="110266"/>
                    <a:pt x="154195" y="110266"/>
                  </a:cubicBezTo>
                  <a:cubicBezTo>
                    <a:pt x="153973" y="109711"/>
                    <a:pt x="153419" y="109601"/>
                    <a:pt x="152975" y="109157"/>
                  </a:cubicBezTo>
                  <a:cubicBezTo>
                    <a:pt x="150756" y="107160"/>
                    <a:pt x="148316" y="105940"/>
                    <a:pt x="145321" y="105496"/>
                  </a:cubicBezTo>
                  <a:cubicBezTo>
                    <a:pt x="144712" y="105374"/>
                    <a:pt x="144070" y="105286"/>
                    <a:pt x="143432" y="105286"/>
                  </a:cubicBezTo>
                  <a:cubicBezTo>
                    <a:pt x="142906" y="105286"/>
                    <a:pt x="142383" y="105346"/>
                    <a:pt x="141882" y="105496"/>
                  </a:cubicBezTo>
                  <a:lnTo>
                    <a:pt x="141771" y="105385"/>
                  </a:lnTo>
                  <a:lnTo>
                    <a:pt x="141771" y="105496"/>
                  </a:lnTo>
                  <a:lnTo>
                    <a:pt x="141660" y="105496"/>
                  </a:lnTo>
                  <a:lnTo>
                    <a:pt x="141438" y="105718"/>
                  </a:lnTo>
                  <a:cubicBezTo>
                    <a:pt x="141438" y="105607"/>
                    <a:pt x="141410" y="105552"/>
                    <a:pt x="141369" y="105552"/>
                  </a:cubicBezTo>
                  <a:cubicBezTo>
                    <a:pt x="141327" y="105552"/>
                    <a:pt x="141272" y="105607"/>
                    <a:pt x="141216" y="105718"/>
                  </a:cubicBezTo>
                  <a:cubicBezTo>
                    <a:pt x="141105" y="105718"/>
                    <a:pt x="140884" y="105718"/>
                    <a:pt x="140773" y="105829"/>
                  </a:cubicBezTo>
                  <a:cubicBezTo>
                    <a:pt x="140662" y="105829"/>
                    <a:pt x="140551" y="105940"/>
                    <a:pt x="140329" y="105940"/>
                  </a:cubicBezTo>
                  <a:cubicBezTo>
                    <a:pt x="139996" y="105940"/>
                    <a:pt x="139663" y="106384"/>
                    <a:pt x="139220" y="106494"/>
                  </a:cubicBezTo>
                  <a:lnTo>
                    <a:pt x="139220" y="106051"/>
                  </a:lnTo>
                  <a:cubicBezTo>
                    <a:pt x="139220" y="105829"/>
                    <a:pt x="139220" y="105718"/>
                    <a:pt x="139441" y="105385"/>
                  </a:cubicBezTo>
                  <a:cubicBezTo>
                    <a:pt x="140218" y="104387"/>
                    <a:pt x="141216" y="103499"/>
                    <a:pt x="142326" y="102612"/>
                  </a:cubicBezTo>
                  <a:cubicBezTo>
                    <a:pt x="142437" y="102612"/>
                    <a:pt x="142437" y="102612"/>
                    <a:pt x="142548" y="102501"/>
                  </a:cubicBezTo>
                  <a:cubicBezTo>
                    <a:pt x="142769" y="102501"/>
                    <a:pt x="142880" y="102501"/>
                    <a:pt x="142880" y="102390"/>
                  </a:cubicBezTo>
                  <a:cubicBezTo>
                    <a:pt x="142991" y="102390"/>
                    <a:pt x="142991" y="102390"/>
                    <a:pt x="143102" y="102168"/>
                  </a:cubicBezTo>
                  <a:cubicBezTo>
                    <a:pt x="143324" y="102168"/>
                    <a:pt x="143435" y="102168"/>
                    <a:pt x="143435" y="102057"/>
                  </a:cubicBezTo>
                  <a:cubicBezTo>
                    <a:pt x="143546" y="102057"/>
                    <a:pt x="143546" y="102057"/>
                    <a:pt x="143657" y="101946"/>
                  </a:cubicBezTo>
                  <a:cubicBezTo>
                    <a:pt x="143879" y="101946"/>
                    <a:pt x="143990" y="101946"/>
                    <a:pt x="143990" y="101835"/>
                  </a:cubicBezTo>
                  <a:lnTo>
                    <a:pt x="144212" y="101835"/>
                  </a:lnTo>
                  <a:cubicBezTo>
                    <a:pt x="144544" y="101835"/>
                    <a:pt x="144988" y="101835"/>
                    <a:pt x="145210" y="101613"/>
                  </a:cubicBezTo>
                  <a:close/>
                  <a:moveTo>
                    <a:pt x="204447" y="104906"/>
                  </a:moveTo>
                  <a:cubicBezTo>
                    <a:pt x="204447" y="104918"/>
                    <a:pt x="204447" y="104930"/>
                    <a:pt x="204447" y="104941"/>
                  </a:cubicBezTo>
                  <a:cubicBezTo>
                    <a:pt x="204558" y="105052"/>
                    <a:pt x="204558" y="105052"/>
                    <a:pt x="204558" y="105274"/>
                  </a:cubicBezTo>
                  <a:cubicBezTo>
                    <a:pt x="204669" y="105274"/>
                    <a:pt x="204669" y="105385"/>
                    <a:pt x="204669" y="105496"/>
                  </a:cubicBezTo>
                  <a:cubicBezTo>
                    <a:pt x="204780" y="105607"/>
                    <a:pt x="204780" y="105607"/>
                    <a:pt x="204780" y="105829"/>
                  </a:cubicBezTo>
                  <a:cubicBezTo>
                    <a:pt x="205002" y="105829"/>
                    <a:pt x="205002" y="105940"/>
                    <a:pt x="205002" y="106051"/>
                  </a:cubicBezTo>
                  <a:cubicBezTo>
                    <a:pt x="205113" y="106384"/>
                    <a:pt x="205113" y="106605"/>
                    <a:pt x="205002" y="106938"/>
                  </a:cubicBezTo>
                  <a:lnTo>
                    <a:pt x="205002" y="107160"/>
                  </a:lnTo>
                  <a:cubicBezTo>
                    <a:pt x="204780" y="107160"/>
                    <a:pt x="204780" y="107049"/>
                    <a:pt x="204780" y="107049"/>
                  </a:cubicBezTo>
                  <a:lnTo>
                    <a:pt x="204780" y="107160"/>
                  </a:lnTo>
                  <a:lnTo>
                    <a:pt x="204780" y="107715"/>
                  </a:lnTo>
                  <a:lnTo>
                    <a:pt x="204558" y="107715"/>
                  </a:lnTo>
                  <a:lnTo>
                    <a:pt x="204558" y="108380"/>
                  </a:lnTo>
                  <a:lnTo>
                    <a:pt x="204558" y="108935"/>
                  </a:lnTo>
                  <a:cubicBezTo>
                    <a:pt x="204171" y="109419"/>
                    <a:pt x="203952" y="109904"/>
                    <a:pt x="203682" y="110388"/>
                  </a:cubicBezTo>
                  <a:lnTo>
                    <a:pt x="203682" y="110388"/>
                  </a:lnTo>
                  <a:cubicBezTo>
                    <a:pt x="203733" y="110377"/>
                    <a:pt x="203782" y="110377"/>
                    <a:pt x="203782" y="110377"/>
                  </a:cubicBezTo>
                  <a:cubicBezTo>
                    <a:pt x="203893" y="110377"/>
                    <a:pt x="203893" y="110266"/>
                    <a:pt x="204004" y="110266"/>
                  </a:cubicBezTo>
                  <a:lnTo>
                    <a:pt x="204115" y="110044"/>
                  </a:lnTo>
                  <a:cubicBezTo>
                    <a:pt x="204447" y="109157"/>
                    <a:pt x="205002" y="108269"/>
                    <a:pt x="205113" y="107271"/>
                  </a:cubicBezTo>
                  <a:cubicBezTo>
                    <a:pt x="205002" y="107271"/>
                    <a:pt x="205113" y="107160"/>
                    <a:pt x="205113" y="107160"/>
                  </a:cubicBezTo>
                  <a:lnTo>
                    <a:pt x="205113" y="105940"/>
                  </a:lnTo>
                  <a:cubicBezTo>
                    <a:pt x="205002" y="105940"/>
                    <a:pt x="205002" y="105829"/>
                    <a:pt x="205002" y="105607"/>
                  </a:cubicBezTo>
                  <a:cubicBezTo>
                    <a:pt x="204780" y="105496"/>
                    <a:pt x="204780" y="105496"/>
                    <a:pt x="204780" y="105385"/>
                  </a:cubicBezTo>
                  <a:cubicBezTo>
                    <a:pt x="204780" y="105274"/>
                    <a:pt x="204669" y="105274"/>
                    <a:pt x="204669" y="105052"/>
                  </a:cubicBezTo>
                  <a:cubicBezTo>
                    <a:pt x="204591" y="105006"/>
                    <a:pt x="204518" y="104957"/>
                    <a:pt x="204447" y="104906"/>
                  </a:cubicBezTo>
                  <a:close/>
                  <a:moveTo>
                    <a:pt x="144433" y="105829"/>
                  </a:moveTo>
                  <a:cubicBezTo>
                    <a:pt x="145543" y="105940"/>
                    <a:pt x="146430" y="106162"/>
                    <a:pt x="147429" y="106494"/>
                  </a:cubicBezTo>
                  <a:cubicBezTo>
                    <a:pt x="149980" y="107271"/>
                    <a:pt x="151977" y="108713"/>
                    <a:pt x="153973" y="110377"/>
                  </a:cubicBezTo>
                  <a:cubicBezTo>
                    <a:pt x="152753" y="111154"/>
                    <a:pt x="151200" y="111375"/>
                    <a:pt x="149758" y="111597"/>
                  </a:cubicBezTo>
                  <a:cubicBezTo>
                    <a:pt x="149425" y="111708"/>
                    <a:pt x="148982" y="111708"/>
                    <a:pt x="148427" y="111708"/>
                  </a:cubicBezTo>
                  <a:lnTo>
                    <a:pt x="146985" y="111708"/>
                  </a:lnTo>
                  <a:cubicBezTo>
                    <a:pt x="146874" y="111708"/>
                    <a:pt x="146763" y="111597"/>
                    <a:pt x="146652" y="111597"/>
                  </a:cubicBezTo>
                  <a:cubicBezTo>
                    <a:pt x="146430" y="111597"/>
                    <a:pt x="146319" y="111597"/>
                    <a:pt x="145986" y="111708"/>
                  </a:cubicBezTo>
                  <a:cubicBezTo>
                    <a:pt x="144322" y="111375"/>
                    <a:pt x="142548" y="110932"/>
                    <a:pt x="141216" y="109822"/>
                  </a:cubicBezTo>
                  <a:cubicBezTo>
                    <a:pt x="141105" y="109379"/>
                    <a:pt x="140662" y="109268"/>
                    <a:pt x="140329" y="108824"/>
                  </a:cubicBezTo>
                  <a:cubicBezTo>
                    <a:pt x="139220" y="108269"/>
                    <a:pt x="139220" y="107715"/>
                    <a:pt x="139774" y="106938"/>
                  </a:cubicBezTo>
                  <a:cubicBezTo>
                    <a:pt x="140218" y="106605"/>
                    <a:pt x="140662" y="106494"/>
                    <a:pt x="141216" y="106162"/>
                  </a:cubicBezTo>
                  <a:cubicBezTo>
                    <a:pt x="141660" y="106051"/>
                    <a:pt x="141993" y="106051"/>
                    <a:pt x="142437" y="105829"/>
                  </a:cubicBezTo>
                  <a:cubicBezTo>
                    <a:pt x="142658" y="105829"/>
                    <a:pt x="142831" y="105878"/>
                    <a:pt x="143020" y="105878"/>
                  </a:cubicBezTo>
                  <a:cubicBezTo>
                    <a:pt x="143115" y="105878"/>
                    <a:pt x="143213" y="105866"/>
                    <a:pt x="143324" y="105829"/>
                  </a:cubicBezTo>
                  <a:close/>
                  <a:moveTo>
                    <a:pt x="65228" y="106051"/>
                  </a:moveTo>
                  <a:cubicBezTo>
                    <a:pt x="67003" y="106051"/>
                    <a:pt x="68778" y="106162"/>
                    <a:pt x="70109" y="107715"/>
                  </a:cubicBezTo>
                  <a:cubicBezTo>
                    <a:pt x="69776" y="109268"/>
                    <a:pt x="68556" y="109933"/>
                    <a:pt x="67558" y="110932"/>
                  </a:cubicBezTo>
                  <a:cubicBezTo>
                    <a:pt x="67003" y="111154"/>
                    <a:pt x="66448" y="111375"/>
                    <a:pt x="65894" y="111597"/>
                  </a:cubicBezTo>
                  <a:cubicBezTo>
                    <a:pt x="65339" y="111930"/>
                    <a:pt x="64673" y="111708"/>
                    <a:pt x="64119" y="112152"/>
                  </a:cubicBezTo>
                  <a:lnTo>
                    <a:pt x="63120" y="112152"/>
                  </a:lnTo>
                  <a:cubicBezTo>
                    <a:pt x="63039" y="112111"/>
                    <a:pt x="62988" y="112086"/>
                    <a:pt x="62944" y="112086"/>
                  </a:cubicBezTo>
                  <a:cubicBezTo>
                    <a:pt x="62869" y="112086"/>
                    <a:pt x="62817" y="112163"/>
                    <a:pt x="62677" y="112374"/>
                  </a:cubicBezTo>
                  <a:cubicBezTo>
                    <a:pt x="62510" y="112263"/>
                    <a:pt x="62316" y="112207"/>
                    <a:pt x="62094" y="112207"/>
                  </a:cubicBezTo>
                  <a:cubicBezTo>
                    <a:pt x="61872" y="112207"/>
                    <a:pt x="61623" y="112263"/>
                    <a:pt x="61346" y="112374"/>
                  </a:cubicBezTo>
                  <a:cubicBezTo>
                    <a:pt x="61235" y="112152"/>
                    <a:pt x="61013" y="112152"/>
                    <a:pt x="60902" y="112152"/>
                  </a:cubicBezTo>
                  <a:lnTo>
                    <a:pt x="59792" y="112152"/>
                  </a:lnTo>
                  <a:cubicBezTo>
                    <a:pt x="58683" y="112041"/>
                    <a:pt x="57685" y="111930"/>
                    <a:pt x="56575" y="111597"/>
                  </a:cubicBezTo>
                  <a:cubicBezTo>
                    <a:pt x="56575" y="111486"/>
                    <a:pt x="56465" y="111486"/>
                    <a:pt x="56354" y="111486"/>
                  </a:cubicBezTo>
                  <a:cubicBezTo>
                    <a:pt x="56132" y="111486"/>
                    <a:pt x="56021" y="111375"/>
                    <a:pt x="55910" y="111375"/>
                  </a:cubicBezTo>
                  <a:lnTo>
                    <a:pt x="55910" y="110932"/>
                  </a:lnTo>
                  <a:cubicBezTo>
                    <a:pt x="56021" y="110377"/>
                    <a:pt x="56575" y="110266"/>
                    <a:pt x="56575" y="109711"/>
                  </a:cubicBezTo>
                  <a:cubicBezTo>
                    <a:pt x="58239" y="108380"/>
                    <a:pt x="60125" y="107271"/>
                    <a:pt x="62011" y="106605"/>
                  </a:cubicBezTo>
                  <a:cubicBezTo>
                    <a:pt x="62677" y="106384"/>
                    <a:pt x="63564" y="106384"/>
                    <a:pt x="64119" y="106051"/>
                  </a:cubicBezTo>
                  <a:close/>
                  <a:moveTo>
                    <a:pt x="107128" y="101621"/>
                  </a:moveTo>
                  <a:cubicBezTo>
                    <a:pt x="107842" y="101621"/>
                    <a:pt x="108466" y="101995"/>
                    <a:pt x="109157" y="102168"/>
                  </a:cubicBezTo>
                  <a:cubicBezTo>
                    <a:pt x="110377" y="102501"/>
                    <a:pt x="111598" y="103277"/>
                    <a:pt x="113040" y="103277"/>
                  </a:cubicBezTo>
                  <a:cubicBezTo>
                    <a:pt x="115258" y="104720"/>
                    <a:pt x="117588" y="106051"/>
                    <a:pt x="119807" y="107493"/>
                  </a:cubicBezTo>
                  <a:cubicBezTo>
                    <a:pt x="119807" y="107604"/>
                    <a:pt x="119917" y="107715"/>
                    <a:pt x="120139" y="107715"/>
                  </a:cubicBezTo>
                  <a:cubicBezTo>
                    <a:pt x="120250" y="107826"/>
                    <a:pt x="120361" y="108047"/>
                    <a:pt x="120694" y="108047"/>
                  </a:cubicBezTo>
                  <a:cubicBezTo>
                    <a:pt x="120694" y="108158"/>
                    <a:pt x="120805" y="108269"/>
                    <a:pt x="120916" y="108269"/>
                  </a:cubicBezTo>
                  <a:cubicBezTo>
                    <a:pt x="120916" y="108380"/>
                    <a:pt x="121027" y="108380"/>
                    <a:pt x="121249" y="108380"/>
                  </a:cubicBezTo>
                  <a:cubicBezTo>
                    <a:pt x="121471" y="109157"/>
                    <a:pt x="122247" y="109157"/>
                    <a:pt x="122691" y="109490"/>
                  </a:cubicBezTo>
                  <a:lnTo>
                    <a:pt x="122691" y="109822"/>
                  </a:lnTo>
                  <a:cubicBezTo>
                    <a:pt x="122405" y="109680"/>
                    <a:pt x="122120" y="109639"/>
                    <a:pt x="121826" y="109639"/>
                  </a:cubicBezTo>
                  <a:cubicBezTo>
                    <a:pt x="121434" y="109639"/>
                    <a:pt x="121027" y="109711"/>
                    <a:pt x="120583" y="109711"/>
                  </a:cubicBezTo>
                  <a:cubicBezTo>
                    <a:pt x="119917" y="109711"/>
                    <a:pt x="119585" y="109711"/>
                    <a:pt x="119030" y="109490"/>
                  </a:cubicBezTo>
                  <a:cubicBezTo>
                    <a:pt x="118586" y="109601"/>
                    <a:pt x="118032" y="109379"/>
                    <a:pt x="117810" y="110155"/>
                  </a:cubicBezTo>
                  <a:cubicBezTo>
                    <a:pt x="117588" y="110266"/>
                    <a:pt x="117588" y="110266"/>
                    <a:pt x="117810" y="110377"/>
                  </a:cubicBezTo>
                  <a:cubicBezTo>
                    <a:pt x="117810" y="110377"/>
                    <a:pt x="117588" y="110377"/>
                    <a:pt x="117588" y="110266"/>
                  </a:cubicBezTo>
                  <a:cubicBezTo>
                    <a:pt x="116811" y="110377"/>
                    <a:pt x="117033" y="110932"/>
                    <a:pt x="117255" y="111486"/>
                  </a:cubicBezTo>
                  <a:cubicBezTo>
                    <a:pt x="117477" y="112596"/>
                    <a:pt x="117921" y="113705"/>
                    <a:pt x="118364" y="114703"/>
                  </a:cubicBezTo>
                  <a:lnTo>
                    <a:pt x="118364" y="114814"/>
                  </a:lnTo>
                  <a:cubicBezTo>
                    <a:pt x="118364" y="114814"/>
                    <a:pt x="118143" y="114814"/>
                    <a:pt x="118143" y="114925"/>
                  </a:cubicBezTo>
                  <a:cubicBezTo>
                    <a:pt x="117839" y="114723"/>
                    <a:pt x="117628" y="114245"/>
                    <a:pt x="117090" y="114245"/>
                  </a:cubicBezTo>
                  <a:cubicBezTo>
                    <a:pt x="117038" y="114245"/>
                    <a:pt x="116982" y="114250"/>
                    <a:pt x="116922" y="114260"/>
                  </a:cubicBezTo>
                  <a:cubicBezTo>
                    <a:pt x="116368" y="113816"/>
                    <a:pt x="115924" y="113483"/>
                    <a:pt x="115591" y="113039"/>
                  </a:cubicBezTo>
                  <a:cubicBezTo>
                    <a:pt x="115036" y="112485"/>
                    <a:pt x="114260" y="111708"/>
                    <a:pt x="113594" y="111265"/>
                  </a:cubicBezTo>
                  <a:cubicBezTo>
                    <a:pt x="113483" y="110932"/>
                    <a:pt x="113262" y="110821"/>
                    <a:pt x="113040" y="110710"/>
                  </a:cubicBezTo>
                  <a:cubicBezTo>
                    <a:pt x="113040" y="110488"/>
                    <a:pt x="112929" y="110377"/>
                    <a:pt x="112707" y="110377"/>
                  </a:cubicBezTo>
                  <a:cubicBezTo>
                    <a:pt x="112707" y="110266"/>
                    <a:pt x="112596" y="110044"/>
                    <a:pt x="112485" y="110044"/>
                  </a:cubicBezTo>
                  <a:cubicBezTo>
                    <a:pt x="112485" y="109933"/>
                    <a:pt x="112374" y="109933"/>
                    <a:pt x="112152" y="109822"/>
                  </a:cubicBezTo>
                  <a:cubicBezTo>
                    <a:pt x="112152" y="109711"/>
                    <a:pt x="112041" y="109711"/>
                    <a:pt x="111930" y="109490"/>
                  </a:cubicBezTo>
                  <a:cubicBezTo>
                    <a:pt x="111930" y="109379"/>
                    <a:pt x="111819" y="109268"/>
                    <a:pt x="111598" y="109268"/>
                  </a:cubicBezTo>
                  <a:cubicBezTo>
                    <a:pt x="111598" y="109157"/>
                    <a:pt x="111487" y="109157"/>
                    <a:pt x="111376" y="108935"/>
                  </a:cubicBezTo>
                  <a:cubicBezTo>
                    <a:pt x="111265" y="108380"/>
                    <a:pt x="110821" y="108047"/>
                    <a:pt x="110377" y="107604"/>
                  </a:cubicBezTo>
                  <a:cubicBezTo>
                    <a:pt x="109712" y="107049"/>
                    <a:pt x="109157" y="106384"/>
                    <a:pt x="108713" y="105607"/>
                  </a:cubicBezTo>
                  <a:cubicBezTo>
                    <a:pt x="107937" y="104387"/>
                    <a:pt x="107382" y="103166"/>
                    <a:pt x="106495" y="101946"/>
                  </a:cubicBezTo>
                  <a:lnTo>
                    <a:pt x="106495" y="101724"/>
                  </a:lnTo>
                  <a:cubicBezTo>
                    <a:pt x="106715" y="101651"/>
                    <a:pt x="106925" y="101621"/>
                    <a:pt x="107128" y="101621"/>
                  </a:cubicBezTo>
                  <a:close/>
                  <a:moveTo>
                    <a:pt x="70442" y="108269"/>
                  </a:moveTo>
                  <a:lnTo>
                    <a:pt x="70442" y="108269"/>
                  </a:lnTo>
                  <a:cubicBezTo>
                    <a:pt x="70775" y="110377"/>
                    <a:pt x="69887" y="111930"/>
                    <a:pt x="69111" y="113483"/>
                  </a:cubicBezTo>
                  <a:cubicBezTo>
                    <a:pt x="68667" y="113816"/>
                    <a:pt x="68223" y="114260"/>
                    <a:pt x="68001" y="114814"/>
                  </a:cubicBezTo>
                  <a:cubicBezTo>
                    <a:pt x="67447" y="115258"/>
                    <a:pt x="66892" y="115480"/>
                    <a:pt x="66337" y="115924"/>
                  </a:cubicBezTo>
                  <a:cubicBezTo>
                    <a:pt x="66116" y="115924"/>
                    <a:pt x="66116" y="115924"/>
                    <a:pt x="66116" y="116035"/>
                  </a:cubicBezTo>
                  <a:cubicBezTo>
                    <a:pt x="63897" y="116922"/>
                    <a:pt x="61567" y="117477"/>
                    <a:pt x="59238" y="118031"/>
                  </a:cubicBezTo>
                  <a:cubicBezTo>
                    <a:pt x="58350" y="118142"/>
                    <a:pt x="57574" y="118253"/>
                    <a:pt x="56686" y="118697"/>
                  </a:cubicBezTo>
                  <a:lnTo>
                    <a:pt x="56465" y="118697"/>
                  </a:lnTo>
                  <a:cubicBezTo>
                    <a:pt x="56377" y="118688"/>
                    <a:pt x="56289" y="118684"/>
                    <a:pt x="56202" y="118684"/>
                  </a:cubicBezTo>
                  <a:cubicBezTo>
                    <a:pt x="55463" y="118684"/>
                    <a:pt x="54725" y="118962"/>
                    <a:pt x="53987" y="118962"/>
                  </a:cubicBezTo>
                  <a:cubicBezTo>
                    <a:pt x="53703" y="118962"/>
                    <a:pt x="53420" y="118921"/>
                    <a:pt x="53137" y="118808"/>
                  </a:cubicBezTo>
                  <a:cubicBezTo>
                    <a:pt x="53137" y="118475"/>
                    <a:pt x="53026" y="118142"/>
                    <a:pt x="52582" y="117809"/>
                  </a:cubicBezTo>
                  <a:lnTo>
                    <a:pt x="52471" y="117809"/>
                  </a:lnTo>
                  <a:cubicBezTo>
                    <a:pt x="52693" y="117033"/>
                    <a:pt x="52471" y="116367"/>
                    <a:pt x="52693" y="115480"/>
                  </a:cubicBezTo>
                  <a:cubicBezTo>
                    <a:pt x="52693" y="115369"/>
                    <a:pt x="52804" y="115036"/>
                    <a:pt x="52804" y="114925"/>
                  </a:cubicBezTo>
                  <a:cubicBezTo>
                    <a:pt x="52804" y="114703"/>
                    <a:pt x="53026" y="114482"/>
                    <a:pt x="53026" y="114260"/>
                  </a:cubicBezTo>
                  <a:cubicBezTo>
                    <a:pt x="53026" y="114149"/>
                    <a:pt x="53137" y="114149"/>
                    <a:pt x="53137" y="113927"/>
                  </a:cubicBezTo>
                  <a:cubicBezTo>
                    <a:pt x="53137" y="113705"/>
                    <a:pt x="53247" y="113594"/>
                    <a:pt x="53469" y="113372"/>
                  </a:cubicBezTo>
                  <a:cubicBezTo>
                    <a:pt x="54155" y="112981"/>
                    <a:pt x="54494" y="111984"/>
                    <a:pt x="55251" y="111984"/>
                  </a:cubicBezTo>
                  <a:cubicBezTo>
                    <a:pt x="55352" y="111984"/>
                    <a:pt x="55460" y="112002"/>
                    <a:pt x="55577" y="112041"/>
                  </a:cubicBezTo>
                  <a:lnTo>
                    <a:pt x="56354" y="112041"/>
                  </a:lnTo>
                  <a:cubicBezTo>
                    <a:pt x="57640" y="112409"/>
                    <a:pt x="58851" y="112624"/>
                    <a:pt x="60111" y="112624"/>
                  </a:cubicBezTo>
                  <a:cubicBezTo>
                    <a:pt x="60372" y="112624"/>
                    <a:pt x="60635" y="112615"/>
                    <a:pt x="60902" y="112596"/>
                  </a:cubicBezTo>
                  <a:cubicBezTo>
                    <a:pt x="61211" y="112802"/>
                    <a:pt x="61497" y="112888"/>
                    <a:pt x="61780" y="112888"/>
                  </a:cubicBezTo>
                  <a:cubicBezTo>
                    <a:pt x="62107" y="112888"/>
                    <a:pt x="62431" y="112774"/>
                    <a:pt x="62788" y="112596"/>
                  </a:cubicBezTo>
                  <a:cubicBezTo>
                    <a:pt x="62965" y="112596"/>
                    <a:pt x="63160" y="112613"/>
                    <a:pt x="63352" y="112613"/>
                  </a:cubicBezTo>
                  <a:cubicBezTo>
                    <a:pt x="63640" y="112613"/>
                    <a:pt x="63919" y="112574"/>
                    <a:pt x="64119" y="112374"/>
                  </a:cubicBezTo>
                  <a:cubicBezTo>
                    <a:pt x="64208" y="112374"/>
                    <a:pt x="64332" y="112392"/>
                    <a:pt x="64463" y="112392"/>
                  </a:cubicBezTo>
                  <a:cubicBezTo>
                    <a:pt x="64660" y="112392"/>
                    <a:pt x="64873" y="112352"/>
                    <a:pt x="65006" y="112152"/>
                  </a:cubicBezTo>
                  <a:cubicBezTo>
                    <a:pt x="66005" y="111930"/>
                    <a:pt x="67114" y="111819"/>
                    <a:pt x="68001" y="110932"/>
                  </a:cubicBezTo>
                  <a:cubicBezTo>
                    <a:pt x="69000" y="110377"/>
                    <a:pt x="69776" y="109601"/>
                    <a:pt x="70442" y="108269"/>
                  </a:cubicBezTo>
                  <a:close/>
                  <a:moveTo>
                    <a:pt x="138887" y="108269"/>
                  </a:moveTo>
                  <a:cubicBezTo>
                    <a:pt x="139220" y="109157"/>
                    <a:pt x="139774" y="109822"/>
                    <a:pt x="140551" y="110266"/>
                  </a:cubicBezTo>
                  <a:cubicBezTo>
                    <a:pt x="141771" y="111486"/>
                    <a:pt x="143324" y="112041"/>
                    <a:pt x="144988" y="112152"/>
                  </a:cubicBezTo>
                  <a:cubicBezTo>
                    <a:pt x="145099" y="112374"/>
                    <a:pt x="145210" y="112485"/>
                    <a:pt x="145543" y="112485"/>
                  </a:cubicBezTo>
                  <a:cubicBezTo>
                    <a:pt x="145543" y="112596"/>
                    <a:pt x="145654" y="112596"/>
                    <a:pt x="145765" y="112707"/>
                  </a:cubicBezTo>
                  <a:cubicBezTo>
                    <a:pt x="146097" y="112928"/>
                    <a:pt x="146319" y="112928"/>
                    <a:pt x="146652" y="112928"/>
                  </a:cubicBezTo>
                  <a:lnTo>
                    <a:pt x="148316" y="112928"/>
                  </a:lnTo>
                  <a:cubicBezTo>
                    <a:pt x="148482" y="112937"/>
                    <a:pt x="148649" y="112941"/>
                    <a:pt x="148815" y="112941"/>
                  </a:cubicBezTo>
                  <a:cubicBezTo>
                    <a:pt x="150868" y="112941"/>
                    <a:pt x="152920" y="112341"/>
                    <a:pt x="154972" y="111930"/>
                  </a:cubicBezTo>
                  <a:cubicBezTo>
                    <a:pt x="154972" y="112596"/>
                    <a:pt x="155305" y="113150"/>
                    <a:pt x="156081" y="113261"/>
                  </a:cubicBezTo>
                  <a:lnTo>
                    <a:pt x="156081" y="113705"/>
                  </a:lnTo>
                  <a:cubicBezTo>
                    <a:pt x="156192" y="114038"/>
                    <a:pt x="156192" y="114260"/>
                    <a:pt x="156192" y="114371"/>
                  </a:cubicBezTo>
                  <a:cubicBezTo>
                    <a:pt x="156303" y="114925"/>
                    <a:pt x="156414" y="115480"/>
                    <a:pt x="156414" y="116035"/>
                  </a:cubicBezTo>
                  <a:cubicBezTo>
                    <a:pt x="156636" y="117366"/>
                    <a:pt x="156303" y="118475"/>
                    <a:pt x="154972" y="119030"/>
                  </a:cubicBezTo>
                  <a:cubicBezTo>
                    <a:pt x="154750" y="119030"/>
                    <a:pt x="154528" y="119141"/>
                    <a:pt x="154417" y="119141"/>
                  </a:cubicBezTo>
                  <a:lnTo>
                    <a:pt x="153973" y="119141"/>
                  </a:lnTo>
                  <a:cubicBezTo>
                    <a:pt x="153641" y="118808"/>
                    <a:pt x="153419" y="118808"/>
                    <a:pt x="152975" y="118808"/>
                  </a:cubicBezTo>
                  <a:cubicBezTo>
                    <a:pt x="152975" y="118808"/>
                    <a:pt x="152926" y="118759"/>
                    <a:pt x="152893" y="118759"/>
                  </a:cubicBezTo>
                  <a:cubicBezTo>
                    <a:pt x="152877" y="118759"/>
                    <a:pt x="152864" y="118771"/>
                    <a:pt x="152864" y="118808"/>
                  </a:cubicBezTo>
                  <a:cubicBezTo>
                    <a:pt x="152753" y="118697"/>
                    <a:pt x="152420" y="118586"/>
                    <a:pt x="152310" y="118586"/>
                  </a:cubicBezTo>
                  <a:cubicBezTo>
                    <a:pt x="151977" y="118253"/>
                    <a:pt x="151644" y="118253"/>
                    <a:pt x="151200" y="118253"/>
                  </a:cubicBezTo>
                  <a:cubicBezTo>
                    <a:pt x="151200" y="118253"/>
                    <a:pt x="151151" y="118204"/>
                    <a:pt x="151118" y="118204"/>
                  </a:cubicBezTo>
                  <a:cubicBezTo>
                    <a:pt x="151102" y="118204"/>
                    <a:pt x="151089" y="118216"/>
                    <a:pt x="151089" y="118253"/>
                  </a:cubicBezTo>
                  <a:cubicBezTo>
                    <a:pt x="150932" y="118175"/>
                    <a:pt x="150886" y="118096"/>
                    <a:pt x="150795" y="118096"/>
                  </a:cubicBezTo>
                  <a:cubicBezTo>
                    <a:pt x="150756" y="118096"/>
                    <a:pt x="150711" y="118110"/>
                    <a:pt x="150646" y="118142"/>
                  </a:cubicBezTo>
                  <a:cubicBezTo>
                    <a:pt x="150313" y="118142"/>
                    <a:pt x="150091" y="118142"/>
                    <a:pt x="149980" y="118031"/>
                  </a:cubicBezTo>
                  <a:cubicBezTo>
                    <a:pt x="149758" y="117920"/>
                    <a:pt x="149758" y="117920"/>
                    <a:pt x="149647" y="117920"/>
                  </a:cubicBezTo>
                  <a:cubicBezTo>
                    <a:pt x="149425" y="117699"/>
                    <a:pt x="149203" y="117699"/>
                    <a:pt x="148982" y="117699"/>
                  </a:cubicBezTo>
                  <a:cubicBezTo>
                    <a:pt x="148649" y="117588"/>
                    <a:pt x="148427" y="117588"/>
                    <a:pt x="147983" y="117477"/>
                  </a:cubicBezTo>
                  <a:cubicBezTo>
                    <a:pt x="146985" y="117033"/>
                    <a:pt x="145875" y="116922"/>
                    <a:pt x="144988" y="116589"/>
                  </a:cubicBezTo>
                  <a:cubicBezTo>
                    <a:pt x="144101" y="115924"/>
                    <a:pt x="142880" y="115924"/>
                    <a:pt x="141993" y="115258"/>
                  </a:cubicBezTo>
                  <a:lnTo>
                    <a:pt x="140884" y="114149"/>
                  </a:lnTo>
                  <a:cubicBezTo>
                    <a:pt x="140662" y="113594"/>
                    <a:pt x="140218" y="113150"/>
                    <a:pt x="139774" y="112928"/>
                  </a:cubicBezTo>
                  <a:cubicBezTo>
                    <a:pt x="139441" y="112041"/>
                    <a:pt x="139220" y="111265"/>
                    <a:pt x="138665" y="110377"/>
                  </a:cubicBezTo>
                  <a:cubicBezTo>
                    <a:pt x="138887" y="109711"/>
                    <a:pt x="138443" y="109046"/>
                    <a:pt x="138887" y="108269"/>
                  </a:cubicBezTo>
                  <a:close/>
                  <a:moveTo>
                    <a:pt x="104609" y="102390"/>
                  </a:moveTo>
                  <a:cubicBezTo>
                    <a:pt x="104720" y="102390"/>
                    <a:pt x="105053" y="102501"/>
                    <a:pt x="105164" y="102501"/>
                  </a:cubicBezTo>
                  <a:cubicBezTo>
                    <a:pt x="105385" y="103277"/>
                    <a:pt x="105718" y="104054"/>
                    <a:pt x="106162" y="104830"/>
                  </a:cubicBezTo>
                  <a:cubicBezTo>
                    <a:pt x="106495" y="106494"/>
                    <a:pt x="107382" y="108158"/>
                    <a:pt x="107271" y="110155"/>
                  </a:cubicBezTo>
                  <a:cubicBezTo>
                    <a:pt x="107271" y="110266"/>
                    <a:pt x="107382" y="110377"/>
                    <a:pt x="107382" y="110377"/>
                  </a:cubicBezTo>
                  <a:cubicBezTo>
                    <a:pt x="107493" y="110821"/>
                    <a:pt x="107493" y="111265"/>
                    <a:pt x="107604" y="111597"/>
                  </a:cubicBezTo>
                  <a:cubicBezTo>
                    <a:pt x="107604" y="112596"/>
                    <a:pt x="107493" y="113594"/>
                    <a:pt x="107826" y="114703"/>
                  </a:cubicBezTo>
                  <a:lnTo>
                    <a:pt x="107826" y="115369"/>
                  </a:lnTo>
                  <a:cubicBezTo>
                    <a:pt x="107826" y="116035"/>
                    <a:pt x="107826" y="116811"/>
                    <a:pt x="107937" y="117366"/>
                  </a:cubicBezTo>
                  <a:lnTo>
                    <a:pt x="107937" y="118031"/>
                  </a:lnTo>
                  <a:cubicBezTo>
                    <a:pt x="107604" y="118475"/>
                    <a:pt x="107493" y="118808"/>
                    <a:pt x="107937" y="119252"/>
                  </a:cubicBezTo>
                  <a:lnTo>
                    <a:pt x="107937" y="119806"/>
                  </a:lnTo>
                  <a:cubicBezTo>
                    <a:pt x="106828" y="119695"/>
                    <a:pt x="106606" y="118475"/>
                    <a:pt x="105940" y="118031"/>
                  </a:cubicBezTo>
                  <a:lnTo>
                    <a:pt x="105829" y="118031"/>
                  </a:lnTo>
                  <a:cubicBezTo>
                    <a:pt x="105829" y="118031"/>
                    <a:pt x="105829" y="117920"/>
                    <a:pt x="105718" y="117920"/>
                  </a:cubicBezTo>
                  <a:lnTo>
                    <a:pt x="105718" y="117588"/>
                  </a:lnTo>
                  <a:cubicBezTo>
                    <a:pt x="105718" y="117477"/>
                    <a:pt x="105607" y="117366"/>
                    <a:pt x="105607" y="117144"/>
                  </a:cubicBezTo>
                  <a:cubicBezTo>
                    <a:pt x="105607" y="117033"/>
                    <a:pt x="105385" y="117033"/>
                    <a:pt x="105385" y="116922"/>
                  </a:cubicBezTo>
                  <a:cubicBezTo>
                    <a:pt x="105385" y="116811"/>
                    <a:pt x="105274" y="116811"/>
                    <a:pt x="105274" y="116589"/>
                  </a:cubicBezTo>
                  <a:lnTo>
                    <a:pt x="105164" y="116478"/>
                  </a:lnTo>
                  <a:cubicBezTo>
                    <a:pt x="105053" y="116478"/>
                    <a:pt x="105053" y="116367"/>
                    <a:pt x="104831" y="116367"/>
                  </a:cubicBezTo>
                  <a:lnTo>
                    <a:pt x="104165" y="116367"/>
                  </a:lnTo>
                  <a:cubicBezTo>
                    <a:pt x="104054" y="116367"/>
                    <a:pt x="103943" y="116478"/>
                    <a:pt x="103943" y="116478"/>
                  </a:cubicBezTo>
                  <a:cubicBezTo>
                    <a:pt x="103167" y="117366"/>
                    <a:pt x="102501" y="118031"/>
                    <a:pt x="102501" y="119141"/>
                  </a:cubicBezTo>
                  <a:cubicBezTo>
                    <a:pt x="101947" y="119141"/>
                    <a:pt x="101836" y="119695"/>
                    <a:pt x="101392" y="119917"/>
                  </a:cubicBezTo>
                  <a:cubicBezTo>
                    <a:pt x="101281" y="119917"/>
                    <a:pt x="101170" y="119806"/>
                    <a:pt x="101170" y="119695"/>
                  </a:cubicBezTo>
                  <a:cubicBezTo>
                    <a:pt x="101281" y="119363"/>
                    <a:pt x="101281" y="119252"/>
                    <a:pt x="101281" y="119141"/>
                  </a:cubicBezTo>
                  <a:cubicBezTo>
                    <a:pt x="101392" y="118808"/>
                    <a:pt x="101392" y="118586"/>
                    <a:pt x="101281" y="118253"/>
                  </a:cubicBezTo>
                  <a:lnTo>
                    <a:pt x="101281" y="116922"/>
                  </a:lnTo>
                  <a:cubicBezTo>
                    <a:pt x="101392" y="115702"/>
                    <a:pt x="101503" y="114260"/>
                    <a:pt x="101725" y="113039"/>
                  </a:cubicBezTo>
                  <a:cubicBezTo>
                    <a:pt x="101725" y="112374"/>
                    <a:pt x="101725" y="111597"/>
                    <a:pt x="101947" y="110932"/>
                  </a:cubicBezTo>
                  <a:cubicBezTo>
                    <a:pt x="102390" y="109822"/>
                    <a:pt x="102390" y="108602"/>
                    <a:pt x="102501" y="107493"/>
                  </a:cubicBezTo>
                  <a:cubicBezTo>
                    <a:pt x="103056" y="106494"/>
                    <a:pt x="103167" y="105385"/>
                    <a:pt x="103610" y="104387"/>
                  </a:cubicBezTo>
                  <a:cubicBezTo>
                    <a:pt x="104054" y="103832"/>
                    <a:pt x="104165" y="103277"/>
                    <a:pt x="104276" y="102723"/>
                  </a:cubicBezTo>
                  <a:cubicBezTo>
                    <a:pt x="104498" y="102612"/>
                    <a:pt x="104498" y="102501"/>
                    <a:pt x="104609" y="102390"/>
                  </a:cubicBezTo>
                  <a:close/>
                  <a:moveTo>
                    <a:pt x="67003" y="95956"/>
                  </a:moveTo>
                  <a:cubicBezTo>
                    <a:pt x="67835" y="95956"/>
                    <a:pt x="68667" y="96341"/>
                    <a:pt x="69435" y="96341"/>
                  </a:cubicBezTo>
                  <a:cubicBezTo>
                    <a:pt x="69588" y="96341"/>
                    <a:pt x="69739" y="96326"/>
                    <a:pt x="69887" y="96289"/>
                  </a:cubicBezTo>
                  <a:cubicBezTo>
                    <a:pt x="70165" y="96400"/>
                    <a:pt x="70442" y="96427"/>
                    <a:pt x="70719" y="96427"/>
                  </a:cubicBezTo>
                  <a:cubicBezTo>
                    <a:pt x="70997" y="96427"/>
                    <a:pt x="71274" y="96400"/>
                    <a:pt x="71551" y="96400"/>
                  </a:cubicBezTo>
                  <a:cubicBezTo>
                    <a:pt x="71773" y="96400"/>
                    <a:pt x="71884" y="96400"/>
                    <a:pt x="72106" y="96511"/>
                  </a:cubicBezTo>
                  <a:cubicBezTo>
                    <a:pt x="72106" y="96622"/>
                    <a:pt x="72328" y="96622"/>
                    <a:pt x="72439" y="96622"/>
                  </a:cubicBezTo>
                  <a:cubicBezTo>
                    <a:pt x="72550" y="96622"/>
                    <a:pt x="72550" y="96622"/>
                    <a:pt x="72661" y="96732"/>
                  </a:cubicBezTo>
                  <a:cubicBezTo>
                    <a:pt x="73770" y="97065"/>
                    <a:pt x="74768" y="97509"/>
                    <a:pt x="75878" y="97509"/>
                  </a:cubicBezTo>
                  <a:cubicBezTo>
                    <a:pt x="77542" y="97842"/>
                    <a:pt x="79206" y="98175"/>
                    <a:pt x="80980" y="98840"/>
                  </a:cubicBezTo>
                  <a:cubicBezTo>
                    <a:pt x="79649" y="99395"/>
                    <a:pt x="78540" y="100060"/>
                    <a:pt x="77542" y="100615"/>
                  </a:cubicBezTo>
                  <a:cubicBezTo>
                    <a:pt x="77320" y="100615"/>
                    <a:pt x="77431" y="101059"/>
                    <a:pt x="77098" y="101059"/>
                  </a:cubicBezTo>
                  <a:cubicBezTo>
                    <a:pt x="76987" y="101170"/>
                    <a:pt x="76876" y="101392"/>
                    <a:pt x="76876" y="101503"/>
                  </a:cubicBezTo>
                  <a:cubicBezTo>
                    <a:pt x="76876" y="101503"/>
                    <a:pt x="76765" y="101503"/>
                    <a:pt x="76765" y="101613"/>
                  </a:cubicBezTo>
                  <a:cubicBezTo>
                    <a:pt x="76543" y="101724"/>
                    <a:pt x="76543" y="102057"/>
                    <a:pt x="76432" y="102168"/>
                  </a:cubicBezTo>
                  <a:cubicBezTo>
                    <a:pt x="76432" y="102834"/>
                    <a:pt x="75767" y="103277"/>
                    <a:pt x="75767" y="103943"/>
                  </a:cubicBezTo>
                  <a:cubicBezTo>
                    <a:pt x="75656" y="106162"/>
                    <a:pt x="75988" y="108269"/>
                    <a:pt x="78207" y="109490"/>
                  </a:cubicBezTo>
                  <a:cubicBezTo>
                    <a:pt x="78429" y="109822"/>
                    <a:pt x="78651" y="109933"/>
                    <a:pt x="78984" y="110044"/>
                  </a:cubicBezTo>
                  <a:cubicBezTo>
                    <a:pt x="79936" y="110391"/>
                    <a:pt x="80889" y="110670"/>
                    <a:pt x="81842" y="110670"/>
                  </a:cubicBezTo>
                  <a:cubicBezTo>
                    <a:pt x="82109" y="110670"/>
                    <a:pt x="82377" y="110648"/>
                    <a:pt x="82644" y="110599"/>
                  </a:cubicBezTo>
                  <a:cubicBezTo>
                    <a:pt x="82822" y="110599"/>
                    <a:pt x="82999" y="110563"/>
                    <a:pt x="83148" y="110563"/>
                  </a:cubicBezTo>
                  <a:cubicBezTo>
                    <a:pt x="83372" y="110563"/>
                    <a:pt x="83532" y="110643"/>
                    <a:pt x="83532" y="111043"/>
                  </a:cubicBezTo>
                  <a:cubicBezTo>
                    <a:pt x="82423" y="111708"/>
                    <a:pt x="81424" y="112485"/>
                    <a:pt x="80648" y="113372"/>
                  </a:cubicBezTo>
                  <a:cubicBezTo>
                    <a:pt x="79871" y="113927"/>
                    <a:pt x="79095" y="114260"/>
                    <a:pt x="78540" y="115036"/>
                  </a:cubicBezTo>
                  <a:cubicBezTo>
                    <a:pt x="78207" y="115258"/>
                    <a:pt x="77985" y="115480"/>
                    <a:pt x="77652" y="115702"/>
                  </a:cubicBezTo>
                  <a:cubicBezTo>
                    <a:pt x="77542" y="115702"/>
                    <a:pt x="77542" y="115813"/>
                    <a:pt x="77431" y="115813"/>
                  </a:cubicBezTo>
                  <a:cubicBezTo>
                    <a:pt x="76987" y="115924"/>
                    <a:pt x="76876" y="116146"/>
                    <a:pt x="76543" y="116589"/>
                  </a:cubicBezTo>
                  <a:cubicBezTo>
                    <a:pt x="74546" y="117588"/>
                    <a:pt x="72661" y="119252"/>
                    <a:pt x="70442" y="120250"/>
                  </a:cubicBezTo>
                  <a:cubicBezTo>
                    <a:pt x="70331" y="120250"/>
                    <a:pt x="70331" y="120361"/>
                    <a:pt x="70220" y="120361"/>
                  </a:cubicBezTo>
                  <a:cubicBezTo>
                    <a:pt x="70109" y="120361"/>
                    <a:pt x="69887" y="120361"/>
                    <a:pt x="69665" y="120472"/>
                  </a:cubicBezTo>
                  <a:cubicBezTo>
                    <a:pt x="69554" y="120472"/>
                    <a:pt x="69333" y="120472"/>
                    <a:pt x="69333" y="120583"/>
                  </a:cubicBezTo>
                  <a:cubicBezTo>
                    <a:pt x="69222" y="120583"/>
                    <a:pt x="69222" y="120583"/>
                    <a:pt x="69111" y="120805"/>
                  </a:cubicBezTo>
                  <a:cubicBezTo>
                    <a:pt x="69665" y="120916"/>
                    <a:pt x="69554" y="120916"/>
                    <a:pt x="69333" y="121026"/>
                  </a:cubicBezTo>
                  <a:cubicBezTo>
                    <a:pt x="69205" y="120962"/>
                    <a:pt x="69039" y="120898"/>
                    <a:pt x="68880" y="120898"/>
                  </a:cubicBezTo>
                  <a:cubicBezTo>
                    <a:pt x="68763" y="120898"/>
                    <a:pt x="68650" y="120933"/>
                    <a:pt x="68556" y="121026"/>
                  </a:cubicBezTo>
                  <a:cubicBezTo>
                    <a:pt x="68445" y="121026"/>
                    <a:pt x="68223" y="121026"/>
                    <a:pt x="68112" y="121248"/>
                  </a:cubicBezTo>
                  <a:cubicBezTo>
                    <a:pt x="67890" y="121248"/>
                    <a:pt x="67669" y="121248"/>
                    <a:pt x="67558" y="121359"/>
                  </a:cubicBezTo>
                  <a:lnTo>
                    <a:pt x="67336" y="121359"/>
                  </a:lnTo>
                  <a:cubicBezTo>
                    <a:pt x="67003" y="121359"/>
                    <a:pt x="66559" y="121359"/>
                    <a:pt x="66337" y="121470"/>
                  </a:cubicBezTo>
                  <a:lnTo>
                    <a:pt x="65894" y="121470"/>
                  </a:lnTo>
                  <a:cubicBezTo>
                    <a:pt x="65783" y="121470"/>
                    <a:pt x="65672" y="121470"/>
                    <a:pt x="65450" y="121581"/>
                  </a:cubicBezTo>
                  <a:cubicBezTo>
                    <a:pt x="65117" y="121581"/>
                    <a:pt x="64673" y="121692"/>
                    <a:pt x="64230" y="121692"/>
                  </a:cubicBezTo>
                  <a:lnTo>
                    <a:pt x="62677" y="121692"/>
                  </a:lnTo>
                  <a:cubicBezTo>
                    <a:pt x="62399" y="121637"/>
                    <a:pt x="62122" y="121609"/>
                    <a:pt x="61845" y="121609"/>
                  </a:cubicBezTo>
                  <a:cubicBezTo>
                    <a:pt x="61567" y="121609"/>
                    <a:pt x="61290" y="121637"/>
                    <a:pt x="61013" y="121692"/>
                  </a:cubicBezTo>
                  <a:lnTo>
                    <a:pt x="60236" y="121692"/>
                  </a:lnTo>
                  <a:cubicBezTo>
                    <a:pt x="60125" y="121470"/>
                    <a:pt x="59792" y="121470"/>
                    <a:pt x="59571" y="121470"/>
                  </a:cubicBezTo>
                  <a:cubicBezTo>
                    <a:pt x="59238" y="121470"/>
                    <a:pt x="59016" y="121470"/>
                    <a:pt x="58683" y="121359"/>
                  </a:cubicBezTo>
                  <a:cubicBezTo>
                    <a:pt x="58572" y="121359"/>
                    <a:pt x="58461" y="121137"/>
                    <a:pt x="58128" y="121137"/>
                  </a:cubicBezTo>
                  <a:cubicBezTo>
                    <a:pt x="57907" y="121137"/>
                    <a:pt x="57685" y="121026"/>
                    <a:pt x="57463" y="120916"/>
                  </a:cubicBezTo>
                  <a:cubicBezTo>
                    <a:pt x="56797" y="120472"/>
                    <a:pt x="56021" y="120361"/>
                    <a:pt x="55355" y="119917"/>
                  </a:cubicBezTo>
                  <a:cubicBezTo>
                    <a:pt x="56575" y="119363"/>
                    <a:pt x="56575" y="119363"/>
                    <a:pt x="56908" y="118808"/>
                  </a:cubicBezTo>
                  <a:lnTo>
                    <a:pt x="57019" y="118808"/>
                  </a:lnTo>
                  <a:cubicBezTo>
                    <a:pt x="57463" y="118808"/>
                    <a:pt x="57907" y="118808"/>
                    <a:pt x="58128" y="118697"/>
                  </a:cubicBezTo>
                  <a:cubicBezTo>
                    <a:pt x="59349" y="118253"/>
                    <a:pt x="60680" y="118031"/>
                    <a:pt x="61900" y="117699"/>
                  </a:cubicBezTo>
                  <a:cubicBezTo>
                    <a:pt x="63453" y="117477"/>
                    <a:pt x="64895" y="116922"/>
                    <a:pt x="66337" y="116146"/>
                  </a:cubicBezTo>
                  <a:lnTo>
                    <a:pt x="66559" y="116146"/>
                  </a:lnTo>
                  <a:cubicBezTo>
                    <a:pt x="67336" y="116035"/>
                    <a:pt x="67890" y="115813"/>
                    <a:pt x="68223" y="115036"/>
                  </a:cubicBezTo>
                  <a:cubicBezTo>
                    <a:pt x="68667" y="114703"/>
                    <a:pt x="69111" y="114260"/>
                    <a:pt x="69333" y="113816"/>
                  </a:cubicBezTo>
                  <a:cubicBezTo>
                    <a:pt x="71218" y="111708"/>
                    <a:pt x="71551" y="108602"/>
                    <a:pt x="70442" y="105940"/>
                  </a:cubicBezTo>
                  <a:cubicBezTo>
                    <a:pt x="69887" y="104498"/>
                    <a:pt x="68778" y="103610"/>
                    <a:pt x="67669" y="102723"/>
                  </a:cubicBezTo>
                  <a:cubicBezTo>
                    <a:pt x="67669" y="102612"/>
                    <a:pt x="67558" y="102612"/>
                    <a:pt x="67558" y="102612"/>
                  </a:cubicBezTo>
                  <a:lnTo>
                    <a:pt x="67558" y="102501"/>
                  </a:lnTo>
                  <a:cubicBezTo>
                    <a:pt x="67447" y="102390"/>
                    <a:pt x="67114" y="102390"/>
                    <a:pt x="67003" y="102168"/>
                  </a:cubicBezTo>
                  <a:cubicBezTo>
                    <a:pt x="66892" y="102057"/>
                    <a:pt x="66559" y="102057"/>
                    <a:pt x="66448" y="101946"/>
                  </a:cubicBezTo>
                  <a:lnTo>
                    <a:pt x="66005" y="101946"/>
                  </a:lnTo>
                  <a:cubicBezTo>
                    <a:pt x="66005" y="101724"/>
                    <a:pt x="66005" y="101724"/>
                    <a:pt x="65894" y="101613"/>
                  </a:cubicBezTo>
                  <a:cubicBezTo>
                    <a:pt x="65783" y="101503"/>
                    <a:pt x="65450" y="101503"/>
                    <a:pt x="65339" y="101392"/>
                  </a:cubicBezTo>
                  <a:cubicBezTo>
                    <a:pt x="65117" y="101170"/>
                    <a:pt x="64784" y="101170"/>
                    <a:pt x="64563" y="101170"/>
                  </a:cubicBezTo>
                  <a:lnTo>
                    <a:pt x="64341" y="101170"/>
                  </a:lnTo>
                  <a:cubicBezTo>
                    <a:pt x="64341" y="101170"/>
                    <a:pt x="64341" y="101059"/>
                    <a:pt x="64230" y="101059"/>
                  </a:cubicBezTo>
                  <a:lnTo>
                    <a:pt x="62899" y="101059"/>
                  </a:lnTo>
                  <a:cubicBezTo>
                    <a:pt x="62344" y="101059"/>
                    <a:pt x="61900" y="101059"/>
                    <a:pt x="61346" y="101392"/>
                  </a:cubicBezTo>
                  <a:cubicBezTo>
                    <a:pt x="61116" y="101377"/>
                    <a:pt x="60889" y="101370"/>
                    <a:pt x="60663" y="101370"/>
                  </a:cubicBezTo>
                  <a:cubicBezTo>
                    <a:pt x="59141" y="101370"/>
                    <a:pt x="57692" y="101685"/>
                    <a:pt x="56243" y="102168"/>
                  </a:cubicBezTo>
                  <a:cubicBezTo>
                    <a:pt x="56021" y="102168"/>
                    <a:pt x="55799" y="102140"/>
                    <a:pt x="55605" y="102140"/>
                  </a:cubicBezTo>
                  <a:cubicBezTo>
                    <a:pt x="55411" y="102140"/>
                    <a:pt x="55244" y="102168"/>
                    <a:pt x="55133" y="102279"/>
                  </a:cubicBezTo>
                  <a:cubicBezTo>
                    <a:pt x="54911" y="102279"/>
                    <a:pt x="54911" y="102168"/>
                    <a:pt x="54801" y="102168"/>
                  </a:cubicBezTo>
                  <a:cubicBezTo>
                    <a:pt x="54608" y="102136"/>
                    <a:pt x="54416" y="102123"/>
                    <a:pt x="54223" y="102123"/>
                  </a:cubicBezTo>
                  <a:cubicBezTo>
                    <a:pt x="53190" y="102123"/>
                    <a:pt x="52167" y="102513"/>
                    <a:pt x="51205" y="102513"/>
                  </a:cubicBezTo>
                  <a:cubicBezTo>
                    <a:pt x="51109" y="102513"/>
                    <a:pt x="51013" y="102510"/>
                    <a:pt x="50918" y="102501"/>
                  </a:cubicBezTo>
                  <a:cubicBezTo>
                    <a:pt x="51029" y="102390"/>
                    <a:pt x="51029" y="102168"/>
                    <a:pt x="51251" y="102168"/>
                  </a:cubicBezTo>
                  <a:cubicBezTo>
                    <a:pt x="51362" y="102168"/>
                    <a:pt x="51473" y="102168"/>
                    <a:pt x="51473" y="102057"/>
                  </a:cubicBezTo>
                  <a:cubicBezTo>
                    <a:pt x="51584" y="102057"/>
                    <a:pt x="51584" y="101946"/>
                    <a:pt x="51584" y="101724"/>
                  </a:cubicBezTo>
                  <a:lnTo>
                    <a:pt x="51584" y="101613"/>
                  </a:lnTo>
                  <a:cubicBezTo>
                    <a:pt x="51805" y="101613"/>
                    <a:pt x="51805" y="101503"/>
                    <a:pt x="51916" y="101503"/>
                  </a:cubicBezTo>
                  <a:cubicBezTo>
                    <a:pt x="52027" y="101503"/>
                    <a:pt x="52138" y="101392"/>
                    <a:pt x="52027" y="101281"/>
                  </a:cubicBezTo>
                  <a:lnTo>
                    <a:pt x="52915" y="100393"/>
                  </a:lnTo>
                  <a:cubicBezTo>
                    <a:pt x="53026" y="100393"/>
                    <a:pt x="53137" y="100393"/>
                    <a:pt x="53137" y="100282"/>
                  </a:cubicBezTo>
                  <a:cubicBezTo>
                    <a:pt x="53247" y="100282"/>
                    <a:pt x="53469" y="100171"/>
                    <a:pt x="53469" y="99949"/>
                  </a:cubicBezTo>
                  <a:cubicBezTo>
                    <a:pt x="54579" y="99395"/>
                    <a:pt x="55466" y="98729"/>
                    <a:pt x="56575" y="98175"/>
                  </a:cubicBezTo>
                  <a:cubicBezTo>
                    <a:pt x="57685" y="97731"/>
                    <a:pt x="58683" y="97176"/>
                    <a:pt x="59792" y="96954"/>
                  </a:cubicBezTo>
                  <a:cubicBezTo>
                    <a:pt x="60791" y="96843"/>
                    <a:pt x="61789" y="96622"/>
                    <a:pt x="62677" y="96400"/>
                  </a:cubicBezTo>
                  <a:cubicBezTo>
                    <a:pt x="64119" y="95956"/>
                    <a:pt x="65450" y="96067"/>
                    <a:pt x="67003" y="95956"/>
                  </a:cubicBezTo>
                  <a:close/>
                  <a:moveTo>
                    <a:pt x="125131" y="110821"/>
                  </a:moveTo>
                  <a:cubicBezTo>
                    <a:pt x="125020" y="111043"/>
                    <a:pt x="124798" y="111265"/>
                    <a:pt x="125131" y="111375"/>
                  </a:cubicBezTo>
                  <a:cubicBezTo>
                    <a:pt x="125464" y="111486"/>
                    <a:pt x="125908" y="111930"/>
                    <a:pt x="126130" y="112374"/>
                  </a:cubicBezTo>
                  <a:cubicBezTo>
                    <a:pt x="127239" y="112928"/>
                    <a:pt x="128015" y="113816"/>
                    <a:pt x="129014" y="114592"/>
                  </a:cubicBezTo>
                  <a:cubicBezTo>
                    <a:pt x="129679" y="114814"/>
                    <a:pt x="130123" y="115258"/>
                    <a:pt x="130678" y="115813"/>
                  </a:cubicBezTo>
                  <a:cubicBezTo>
                    <a:pt x="130900" y="115813"/>
                    <a:pt x="131122" y="115924"/>
                    <a:pt x="131232" y="116035"/>
                  </a:cubicBezTo>
                  <a:cubicBezTo>
                    <a:pt x="131343" y="116035"/>
                    <a:pt x="131454" y="116256"/>
                    <a:pt x="131454" y="116367"/>
                  </a:cubicBezTo>
                  <a:cubicBezTo>
                    <a:pt x="131454" y="116478"/>
                    <a:pt x="131676" y="116478"/>
                    <a:pt x="131676" y="116589"/>
                  </a:cubicBezTo>
                  <a:lnTo>
                    <a:pt x="132009" y="117033"/>
                  </a:lnTo>
                  <a:cubicBezTo>
                    <a:pt x="132231" y="117033"/>
                    <a:pt x="132342" y="117033"/>
                    <a:pt x="132342" y="117144"/>
                  </a:cubicBezTo>
                  <a:cubicBezTo>
                    <a:pt x="133673" y="117699"/>
                    <a:pt x="134671" y="118697"/>
                    <a:pt x="135781" y="119363"/>
                  </a:cubicBezTo>
                  <a:cubicBezTo>
                    <a:pt x="135892" y="119363"/>
                    <a:pt x="136113" y="119584"/>
                    <a:pt x="136224" y="119584"/>
                  </a:cubicBezTo>
                  <a:cubicBezTo>
                    <a:pt x="136224" y="119584"/>
                    <a:pt x="136335" y="119584"/>
                    <a:pt x="136335" y="119695"/>
                  </a:cubicBezTo>
                  <a:cubicBezTo>
                    <a:pt x="136370" y="119627"/>
                    <a:pt x="136404" y="119600"/>
                    <a:pt x="136435" y="119600"/>
                  </a:cubicBezTo>
                  <a:cubicBezTo>
                    <a:pt x="136504" y="119600"/>
                    <a:pt x="136557" y="119730"/>
                    <a:pt x="136557" y="119806"/>
                  </a:cubicBezTo>
                  <a:cubicBezTo>
                    <a:pt x="137445" y="120139"/>
                    <a:pt x="138332" y="120472"/>
                    <a:pt x="139109" y="120805"/>
                  </a:cubicBezTo>
                  <a:cubicBezTo>
                    <a:pt x="139109" y="120768"/>
                    <a:pt x="139121" y="120755"/>
                    <a:pt x="139137" y="120755"/>
                  </a:cubicBezTo>
                  <a:cubicBezTo>
                    <a:pt x="139170" y="120755"/>
                    <a:pt x="139220" y="120805"/>
                    <a:pt x="139220" y="120805"/>
                  </a:cubicBezTo>
                  <a:cubicBezTo>
                    <a:pt x="139351" y="120871"/>
                    <a:pt x="139493" y="120888"/>
                    <a:pt x="139639" y="120888"/>
                  </a:cubicBezTo>
                  <a:cubicBezTo>
                    <a:pt x="139793" y="120888"/>
                    <a:pt x="139952" y="120868"/>
                    <a:pt x="140108" y="120868"/>
                  </a:cubicBezTo>
                  <a:cubicBezTo>
                    <a:pt x="140301" y="120868"/>
                    <a:pt x="140490" y="120897"/>
                    <a:pt x="140662" y="121026"/>
                  </a:cubicBezTo>
                  <a:cubicBezTo>
                    <a:pt x="140699" y="120990"/>
                    <a:pt x="140723" y="120977"/>
                    <a:pt x="140744" y="120977"/>
                  </a:cubicBezTo>
                  <a:cubicBezTo>
                    <a:pt x="140785" y="120977"/>
                    <a:pt x="140810" y="121026"/>
                    <a:pt x="140884" y="121026"/>
                  </a:cubicBezTo>
                  <a:cubicBezTo>
                    <a:pt x="140973" y="120997"/>
                    <a:pt x="141046" y="120983"/>
                    <a:pt x="141108" y="120983"/>
                  </a:cubicBezTo>
                  <a:cubicBezTo>
                    <a:pt x="141276" y="120983"/>
                    <a:pt x="141357" y="121086"/>
                    <a:pt x="141438" y="121248"/>
                  </a:cubicBezTo>
                  <a:cubicBezTo>
                    <a:pt x="141512" y="121174"/>
                    <a:pt x="141574" y="121150"/>
                    <a:pt x="141623" y="121150"/>
                  </a:cubicBezTo>
                  <a:cubicBezTo>
                    <a:pt x="141722" y="121150"/>
                    <a:pt x="141771" y="121248"/>
                    <a:pt x="141771" y="121248"/>
                  </a:cubicBezTo>
                  <a:cubicBezTo>
                    <a:pt x="141961" y="121248"/>
                    <a:pt x="142151" y="121176"/>
                    <a:pt x="142362" y="121176"/>
                  </a:cubicBezTo>
                  <a:cubicBezTo>
                    <a:pt x="142520" y="121176"/>
                    <a:pt x="142690" y="121217"/>
                    <a:pt x="142880" y="121359"/>
                  </a:cubicBezTo>
                  <a:cubicBezTo>
                    <a:pt x="143102" y="121359"/>
                    <a:pt x="143324" y="121470"/>
                    <a:pt x="143435" y="121470"/>
                  </a:cubicBezTo>
                  <a:cubicBezTo>
                    <a:pt x="143546" y="121470"/>
                    <a:pt x="143546" y="121581"/>
                    <a:pt x="143657" y="121581"/>
                  </a:cubicBezTo>
                  <a:cubicBezTo>
                    <a:pt x="144655" y="121692"/>
                    <a:pt x="145543" y="121692"/>
                    <a:pt x="146319" y="121692"/>
                  </a:cubicBezTo>
                  <a:lnTo>
                    <a:pt x="149536" y="121692"/>
                  </a:lnTo>
                  <a:cubicBezTo>
                    <a:pt x="149980" y="121470"/>
                    <a:pt x="150202" y="121470"/>
                    <a:pt x="150646" y="121470"/>
                  </a:cubicBezTo>
                  <a:lnTo>
                    <a:pt x="150867" y="121470"/>
                  </a:lnTo>
                  <a:cubicBezTo>
                    <a:pt x="151200" y="121359"/>
                    <a:pt x="151422" y="121359"/>
                    <a:pt x="151755" y="121359"/>
                  </a:cubicBezTo>
                  <a:lnTo>
                    <a:pt x="151977" y="121359"/>
                  </a:lnTo>
                  <a:cubicBezTo>
                    <a:pt x="152199" y="121137"/>
                    <a:pt x="152310" y="121137"/>
                    <a:pt x="152420" y="121026"/>
                  </a:cubicBezTo>
                  <a:cubicBezTo>
                    <a:pt x="152531" y="121026"/>
                    <a:pt x="152531" y="120916"/>
                    <a:pt x="152753" y="120916"/>
                  </a:cubicBezTo>
                  <a:cubicBezTo>
                    <a:pt x="152864" y="120805"/>
                    <a:pt x="152975" y="120805"/>
                    <a:pt x="153086" y="120805"/>
                  </a:cubicBezTo>
                  <a:lnTo>
                    <a:pt x="152310" y="120805"/>
                  </a:lnTo>
                  <a:cubicBezTo>
                    <a:pt x="151977" y="120916"/>
                    <a:pt x="151755" y="120916"/>
                    <a:pt x="151422" y="120916"/>
                  </a:cubicBezTo>
                  <a:cubicBezTo>
                    <a:pt x="151311" y="121026"/>
                    <a:pt x="151311" y="121026"/>
                    <a:pt x="151200" y="121026"/>
                  </a:cubicBezTo>
                  <a:cubicBezTo>
                    <a:pt x="151200" y="121137"/>
                    <a:pt x="151089" y="121137"/>
                    <a:pt x="150867" y="121137"/>
                  </a:cubicBezTo>
                  <a:cubicBezTo>
                    <a:pt x="150535" y="121359"/>
                    <a:pt x="149980" y="121359"/>
                    <a:pt x="149425" y="121359"/>
                  </a:cubicBezTo>
                  <a:lnTo>
                    <a:pt x="148982" y="121359"/>
                  </a:lnTo>
                  <a:cubicBezTo>
                    <a:pt x="148242" y="121359"/>
                    <a:pt x="147453" y="121458"/>
                    <a:pt x="146681" y="121458"/>
                  </a:cubicBezTo>
                  <a:cubicBezTo>
                    <a:pt x="146295" y="121458"/>
                    <a:pt x="145912" y="121433"/>
                    <a:pt x="145543" y="121359"/>
                  </a:cubicBezTo>
                  <a:cubicBezTo>
                    <a:pt x="144988" y="121359"/>
                    <a:pt x="144544" y="121359"/>
                    <a:pt x="144101" y="121026"/>
                  </a:cubicBezTo>
                  <a:lnTo>
                    <a:pt x="143546" y="121026"/>
                  </a:lnTo>
                  <a:cubicBezTo>
                    <a:pt x="143324" y="121026"/>
                    <a:pt x="142991" y="121026"/>
                    <a:pt x="142880" y="120916"/>
                  </a:cubicBezTo>
                  <a:lnTo>
                    <a:pt x="142437" y="120916"/>
                  </a:lnTo>
                  <a:cubicBezTo>
                    <a:pt x="142326" y="120916"/>
                    <a:pt x="141993" y="120805"/>
                    <a:pt x="141882" y="120583"/>
                  </a:cubicBezTo>
                  <a:cubicBezTo>
                    <a:pt x="141771" y="120583"/>
                    <a:pt x="141660" y="120472"/>
                    <a:pt x="141438" y="120472"/>
                  </a:cubicBezTo>
                  <a:cubicBezTo>
                    <a:pt x="141399" y="120459"/>
                    <a:pt x="141358" y="120453"/>
                    <a:pt x="141316" y="120453"/>
                  </a:cubicBezTo>
                  <a:cubicBezTo>
                    <a:pt x="141126" y="120453"/>
                    <a:pt x="140913" y="120563"/>
                    <a:pt x="140708" y="120563"/>
                  </a:cubicBezTo>
                  <a:cubicBezTo>
                    <a:pt x="140575" y="120563"/>
                    <a:pt x="140445" y="120516"/>
                    <a:pt x="140329" y="120361"/>
                  </a:cubicBezTo>
                  <a:cubicBezTo>
                    <a:pt x="140107" y="120361"/>
                    <a:pt x="139774" y="120250"/>
                    <a:pt x="139663" y="120028"/>
                  </a:cubicBezTo>
                  <a:cubicBezTo>
                    <a:pt x="138665" y="120028"/>
                    <a:pt x="137888" y="119695"/>
                    <a:pt x="137223" y="119141"/>
                  </a:cubicBezTo>
                  <a:cubicBezTo>
                    <a:pt x="137001" y="119141"/>
                    <a:pt x="137001" y="118919"/>
                    <a:pt x="136890" y="118919"/>
                  </a:cubicBezTo>
                  <a:cubicBezTo>
                    <a:pt x="136779" y="118919"/>
                    <a:pt x="136668" y="118919"/>
                    <a:pt x="136668" y="118808"/>
                  </a:cubicBezTo>
                  <a:cubicBezTo>
                    <a:pt x="135892" y="118697"/>
                    <a:pt x="135337" y="118142"/>
                    <a:pt x="134782" y="117699"/>
                  </a:cubicBezTo>
                  <a:cubicBezTo>
                    <a:pt x="134228" y="117477"/>
                    <a:pt x="133673" y="117033"/>
                    <a:pt x="133118" y="116700"/>
                  </a:cubicBezTo>
                  <a:cubicBezTo>
                    <a:pt x="133007" y="116700"/>
                    <a:pt x="133007" y="116589"/>
                    <a:pt x="132896" y="116478"/>
                  </a:cubicBezTo>
                  <a:cubicBezTo>
                    <a:pt x="132896" y="116478"/>
                    <a:pt x="132786" y="116478"/>
                    <a:pt x="132786" y="116367"/>
                  </a:cubicBezTo>
                  <a:cubicBezTo>
                    <a:pt x="132564" y="116146"/>
                    <a:pt x="132453" y="116146"/>
                    <a:pt x="132453" y="116035"/>
                  </a:cubicBezTo>
                  <a:cubicBezTo>
                    <a:pt x="132453" y="116035"/>
                    <a:pt x="132342" y="116035"/>
                    <a:pt x="132342" y="115924"/>
                  </a:cubicBezTo>
                  <a:cubicBezTo>
                    <a:pt x="132231" y="115924"/>
                    <a:pt x="132009" y="115813"/>
                    <a:pt x="131898" y="115591"/>
                  </a:cubicBezTo>
                  <a:cubicBezTo>
                    <a:pt x="131787" y="115591"/>
                    <a:pt x="131676" y="115591"/>
                    <a:pt x="131676" y="115480"/>
                  </a:cubicBezTo>
                  <a:cubicBezTo>
                    <a:pt x="131454" y="115480"/>
                    <a:pt x="131343" y="115369"/>
                    <a:pt x="131343" y="115258"/>
                  </a:cubicBezTo>
                  <a:cubicBezTo>
                    <a:pt x="130789" y="114703"/>
                    <a:pt x="130234" y="114260"/>
                    <a:pt x="129679" y="113816"/>
                  </a:cubicBezTo>
                  <a:cubicBezTo>
                    <a:pt x="128570" y="113372"/>
                    <a:pt x="127794" y="112263"/>
                    <a:pt x="126795" y="111708"/>
                  </a:cubicBezTo>
                  <a:lnTo>
                    <a:pt x="125585" y="110821"/>
                  </a:lnTo>
                  <a:close/>
                  <a:moveTo>
                    <a:pt x="203682" y="110388"/>
                  </a:moveTo>
                  <a:cubicBezTo>
                    <a:pt x="203623" y="110401"/>
                    <a:pt x="203560" y="110429"/>
                    <a:pt x="203560" y="110488"/>
                  </a:cubicBezTo>
                  <a:cubicBezTo>
                    <a:pt x="203449" y="110488"/>
                    <a:pt x="203449" y="110599"/>
                    <a:pt x="203449" y="110599"/>
                  </a:cubicBezTo>
                  <a:lnTo>
                    <a:pt x="203338" y="110821"/>
                  </a:lnTo>
                  <a:lnTo>
                    <a:pt x="203227" y="110932"/>
                  </a:lnTo>
                  <a:lnTo>
                    <a:pt x="203005" y="111043"/>
                  </a:lnTo>
                  <a:cubicBezTo>
                    <a:pt x="202894" y="111043"/>
                    <a:pt x="202894" y="111154"/>
                    <a:pt x="202783" y="111154"/>
                  </a:cubicBezTo>
                  <a:cubicBezTo>
                    <a:pt x="202673" y="111154"/>
                    <a:pt x="202673" y="111154"/>
                    <a:pt x="202451" y="111375"/>
                  </a:cubicBezTo>
                  <a:cubicBezTo>
                    <a:pt x="202340" y="111375"/>
                    <a:pt x="202229" y="111486"/>
                    <a:pt x="202118" y="111486"/>
                  </a:cubicBezTo>
                  <a:cubicBezTo>
                    <a:pt x="201896" y="111486"/>
                    <a:pt x="201896" y="111597"/>
                    <a:pt x="201785" y="111597"/>
                  </a:cubicBezTo>
                  <a:cubicBezTo>
                    <a:pt x="201674" y="111597"/>
                    <a:pt x="201563" y="111708"/>
                    <a:pt x="201341" y="111708"/>
                  </a:cubicBezTo>
                  <a:cubicBezTo>
                    <a:pt x="201230" y="111708"/>
                    <a:pt x="201230" y="111708"/>
                    <a:pt x="201119" y="111930"/>
                  </a:cubicBezTo>
                  <a:cubicBezTo>
                    <a:pt x="201009" y="111930"/>
                    <a:pt x="200787" y="111930"/>
                    <a:pt x="200676" y="112041"/>
                  </a:cubicBezTo>
                  <a:lnTo>
                    <a:pt x="200010" y="112041"/>
                  </a:lnTo>
                  <a:cubicBezTo>
                    <a:pt x="199844" y="112096"/>
                    <a:pt x="199677" y="112096"/>
                    <a:pt x="199511" y="112096"/>
                  </a:cubicBezTo>
                  <a:cubicBezTo>
                    <a:pt x="199345" y="112096"/>
                    <a:pt x="199178" y="112096"/>
                    <a:pt x="199012" y="112152"/>
                  </a:cubicBezTo>
                  <a:lnTo>
                    <a:pt x="198457" y="112152"/>
                  </a:lnTo>
                  <a:cubicBezTo>
                    <a:pt x="198235" y="112152"/>
                    <a:pt x="198235" y="112485"/>
                    <a:pt x="198346" y="112596"/>
                  </a:cubicBezTo>
                  <a:cubicBezTo>
                    <a:pt x="198346" y="112818"/>
                    <a:pt x="198457" y="113039"/>
                    <a:pt x="198790" y="113150"/>
                  </a:cubicBezTo>
                  <a:cubicBezTo>
                    <a:pt x="198901" y="113261"/>
                    <a:pt x="199012" y="113261"/>
                    <a:pt x="199123" y="113372"/>
                  </a:cubicBezTo>
                  <a:cubicBezTo>
                    <a:pt x="199566" y="113705"/>
                    <a:pt x="199899" y="113927"/>
                    <a:pt x="200232" y="114371"/>
                  </a:cubicBezTo>
                  <a:cubicBezTo>
                    <a:pt x="201785" y="116035"/>
                    <a:pt x="201785" y="117255"/>
                    <a:pt x="200010" y="118697"/>
                  </a:cubicBezTo>
                  <a:cubicBezTo>
                    <a:pt x="198457" y="119917"/>
                    <a:pt x="198457" y="120805"/>
                    <a:pt x="199677" y="122469"/>
                  </a:cubicBezTo>
                  <a:lnTo>
                    <a:pt x="199874" y="122469"/>
                  </a:lnTo>
                  <a:cubicBezTo>
                    <a:pt x="199788" y="122356"/>
                    <a:pt x="199788" y="122217"/>
                    <a:pt x="199788" y="122136"/>
                  </a:cubicBezTo>
                  <a:cubicBezTo>
                    <a:pt x="199788" y="122025"/>
                    <a:pt x="199677" y="122025"/>
                    <a:pt x="199677" y="122025"/>
                  </a:cubicBezTo>
                  <a:lnTo>
                    <a:pt x="199677" y="121914"/>
                  </a:lnTo>
                  <a:lnTo>
                    <a:pt x="199566" y="121692"/>
                  </a:lnTo>
                  <a:cubicBezTo>
                    <a:pt x="199123" y="120583"/>
                    <a:pt x="200232" y="120028"/>
                    <a:pt x="200676" y="119363"/>
                  </a:cubicBezTo>
                  <a:lnTo>
                    <a:pt x="200898" y="119141"/>
                  </a:lnTo>
                  <a:cubicBezTo>
                    <a:pt x="201452" y="118919"/>
                    <a:pt x="201452" y="118586"/>
                    <a:pt x="201674" y="118142"/>
                  </a:cubicBezTo>
                  <a:cubicBezTo>
                    <a:pt x="201785" y="117809"/>
                    <a:pt x="201674" y="117588"/>
                    <a:pt x="201785" y="117255"/>
                  </a:cubicBezTo>
                  <a:cubicBezTo>
                    <a:pt x="201674" y="117033"/>
                    <a:pt x="201785" y="116589"/>
                    <a:pt x="201785" y="116367"/>
                  </a:cubicBezTo>
                  <a:cubicBezTo>
                    <a:pt x="201674" y="116146"/>
                    <a:pt x="201785" y="115924"/>
                    <a:pt x="201452" y="115813"/>
                  </a:cubicBezTo>
                  <a:cubicBezTo>
                    <a:pt x="201341" y="114814"/>
                    <a:pt x="200787" y="114260"/>
                    <a:pt x="200010" y="113816"/>
                  </a:cubicBezTo>
                  <a:cubicBezTo>
                    <a:pt x="199788" y="113816"/>
                    <a:pt x="199788" y="113816"/>
                    <a:pt x="199677" y="113705"/>
                  </a:cubicBezTo>
                  <a:lnTo>
                    <a:pt x="199677" y="113594"/>
                  </a:lnTo>
                  <a:lnTo>
                    <a:pt x="199566" y="113594"/>
                  </a:lnTo>
                  <a:lnTo>
                    <a:pt x="199566" y="113372"/>
                  </a:lnTo>
                  <a:lnTo>
                    <a:pt x="199455" y="113261"/>
                  </a:lnTo>
                  <a:cubicBezTo>
                    <a:pt x="199234" y="113261"/>
                    <a:pt x="199234" y="113150"/>
                    <a:pt x="199455" y="113150"/>
                  </a:cubicBezTo>
                  <a:cubicBezTo>
                    <a:pt x="199455" y="113261"/>
                    <a:pt x="199566" y="113261"/>
                    <a:pt x="199677" y="113261"/>
                  </a:cubicBezTo>
                  <a:cubicBezTo>
                    <a:pt x="200010" y="113150"/>
                    <a:pt x="200343" y="113261"/>
                    <a:pt x="200565" y="113039"/>
                  </a:cubicBezTo>
                  <a:cubicBezTo>
                    <a:pt x="200676" y="112818"/>
                    <a:pt x="200898" y="113039"/>
                    <a:pt x="201119" y="112707"/>
                  </a:cubicBezTo>
                  <a:cubicBezTo>
                    <a:pt x="201230" y="112596"/>
                    <a:pt x="201452" y="112596"/>
                    <a:pt x="201674" y="112485"/>
                  </a:cubicBezTo>
                  <a:cubicBezTo>
                    <a:pt x="201785" y="112263"/>
                    <a:pt x="201896" y="112263"/>
                    <a:pt x="202007" y="112263"/>
                  </a:cubicBezTo>
                  <a:cubicBezTo>
                    <a:pt x="202229" y="112263"/>
                    <a:pt x="202340" y="112263"/>
                    <a:pt x="202340" y="112152"/>
                  </a:cubicBezTo>
                  <a:cubicBezTo>
                    <a:pt x="202894" y="111930"/>
                    <a:pt x="203338" y="111597"/>
                    <a:pt x="203560" y="110932"/>
                  </a:cubicBezTo>
                  <a:lnTo>
                    <a:pt x="203560" y="110599"/>
                  </a:lnTo>
                  <a:cubicBezTo>
                    <a:pt x="203602" y="110529"/>
                    <a:pt x="203642" y="110459"/>
                    <a:pt x="203682" y="110388"/>
                  </a:cubicBezTo>
                  <a:close/>
                  <a:moveTo>
                    <a:pt x="199874" y="122469"/>
                  </a:moveTo>
                  <a:cubicBezTo>
                    <a:pt x="199878" y="122474"/>
                    <a:pt x="199882" y="122479"/>
                    <a:pt x="199886" y="122484"/>
                  </a:cubicBezTo>
                  <a:lnTo>
                    <a:pt x="199886" y="122484"/>
                  </a:lnTo>
                  <a:cubicBezTo>
                    <a:pt x="199891" y="122479"/>
                    <a:pt x="199895" y="122474"/>
                    <a:pt x="199899" y="122469"/>
                  </a:cubicBezTo>
                  <a:close/>
                  <a:moveTo>
                    <a:pt x="104054" y="101392"/>
                  </a:moveTo>
                  <a:lnTo>
                    <a:pt x="104054" y="101503"/>
                  </a:lnTo>
                  <a:lnTo>
                    <a:pt x="104054" y="101835"/>
                  </a:lnTo>
                  <a:lnTo>
                    <a:pt x="104054" y="101946"/>
                  </a:lnTo>
                  <a:lnTo>
                    <a:pt x="104054" y="102168"/>
                  </a:lnTo>
                  <a:cubicBezTo>
                    <a:pt x="103832" y="102168"/>
                    <a:pt x="103832" y="102390"/>
                    <a:pt x="103832" y="102501"/>
                  </a:cubicBezTo>
                  <a:cubicBezTo>
                    <a:pt x="103721" y="103056"/>
                    <a:pt x="103500" y="103610"/>
                    <a:pt x="103278" y="104054"/>
                  </a:cubicBezTo>
                  <a:cubicBezTo>
                    <a:pt x="102723" y="104941"/>
                    <a:pt x="102501" y="105940"/>
                    <a:pt x="102168" y="106938"/>
                  </a:cubicBezTo>
                  <a:cubicBezTo>
                    <a:pt x="102057" y="107049"/>
                    <a:pt x="101947" y="107271"/>
                    <a:pt x="101947" y="107493"/>
                  </a:cubicBezTo>
                  <a:cubicBezTo>
                    <a:pt x="101725" y="110155"/>
                    <a:pt x="100837" y="112596"/>
                    <a:pt x="100948" y="115147"/>
                  </a:cubicBezTo>
                  <a:cubicBezTo>
                    <a:pt x="100726" y="115813"/>
                    <a:pt x="100726" y="116589"/>
                    <a:pt x="100726" y="117366"/>
                  </a:cubicBezTo>
                  <a:cubicBezTo>
                    <a:pt x="100615" y="117699"/>
                    <a:pt x="100615" y="118031"/>
                    <a:pt x="100726" y="118475"/>
                  </a:cubicBezTo>
                  <a:lnTo>
                    <a:pt x="100726" y="119252"/>
                  </a:lnTo>
                  <a:lnTo>
                    <a:pt x="100615" y="119252"/>
                  </a:lnTo>
                  <a:cubicBezTo>
                    <a:pt x="100393" y="119473"/>
                    <a:pt x="100283" y="119695"/>
                    <a:pt x="100283" y="119917"/>
                  </a:cubicBezTo>
                  <a:lnTo>
                    <a:pt x="100283" y="120361"/>
                  </a:lnTo>
                  <a:cubicBezTo>
                    <a:pt x="100283" y="121026"/>
                    <a:pt x="100172" y="121581"/>
                    <a:pt x="99728" y="122136"/>
                  </a:cubicBezTo>
                  <a:cubicBezTo>
                    <a:pt x="99062" y="123023"/>
                    <a:pt x="98286" y="123911"/>
                    <a:pt x="97398" y="124687"/>
                  </a:cubicBezTo>
                  <a:cubicBezTo>
                    <a:pt x="96955" y="124909"/>
                    <a:pt x="96511" y="125242"/>
                    <a:pt x="96511" y="125575"/>
                  </a:cubicBezTo>
                  <a:cubicBezTo>
                    <a:pt x="96370" y="125481"/>
                    <a:pt x="96210" y="125447"/>
                    <a:pt x="96046" y="125447"/>
                  </a:cubicBezTo>
                  <a:cubicBezTo>
                    <a:pt x="95823" y="125447"/>
                    <a:pt x="95594" y="125511"/>
                    <a:pt x="95402" y="125575"/>
                  </a:cubicBezTo>
                  <a:cubicBezTo>
                    <a:pt x="95144" y="125618"/>
                    <a:pt x="94891" y="125638"/>
                    <a:pt x="94644" y="125638"/>
                  </a:cubicBezTo>
                  <a:cubicBezTo>
                    <a:pt x="92980" y="125638"/>
                    <a:pt x="91569" y="124694"/>
                    <a:pt x="90410" y="123245"/>
                  </a:cubicBezTo>
                  <a:cubicBezTo>
                    <a:pt x="90188" y="123023"/>
                    <a:pt x="90077" y="122580"/>
                    <a:pt x="89744" y="122580"/>
                  </a:cubicBezTo>
                  <a:lnTo>
                    <a:pt x="89744" y="122469"/>
                  </a:lnTo>
                  <a:cubicBezTo>
                    <a:pt x="89633" y="122247"/>
                    <a:pt x="89633" y="122136"/>
                    <a:pt x="89744" y="122025"/>
                  </a:cubicBezTo>
                  <a:lnTo>
                    <a:pt x="89744" y="121581"/>
                  </a:lnTo>
                  <a:lnTo>
                    <a:pt x="89744" y="120916"/>
                  </a:lnTo>
                  <a:lnTo>
                    <a:pt x="89744" y="120583"/>
                  </a:lnTo>
                  <a:cubicBezTo>
                    <a:pt x="89744" y="120361"/>
                    <a:pt x="89744" y="120250"/>
                    <a:pt x="89855" y="120028"/>
                  </a:cubicBezTo>
                  <a:cubicBezTo>
                    <a:pt x="90410" y="118808"/>
                    <a:pt x="90410" y="117255"/>
                    <a:pt x="91297" y="116146"/>
                  </a:cubicBezTo>
                  <a:lnTo>
                    <a:pt x="91297" y="116035"/>
                  </a:lnTo>
                  <a:cubicBezTo>
                    <a:pt x="91852" y="115924"/>
                    <a:pt x="92295" y="115369"/>
                    <a:pt x="92517" y="114814"/>
                  </a:cubicBezTo>
                  <a:cubicBezTo>
                    <a:pt x="92961" y="114703"/>
                    <a:pt x="93405" y="114371"/>
                    <a:pt x="93627" y="114149"/>
                  </a:cubicBezTo>
                  <a:cubicBezTo>
                    <a:pt x="94847" y="112818"/>
                    <a:pt x="96178" y="111708"/>
                    <a:pt x="97287" y="110488"/>
                  </a:cubicBezTo>
                  <a:cubicBezTo>
                    <a:pt x="98286" y="109822"/>
                    <a:pt x="98951" y="108380"/>
                    <a:pt x="99839" y="107604"/>
                  </a:cubicBezTo>
                  <a:cubicBezTo>
                    <a:pt x="100061" y="107493"/>
                    <a:pt x="100283" y="107271"/>
                    <a:pt x="100393" y="107049"/>
                  </a:cubicBezTo>
                  <a:cubicBezTo>
                    <a:pt x="101503" y="105385"/>
                    <a:pt x="102501" y="103832"/>
                    <a:pt x="103167" y="102057"/>
                  </a:cubicBezTo>
                  <a:lnTo>
                    <a:pt x="103389" y="102057"/>
                  </a:lnTo>
                  <a:cubicBezTo>
                    <a:pt x="103500" y="102057"/>
                    <a:pt x="103500" y="101946"/>
                    <a:pt x="103610" y="101946"/>
                  </a:cubicBezTo>
                  <a:cubicBezTo>
                    <a:pt x="103610" y="101946"/>
                    <a:pt x="103721" y="101835"/>
                    <a:pt x="103721" y="101613"/>
                  </a:cubicBezTo>
                  <a:lnTo>
                    <a:pt x="103832" y="101503"/>
                  </a:lnTo>
                  <a:cubicBezTo>
                    <a:pt x="103832" y="101392"/>
                    <a:pt x="104054" y="101392"/>
                    <a:pt x="104054" y="101392"/>
                  </a:cubicBezTo>
                  <a:close/>
                  <a:moveTo>
                    <a:pt x="105385" y="101946"/>
                  </a:moveTo>
                  <a:cubicBezTo>
                    <a:pt x="105385" y="102057"/>
                    <a:pt x="105607" y="102168"/>
                    <a:pt x="105607" y="102168"/>
                  </a:cubicBezTo>
                  <a:cubicBezTo>
                    <a:pt x="105718" y="102390"/>
                    <a:pt x="105829" y="102501"/>
                    <a:pt x="105940" y="102501"/>
                  </a:cubicBezTo>
                  <a:cubicBezTo>
                    <a:pt x="106384" y="103277"/>
                    <a:pt x="106828" y="104276"/>
                    <a:pt x="107382" y="105163"/>
                  </a:cubicBezTo>
                  <a:cubicBezTo>
                    <a:pt x="107937" y="106051"/>
                    <a:pt x="108491" y="107049"/>
                    <a:pt x="109268" y="107715"/>
                  </a:cubicBezTo>
                  <a:cubicBezTo>
                    <a:pt x="110045" y="108269"/>
                    <a:pt x="110710" y="109046"/>
                    <a:pt x="111154" y="109822"/>
                  </a:cubicBezTo>
                  <a:cubicBezTo>
                    <a:pt x="111154" y="109933"/>
                    <a:pt x="111265" y="109933"/>
                    <a:pt x="111265" y="110155"/>
                  </a:cubicBezTo>
                  <a:cubicBezTo>
                    <a:pt x="111265" y="110266"/>
                    <a:pt x="111376" y="110266"/>
                    <a:pt x="111487" y="110266"/>
                  </a:cubicBezTo>
                  <a:cubicBezTo>
                    <a:pt x="111819" y="110488"/>
                    <a:pt x="112152" y="110932"/>
                    <a:pt x="112485" y="111043"/>
                  </a:cubicBezTo>
                  <a:cubicBezTo>
                    <a:pt x="112596" y="111375"/>
                    <a:pt x="112818" y="111486"/>
                    <a:pt x="113040" y="111597"/>
                  </a:cubicBezTo>
                  <a:cubicBezTo>
                    <a:pt x="114149" y="112707"/>
                    <a:pt x="115036" y="114038"/>
                    <a:pt x="116368" y="114703"/>
                  </a:cubicBezTo>
                  <a:lnTo>
                    <a:pt x="116368" y="114814"/>
                  </a:lnTo>
                  <a:cubicBezTo>
                    <a:pt x="116368" y="115369"/>
                    <a:pt x="116811" y="115813"/>
                    <a:pt x="117033" y="115924"/>
                  </a:cubicBezTo>
                  <a:cubicBezTo>
                    <a:pt x="118032" y="116478"/>
                    <a:pt x="118475" y="117144"/>
                    <a:pt x="118919" y="118142"/>
                  </a:cubicBezTo>
                  <a:cubicBezTo>
                    <a:pt x="118919" y="118253"/>
                    <a:pt x="119030" y="118253"/>
                    <a:pt x="119141" y="118253"/>
                  </a:cubicBezTo>
                  <a:lnTo>
                    <a:pt x="119141" y="118475"/>
                  </a:lnTo>
                  <a:cubicBezTo>
                    <a:pt x="119141" y="118475"/>
                    <a:pt x="119030" y="118475"/>
                    <a:pt x="119030" y="118586"/>
                  </a:cubicBezTo>
                  <a:lnTo>
                    <a:pt x="119030" y="118808"/>
                  </a:lnTo>
                  <a:cubicBezTo>
                    <a:pt x="119030" y="118919"/>
                    <a:pt x="119141" y="119141"/>
                    <a:pt x="119141" y="119252"/>
                  </a:cubicBezTo>
                  <a:cubicBezTo>
                    <a:pt x="119141" y="119363"/>
                    <a:pt x="119141" y="119363"/>
                    <a:pt x="119252" y="119473"/>
                  </a:cubicBezTo>
                  <a:cubicBezTo>
                    <a:pt x="119474" y="119806"/>
                    <a:pt x="119474" y="120139"/>
                    <a:pt x="119252" y="120472"/>
                  </a:cubicBezTo>
                  <a:lnTo>
                    <a:pt x="119252" y="120805"/>
                  </a:lnTo>
                  <a:lnTo>
                    <a:pt x="119252" y="121026"/>
                  </a:lnTo>
                  <a:lnTo>
                    <a:pt x="119252" y="121470"/>
                  </a:lnTo>
                  <a:cubicBezTo>
                    <a:pt x="119252" y="123824"/>
                    <a:pt x="116865" y="125845"/>
                    <a:pt x="114369" y="125845"/>
                  </a:cubicBezTo>
                  <a:cubicBezTo>
                    <a:pt x="113337" y="125845"/>
                    <a:pt x="112285" y="125499"/>
                    <a:pt x="111376" y="124687"/>
                  </a:cubicBezTo>
                  <a:cubicBezTo>
                    <a:pt x="111154" y="124354"/>
                    <a:pt x="110821" y="124133"/>
                    <a:pt x="110377" y="124133"/>
                  </a:cubicBezTo>
                  <a:cubicBezTo>
                    <a:pt x="110377" y="123245"/>
                    <a:pt x="110045" y="122801"/>
                    <a:pt x="109268" y="122580"/>
                  </a:cubicBezTo>
                  <a:cubicBezTo>
                    <a:pt x="109268" y="122136"/>
                    <a:pt x="109046" y="121803"/>
                    <a:pt x="108935" y="121470"/>
                  </a:cubicBezTo>
                  <a:cubicBezTo>
                    <a:pt x="108602" y="121248"/>
                    <a:pt x="108713" y="120805"/>
                    <a:pt x="108602" y="120361"/>
                  </a:cubicBezTo>
                  <a:cubicBezTo>
                    <a:pt x="108602" y="119806"/>
                    <a:pt x="108713" y="119363"/>
                    <a:pt x="108381" y="118808"/>
                  </a:cubicBezTo>
                  <a:lnTo>
                    <a:pt x="108381" y="118697"/>
                  </a:lnTo>
                  <a:cubicBezTo>
                    <a:pt x="108713" y="118031"/>
                    <a:pt x="108602" y="117366"/>
                    <a:pt x="108381" y="116811"/>
                  </a:cubicBezTo>
                  <a:lnTo>
                    <a:pt x="108381" y="115813"/>
                  </a:lnTo>
                  <a:lnTo>
                    <a:pt x="108381" y="115258"/>
                  </a:lnTo>
                  <a:cubicBezTo>
                    <a:pt x="108381" y="114703"/>
                    <a:pt x="108381" y="114260"/>
                    <a:pt x="108159" y="113816"/>
                  </a:cubicBezTo>
                  <a:lnTo>
                    <a:pt x="108159" y="112041"/>
                  </a:lnTo>
                  <a:cubicBezTo>
                    <a:pt x="108159" y="111597"/>
                    <a:pt x="108381" y="111043"/>
                    <a:pt x="107937" y="110710"/>
                  </a:cubicBezTo>
                  <a:cubicBezTo>
                    <a:pt x="107826" y="110044"/>
                    <a:pt x="107826" y="109601"/>
                    <a:pt x="107604" y="109157"/>
                  </a:cubicBezTo>
                  <a:cubicBezTo>
                    <a:pt x="107715" y="107382"/>
                    <a:pt x="106938" y="105940"/>
                    <a:pt x="106273" y="104387"/>
                  </a:cubicBezTo>
                  <a:lnTo>
                    <a:pt x="105385" y="102390"/>
                  </a:lnTo>
                  <a:lnTo>
                    <a:pt x="105385" y="102168"/>
                  </a:lnTo>
                  <a:lnTo>
                    <a:pt x="105385" y="101946"/>
                  </a:lnTo>
                  <a:close/>
                  <a:moveTo>
                    <a:pt x="199886" y="122484"/>
                  </a:moveTo>
                  <a:cubicBezTo>
                    <a:pt x="199346" y="123143"/>
                    <a:pt x="199457" y="123694"/>
                    <a:pt x="199677" y="124354"/>
                  </a:cubicBezTo>
                  <a:cubicBezTo>
                    <a:pt x="199677" y="124354"/>
                    <a:pt x="199677" y="124465"/>
                    <a:pt x="199899" y="124465"/>
                  </a:cubicBezTo>
                  <a:cubicBezTo>
                    <a:pt x="199566" y="124909"/>
                    <a:pt x="199123" y="125242"/>
                    <a:pt x="198901" y="125575"/>
                  </a:cubicBezTo>
                  <a:cubicBezTo>
                    <a:pt x="198790" y="125575"/>
                    <a:pt x="198790" y="125797"/>
                    <a:pt x="198568" y="125797"/>
                  </a:cubicBezTo>
                  <a:cubicBezTo>
                    <a:pt x="198457" y="125797"/>
                    <a:pt x="198457" y="125797"/>
                    <a:pt x="198346" y="125907"/>
                  </a:cubicBezTo>
                  <a:cubicBezTo>
                    <a:pt x="198235" y="125907"/>
                    <a:pt x="198013" y="125907"/>
                    <a:pt x="198013" y="126018"/>
                  </a:cubicBezTo>
                  <a:cubicBezTo>
                    <a:pt x="197902" y="126018"/>
                    <a:pt x="197902" y="126129"/>
                    <a:pt x="197792" y="126129"/>
                  </a:cubicBezTo>
                  <a:cubicBezTo>
                    <a:pt x="197681" y="126129"/>
                    <a:pt x="197459" y="126351"/>
                    <a:pt x="197348" y="126351"/>
                  </a:cubicBezTo>
                  <a:cubicBezTo>
                    <a:pt x="197235" y="126314"/>
                    <a:pt x="197122" y="126298"/>
                    <a:pt x="197009" y="126298"/>
                  </a:cubicBezTo>
                  <a:cubicBezTo>
                    <a:pt x="196515" y="126298"/>
                    <a:pt x="196012" y="126588"/>
                    <a:pt x="195453" y="126588"/>
                  </a:cubicBezTo>
                  <a:cubicBezTo>
                    <a:pt x="195383" y="126588"/>
                    <a:pt x="195312" y="126583"/>
                    <a:pt x="195240" y="126573"/>
                  </a:cubicBezTo>
                  <a:cubicBezTo>
                    <a:pt x="195129" y="126573"/>
                    <a:pt x="194907" y="126573"/>
                    <a:pt x="194907" y="126906"/>
                  </a:cubicBezTo>
                  <a:cubicBezTo>
                    <a:pt x="194685" y="127128"/>
                    <a:pt x="195018" y="127239"/>
                    <a:pt x="195129" y="127239"/>
                  </a:cubicBezTo>
                  <a:cubicBezTo>
                    <a:pt x="195502" y="127404"/>
                    <a:pt x="195844" y="127586"/>
                    <a:pt x="196172" y="127782"/>
                  </a:cubicBezTo>
                  <a:lnTo>
                    <a:pt x="196172" y="127782"/>
                  </a:lnTo>
                  <a:cubicBezTo>
                    <a:pt x="196061" y="127605"/>
                    <a:pt x="196310" y="127480"/>
                    <a:pt x="196793" y="127239"/>
                  </a:cubicBezTo>
                  <a:cubicBezTo>
                    <a:pt x="197015" y="127239"/>
                    <a:pt x="197237" y="127239"/>
                    <a:pt x="197348" y="127128"/>
                  </a:cubicBezTo>
                  <a:lnTo>
                    <a:pt x="197459" y="127128"/>
                  </a:lnTo>
                  <a:lnTo>
                    <a:pt x="197459" y="127017"/>
                  </a:lnTo>
                  <a:lnTo>
                    <a:pt x="197792" y="127017"/>
                  </a:lnTo>
                  <a:cubicBezTo>
                    <a:pt x="197792" y="126906"/>
                    <a:pt x="197792" y="126906"/>
                    <a:pt x="197902" y="126906"/>
                  </a:cubicBezTo>
                  <a:lnTo>
                    <a:pt x="198124" y="126906"/>
                  </a:lnTo>
                  <a:cubicBezTo>
                    <a:pt x="198346" y="126684"/>
                    <a:pt x="198457" y="126573"/>
                    <a:pt x="198568" y="126573"/>
                  </a:cubicBezTo>
                  <a:lnTo>
                    <a:pt x="198679" y="126573"/>
                  </a:lnTo>
                  <a:lnTo>
                    <a:pt x="198679" y="126462"/>
                  </a:lnTo>
                  <a:lnTo>
                    <a:pt x="199012" y="126462"/>
                  </a:lnTo>
                  <a:lnTo>
                    <a:pt x="199012" y="126351"/>
                  </a:lnTo>
                  <a:cubicBezTo>
                    <a:pt x="199123" y="126351"/>
                    <a:pt x="199234" y="126129"/>
                    <a:pt x="199234" y="126018"/>
                  </a:cubicBezTo>
                  <a:cubicBezTo>
                    <a:pt x="199455" y="126018"/>
                    <a:pt x="199566" y="125907"/>
                    <a:pt x="199566" y="125797"/>
                  </a:cubicBezTo>
                  <a:cubicBezTo>
                    <a:pt x="199788" y="125575"/>
                    <a:pt x="199788" y="125464"/>
                    <a:pt x="199788" y="125353"/>
                  </a:cubicBezTo>
                  <a:cubicBezTo>
                    <a:pt x="200232" y="125020"/>
                    <a:pt x="200010" y="124465"/>
                    <a:pt x="200232" y="124133"/>
                  </a:cubicBezTo>
                  <a:cubicBezTo>
                    <a:pt x="200121" y="123800"/>
                    <a:pt x="200232" y="123689"/>
                    <a:pt x="200232" y="123356"/>
                  </a:cubicBezTo>
                  <a:cubicBezTo>
                    <a:pt x="200010" y="123134"/>
                    <a:pt x="200232" y="122801"/>
                    <a:pt x="200010" y="122580"/>
                  </a:cubicBezTo>
                  <a:cubicBezTo>
                    <a:pt x="199957" y="122553"/>
                    <a:pt x="199917" y="122520"/>
                    <a:pt x="199886" y="122484"/>
                  </a:cubicBezTo>
                  <a:close/>
                  <a:moveTo>
                    <a:pt x="196172" y="127782"/>
                  </a:moveTo>
                  <a:cubicBezTo>
                    <a:pt x="196215" y="127849"/>
                    <a:pt x="196308" y="127924"/>
                    <a:pt x="196460" y="128015"/>
                  </a:cubicBezTo>
                  <a:cubicBezTo>
                    <a:pt x="197015" y="128237"/>
                    <a:pt x="197348" y="128681"/>
                    <a:pt x="197570" y="129125"/>
                  </a:cubicBezTo>
                  <a:lnTo>
                    <a:pt x="197902" y="129125"/>
                  </a:lnTo>
                  <a:cubicBezTo>
                    <a:pt x="197902" y="129214"/>
                    <a:pt x="197975" y="129304"/>
                    <a:pt x="198062" y="129335"/>
                  </a:cubicBezTo>
                  <a:lnTo>
                    <a:pt x="198062" y="129335"/>
                  </a:lnTo>
                  <a:cubicBezTo>
                    <a:pt x="197968" y="129193"/>
                    <a:pt x="197876" y="129050"/>
                    <a:pt x="197792" y="128903"/>
                  </a:cubicBezTo>
                  <a:cubicBezTo>
                    <a:pt x="197236" y="128486"/>
                    <a:pt x="196723" y="128112"/>
                    <a:pt x="196172" y="127782"/>
                  </a:cubicBezTo>
                  <a:close/>
                  <a:moveTo>
                    <a:pt x="100979" y="122670"/>
                  </a:moveTo>
                  <a:cubicBezTo>
                    <a:pt x="100934" y="122929"/>
                    <a:pt x="100921" y="123195"/>
                    <a:pt x="100948" y="123467"/>
                  </a:cubicBezTo>
                  <a:cubicBezTo>
                    <a:pt x="100948" y="125131"/>
                    <a:pt x="101059" y="126906"/>
                    <a:pt x="100948" y="128681"/>
                  </a:cubicBezTo>
                  <a:lnTo>
                    <a:pt x="100948" y="130123"/>
                  </a:lnTo>
                  <a:cubicBezTo>
                    <a:pt x="101059" y="130456"/>
                    <a:pt x="101059" y="130899"/>
                    <a:pt x="100948" y="131343"/>
                  </a:cubicBezTo>
                  <a:lnTo>
                    <a:pt x="100948" y="131787"/>
                  </a:lnTo>
                  <a:cubicBezTo>
                    <a:pt x="101281" y="132120"/>
                    <a:pt x="101281" y="132674"/>
                    <a:pt x="100948" y="133118"/>
                  </a:cubicBezTo>
                  <a:cubicBezTo>
                    <a:pt x="101059" y="133118"/>
                    <a:pt x="100948" y="133229"/>
                    <a:pt x="100948" y="133229"/>
                  </a:cubicBezTo>
                  <a:cubicBezTo>
                    <a:pt x="100948" y="133273"/>
                    <a:pt x="100948" y="133319"/>
                    <a:pt x="100948" y="133365"/>
                  </a:cubicBezTo>
                  <a:lnTo>
                    <a:pt x="100948" y="133365"/>
                  </a:lnTo>
                  <a:cubicBezTo>
                    <a:pt x="101027" y="133269"/>
                    <a:pt x="101135" y="133153"/>
                    <a:pt x="101281" y="133007"/>
                  </a:cubicBezTo>
                  <a:lnTo>
                    <a:pt x="101281" y="131343"/>
                  </a:lnTo>
                  <a:cubicBezTo>
                    <a:pt x="101170" y="129790"/>
                    <a:pt x="101170" y="128126"/>
                    <a:pt x="101281" y="126573"/>
                  </a:cubicBezTo>
                  <a:cubicBezTo>
                    <a:pt x="101170" y="125353"/>
                    <a:pt x="101170" y="124244"/>
                    <a:pt x="101170" y="123134"/>
                  </a:cubicBezTo>
                  <a:cubicBezTo>
                    <a:pt x="100993" y="123046"/>
                    <a:pt x="101099" y="122815"/>
                    <a:pt x="100979" y="122670"/>
                  </a:cubicBezTo>
                  <a:close/>
                  <a:moveTo>
                    <a:pt x="88401" y="132090"/>
                  </a:moveTo>
                  <a:cubicBezTo>
                    <a:pt x="88102" y="132149"/>
                    <a:pt x="87759" y="132219"/>
                    <a:pt x="87525" y="132452"/>
                  </a:cubicBezTo>
                  <a:cubicBezTo>
                    <a:pt x="87414" y="132563"/>
                    <a:pt x="87082" y="132674"/>
                    <a:pt x="86971" y="132674"/>
                  </a:cubicBezTo>
                  <a:lnTo>
                    <a:pt x="86749" y="133007"/>
                  </a:lnTo>
                  <a:cubicBezTo>
                    <a:pt x="86527" y="133007"/>
                    <a:pt x="86416" y="133118"/>
                    <a:pt x="86305" y="133229"/>
                  </a:cubicBezTo>
                  <a:cubicBezTo>
                    <a:pt x="86305" y="133451"/>
                    <a:pt x="86194" y="133451"/>
                    <a:pt x="85972" y="133562"/>
                  </a:cubicBezTo>
                  <a:cubicBezTo>
                    <a:pt x="85972" y="133562"/>
                    <a:pt x="85972" y="133673"/>
                    <a:pt x="85861" y="133673"/>
                  </a:cubicBezTo>
                  <a:cubicBezTo>
                    <a:pt x="85861" y="133673"/>
                    <a:pt x="85861" y="133697"/>
                    <a:pt x="85850" y="133722"/>
                  </a:cubicBezTo>
                  <a:lnTo>
                    <a:pt x="85850" y="133722"/>
                  </a:lnTo>
                  <a:cubicBezTo>
                    <a:pt x="85887" y="133689"/>
                    <a:pt x="85930" y="133673"/>
                    <a:pt x="85972" y="133673"/>
                  </a:cubicBezTo>
                  <a:lnTo>
                    <a:pt x="86305" y="133451"/>
                  </a:lnTo>
                  <a:cubicBezTo>
                    <a:pt x="86416" y="133229"/>
                    <a:pt x="86416" y="133229"/>
                    <a:pt x="86527" y="133229"/>
                  </a:cubicBezTo>
                  <a:cubicBezTo>
                    <a:pt x="86749" y="133118"/>
                    <a:pt x="86749" y="133118"/>
                    <a:pt x="86860" y="133118"/>
                  </a:cubicBezTo>
                  <a:cubicBezTo>
                    <a:pt x="86860" y="133007"/>
                    <a:pt x="86971" y="132896"/>
                    <a:pt x="87082" y="132896"/>
                  </a:cubicBezTo>
                  <a:cubicBezTo>
                    <a:pt x="87385" y="132391"/>
                    <a:pt x="87965" y="132346"/>
                    <a:pt x="88401" y="132090"/>
                  </a:cubicBezTo>
                  <a:close/>
                  <a:moveTo>
                    <a:pt x="85850" y="133722"/>
                  </a:moveTo>
                  <a:cubicBezTo>
                    <a:pt x="85836" y="133735"/>
                    <a:pt x="85823" y="133751"/>
                    <a:pt x="85811" y="133769"/>
                  </a:cubicBezTo>
                  <a:lnTo>
                    <a:pt x="85811" y="133769"/>
                  </a:lnTo>
                  <a:cubicBezTo>
                    <a:pt x="85831" y="133757"/>
                    <a:pt x="85843" y="133739"/>
                    <a:pt x="85850" y="133722"/>
                  </a:cubicBezTo>
                  <a:close/>
                  <a:moveTo>
                    <a:pt x="91297" y="132563"/>
                  </a:moveTo>
                  <a:lnTo>
                    <a:pt x="91297" y="132563"/>
                  </a:lnTo>
                  <a:cubicBezTo>
                    <a:pt x="91741" y="133007"/>
                    <a:pt x="91963" y="133451"/>
                    <a:pt x="92406" y="133673"/>
                  </a:cubicBezTo>
                  <a:cubicBezTo>
                    <a:pt x="92406" y="133784"/>
                    <a:pt x="92406" y="133784"/>
                    <a:pt x="92517" y="134006"/>
                  </a:cubicBezTo>
                  <a:lnTo>
                    <a:pt x="92517" y="133784"/>
                  </a:lnTo>
                  <a:cubicBezTo>
                    <a:pt x="92517" y="133673"/>
                    <a:pt x="92406" y="133673"/>
                    <a:pt x="92406" y="133562"/>
                  </a:cubicBezTo>
                  <a:cubicBezTo>
                    <a:pt x="92074" y="133118"/>
                    <a:pt x="91852" y="132674"/>
                    <a:pt x="91297" y="132563"/>
                  </a:cubicBezTo>
                  <a:close/>
                  <a:moveTo>
                    <a:pt x="92517" y="134006"/>
                  </a:moveTo>
                  <a:lnTo>
                    <a:pt x="92517" y="134116"/>
                  </a:lnTo>
                  <a:cubicBezTo>
                    <a:pt x="92517" y="134127"/>
                    <a:pt x="92518" y="134136"/>
                    <a:pt x="92520" y="134145"/>
                  </a:cubicBezTo>
                  <a:lnTo>
                    <a:pt x="92520" y="134145"/>
                  </a:lnTo>
                  <a:cubicBezTo>
                    <a:pt x="92517" y="134103"/>
                    <a:pt x="92517" y="134057"/>
                    <a:pt x="92517" y="134006"/>
                  </a:cubicBezTo>
                  <a:close/>
                  <a:moveTo>
                    <a:pt x="92520" y="134145"/>
                  </a:moveTo>
                  <a:cubicBezTo>
                    <a:pt x="92529" y="134285"/>
                    <a:pt x="92569" y="134390"/>
                    <a:pt x="92739" y="134560"/>
                  </a:cubicBezTo>
                  <a:cubicBezTo>
                    <a:pt x="92739" y="134338"/>
                    <a:pt x="92739" y="134338"/>
                    <a:pt x="92628" y="134338"/>
                  </a:cubicBezTo>
                  <a:cubicBezTo>
                    <a:pt x="92628" y="134238"/>
                    <a:pt x="92537" y="134228"/>
                    <a:pt x="92520" y="134145"/>
                  </a:cubicBezTo>
                  <a:close/>
                  <a:moveTo>
                    <a:pt x="85811" y="133769"/>
                  </a:moveTo>
                  <a:cubicBezTo>
                    <a:pt x="85796" y="133778"/>
                    <a:pt x="85776" y="133784"/>
                    <a:pt x="85750" y="133784"/>
                  </a:cubicBezTo>
                  <a:cubicBezTo>
                    <a:pt x="85370" y="134164"/>
                    <a:pt x="85070" y="134577"/>
                    <a:pt x="84813" y="135017"/>
                  </a:cubicBezTo>
                  <a:lnTo>
                    <a:pt x="84813" y="135017"/>
                  </a:lnTo>
                  <a:cubicBezTo>
                    <a:pt x="84935" y="134860"/>
                    <a:pt x="85062" y="134708"/>
                    <a:pt x="85196" y="134560"/>
                  </a:cubicBezTo>
                  <a:lnTo>
                    <a:pt x="85418" y="134227"/>
                  </a:lnTo>
                  <a:lnTo>
                    <a:pt x="85750" y="134006"/>
                  </a:lnTo>
                  <a:cubicBezTo>
                    <a:pt x="85750" y="133903"/>
                    <a:pt x="85774" y="133824"/>
                    <a:pt x="85811" y="133769"/>
                  </a:cubicBezTo>
                  <a:close/>
                  <a:moveTo>
                    <a:pt x="92739" y="134560"/>
                  </a:moveTo>
                  <a:cubicBezTo>
                    <a:pt x="92739" y="134671"/>
                    <a:pt x="92739" y="134671"/>
                    <a:pt x="92961" y="134782"/>
                  </a:cubicBezTo>
                  <a:lnTo>
                    <a:pt x="92961" y="134893"/>
                  </a:lnTo>
                  <a:cubicBezTo>
                    <a:pt x="93072" y="134893"/>
                    <a:pt x="93183" y="135115"/>
                    <a:pt x="93183" y="135226"/>
                  </a:cubicBezTo>
                  <a:cubicBezTo>
                    <a:pt x="93185" y="135229"/>
                    <a:pt x="93187" y="135232"/>
                    <a:pt x="93189" y="135235"/>
                  </a:cubicBezTo>
                  <a:lnTo>
                    <a:pt x="93189" y="135235"/>
                  </a:lnTo>
                  <a:cubicBezTo>
                    <a:pt x="93183" y="135199"/>
                    <a:pt x="93183" y="135157"/>
                    <a:pt x="93183" y="135115"/>
                  </a:cubicBezTo>
                  <a:cubicBezTo>
                    <a:pt x="93072" y="134893"/>
                    <a:pt x="93072" y="134893"/>
                    <a:pt x="93072" y="134782"/>
                  </a:cubicBezTo>
                  <a:cubicBezTo>
                    <a:pt x="92961" y="134782"/>
                    <a:pt x="92739" y="134671"/>
                    <a:pt x="92739" y="134560"/>
                  </a:cubicBezTo>
                  <a:close/>
                  <a:moveTo>
                    <a:pt x="93189" y="135235"/>
                  </a:moveTo>
                  <a:lnTo>
                    <a:pt x="93189" y="135235"/>
                  </a:lnTo>
                  <a:cubicBezTo>
                    <a:pt x="93196" y="135279"/>
                    <a:pt x="93213" y="135313"/>
                    <a:pt x="93249" y="135329"/>
                  </a:cubicBezTo>
                  <a:lnTo>
                    <a:pt x="93249" y="135329"/>
                  </a:lnTo>
                  <a:cubicBezTo>
                    <a:pt x="93230" y="135298"/>
                    <a:pt x="93210" y="135266"/>
                    <a:pt x="93189" y="135235"/>
                  </a:cubicBezTo>
                  <a:close/>
                  <a:moveTo>
                    <a:pt x="93249" y="135329"/>
                  </a:moveTo>
                  <a:cubicBezTo>
                    <a:pt x="93298" y="135410"/>
                    <a:pt x="93341" y="135490"/>
                    <a:pt x="93379" y="135568"/>
                  </a:cubicBezTo>
                  <a:lnTo>
                    <a:pt x="93379" y="135568"/>
                  </a:lnTo>
                  <a:cubicBezTo>
                    <a:pt x="93352" y="135492"/>
                    <a:pt x="93323" y="135415"/>
                    <a:pt x="93294" y="135337"/>
                  </a:cubicBezTo>
                  <a:cubicBezTo>
                    <a:pt x="93276" y="135337"/>
                    <a:pt x="93261" y="135334"/>
                    <a:pt x="93249" y="135329"/>
                  </a:cubicBezTo>
                  <a:close/>
                  <a:moveTo>
                    <a:pt x="93379" y="135568"/>
                  </a:moveTo>
                  <a:cubicBezTo>
                    <a:pt x="93453" y="135772"/>
                    <a:pt x="93521" y="135971"/>
                    <a:pt x="93585" y="136168"/>
                  </a:cubicBezTo>
                  <a:lnTo>
                    <a:pt x="93585" y="136168"/>
                  </a:lnTo>
                  <a:cubicBezTo>
                    <a:pt x="93540" y="135971"/>
                    <a:pt x="93478" y="135773"/>
                    <a:pt x="93379" y="135568"/>
                  </a:cubicBezTo>
                  <a:close/>
                  <a:moveTo>
                    <a:pt x="100948" y="133365"/>
                  </a:moveTo>
                  <a:lnTo>
                    <a:pt x="100948" y="133365"/>
                  </a:lnTo>
                  <a:cubicBezTo>
                    <a:pt x="100726" y="133636"/>
                    <a:pt x="100726" y="133760"/>
                    <a:pt x="100726" y="134006"/>
                  </a:cubicBezTo>
                  <a:cubicBezTo>
                    <a:pt x="100615" y="134227"/>
                    <a:pt x="100393" y="134560"/>
                    <a:pt x="100615" y="134893"/>
                  </a:cubicBezTo>
                  <a:lnTo>
                    <a:pt x="100615" y="135226"/>
                  </a:lnTo>
                  <a:lnTo>
                    <a:pt x="100615" y="136391"/>
                  </a:lnTo>
                  <a:lnTo>
                    <a:pt x="100615" y="136391"/>
                  </a:lnTo>
                  <a:cubicBezTo>
                    <a:pt x="100671" y="136280"/>
                    <a:pt x="100726" y="136169"/>
                    <a:pt x="100726" y="136002"/>
                  </a:cubicBezTo>
                  <a:cubicBezTo>
                    <a:pt x="100948" y="135780"/>
                    <a:pt x="100837" y="135448"/>
                    <a:pt x="100726" y="135337"/>
                  </a:cubicBezTo>
                  <a:lnTo>
                    <a:pt x="100726" y="134671"/>
                  </a:lnTo>
                  <a:cubicBezTo>
                    <a:pt x="100926" y="134272"/>
                    <a:pt x="100946" y="133783"/>
                    <a:pt x="100948" y="133365"/>
                  </a:cubicBezTo>
                  <a:close/>
                  <a:moveTo>
                    <a:pt x="100615" y="136391"/>
                  </a:moveTo>
                  <a:cubicBezTo>
                    <a:pt x="100560" y="136501"/>
                    <a:pt x="100504" y="136612"/>
                    <a:pt x="100504" y="136779"/>
                  </a:cubicBezTo>
                  <a:cubicBezTo>
                    <a:pt x="100572" y="136846"/>
                    <a:pt x="100598" y="136924"/>
                    <a:pt x="100599" y="137006"/>
                  </a:cubicBezTo>
                  <a:lnTo>
                    <a:pt x="100599" y="137006"/>
                  </a:lnTo>
                  <a:cubicBezTo>
                    <a:pt x="100605" y="137004"/>
                    <a:pt x="100610" y="137002"/>
                    <a:pt x="100615" y="137001"/>
                  </a:cubicBezTo>
                  <a:lnTo>
                    <a:pt x="100615" y="136557"/>
                  </a:lnTo>
                  <a:lnTo>
                    <a:pt x="100615" y="136391"/>
                  </a:lnTo>
                  <a:close/>
                  <a:moveTo>
                    <a:pt x="93585" y="136168"/>
                  </a:moveTo>
                  <a:cubicBezTo>
                    <a:pt x="93654" y="136473"/>
                    <a:pt x="93682" y="136779"/>
                    <a:pt x="93738" y="137112"/>
                  </a:cubicBezTo>
                  <a:cubicBezTo>
                    <a:pt x="93849" y="137333"/>
                    <a:pt x="93849" y="137444"/>
                    <a:pt x="93849" y="137555"/>
                  </a:cubicBezTo>
                  <a:cubicBezTo>
                    <a:pt x="94020" y="137897"/>
                    <a:pt x="94106" y="138229"/>
                    <a:pt x="94134" y="138553"/>
                  </a:cubicBezTo>
                  <a:lnTo>
                    <a:pt x="94134" y="138553"/>
                  </a:lnTo>
                  <a:cubicBezTo>
                    <a:pt x="94151" y="138444"/>
                    <a:pt x="94167" y="138333"/>
                    <a:pt x="94181" y="138221"/>
                  </a:cubicBezTo>
                  <a:cubicBezTo>
                    <a:pt x="94070" y="138110"/>
                    <a:pt x="94070" y="137999"/>
                    <a:pt x="94070" y="137888"/>
                  </a:cubicBezTo>
                  <a:cubicBezTo>
                    <a:pt x="93920" y="137287"/>
                    <a:pt x="93770" y="136736"/>
                    <a:pt x="93585" y="136168"/>
                  </a:cubicBezTo>
                  <a:close/>
                  <a:moveTo>
                    <a:pt x="94134" y="138553"/>
                  </a:moveTo>
                  <a:lnTo>
                    <a:pt x="94134" y="138553"/>
                  </a:lnTo>
                  <a:cubicBezTo>
                    <a:pt x="94045" y="139133"/>
                    <a:pt x="93924" y="139676"/>
                    <a:pt x="93873" y="140249"/>
                  </a:cubicBezTo>
                  <a:lnTo>
                    <a:pt x="93873" y="140249"/>
                  </a:lnTo>
                  <a:cubicBezTo>
                    <a:pt x="94048" y="139695"/>
                    <a:pt x="94185" y="139136"/>
                    <a:pt x="94134" y="138553"/>
                  </a:cubicBezTo>
                  <a:close/>
                  <a:moveTo>
                    <a:pt x="26069" y="141037"/>
                  </a:moveTo>
                  <a:lnTo>
                    <a:pt x="26069" y="141327"/>
                  </a:lnTo>
                  <a:cubicBezTo>
                    <a:pt x="26133" y="141335"/>
                    <a:pt x="26192" y="141346"/>
                    <a:pt x="26248" y="141359"/>
                  </a:cubicBezTo>
                  <a:lnTo>
                    <a:pt x="26248" y="141359"/>
                  </a:lnTo>
                  <a:cubicBezTo>
                    <a:pt x="26195" y="141251"/>
                    <a:pt x="26138" y="141143"/>
                    <a:pt x="26069" y="141037"/>
                  </a:cubicBezTo>
                  <a:close/>
                  <a:moveTo>
                    <a:pt x="26248" y="141359"/>
                  </a:moveTo>
                  <a:cubicBezTo>
                    <a:pt x="26451" y="141776"/>
                    <a:pt x="26583" y="142188"/>
                    <a:pt x="27054" y="142430"/>
                  </a:cubicBezTo>
                  <a:lnTo>
                    <a:pt x="27054" y="142430"/>
                  </a:lnTo>
                  <a:cubicBezTo>
                    <a:pt x="27011" y="141938"/>
                    <a:pt x="26838" y="141501"/>
                    <a:pt x="26248" y="141359"/>
                  </a:cubicBezTo>
                  <a:close/>
                  <a:moveTo>
                    <a:pt x="93873" y="140249"/>
                  </a:moveTo>
                  <a:cubicBezTo>
                    <a:pt x="93829" y="140387"/>
                    <a:pt x="93783" y="140524"/>
                    <a:pt x="93738" y="140661"/>
                  </a:cubicBezTo>
                  <a:cubicBezTo>
                    <a:pt x="93849" y="140772"/>
                    <a:pt x="93738" y="140994"/>
                    <a:pt x="93627" y="141216"/>
                  </a:cubicBezTo>
                  <a:cubicBezTo>
                    <a:pt x="93627" y="141327"/>
                    <a:pt x="93627" y="141438"/>
                    <a:pt x="93516" y="141438"/>
                  </a:cubicBezTo>
                  <a:cubicBezTo>
                    <a:pt x="93516" y="141549"/>
                    <a:pt x="93294" y="141771"/>
                    <a:pt x="93294" y="141882"/>
                  </a:cubicBezTo>
                  <a:lnTo>
                    <a:pt x="93294" y="142325"/>
                  </a:lnTo>
                  <a:cubicBezTo>
                    <a:pt x="93294" y="142381"/>
                    <a:pt x="93294" y="142464"/>
                    <a:pt x="93266" y="142561"/>
                  </a:cubicBezTo>
                  <a:lnTo>
                    <a:pt x="93266" y="142561"/>
                  </a:lnTo>
                  <a:cubicBezTo>
                    <a:pt x="93329" y="142528"/>
                    <a:pt x="93405" y="142501"/>
                    <a:pt x="93405" y="142436"/>
                  </a:cubicBezTo>
                  <a:cubicBezTo>
                    <a:pt x="93516" y="142325"/>
                    <a:pt x="93516" y="142104"/>
                    <a:pt x="93516" y="141993"/>
                  </a:cubicBezTo>
                  <a:cubicBezTo>
                    <a:pt x="93294" y="141771"/>
                    <a:pt x="93516" y="141549"/>
                    <a:pt x="93627" y="141438"/>
                  </a:cubicBezTo>
                  <a:cubicBezTo>
                    <a:pt x="93627" y="141327"/>
                    <a:pt x="93627" y="141216"/>
                    <a:pt x="93738" y="141216"/>
                  </a:cubicBezTo>
                  <a:cubicBezTo>
                    <a:pt x="93738" y="140994"/>
                    <a:pt x="93849" y="140883"/>
                    <a:pt x="93849" y="140772"/>
                  </a:cubicBezTo>
                  <a:cubicBezTo>
                    <a:pt x="93849" y="140594"/>
                    <a:pt x="93857" y="140420"/>
                    <a:pt x="93873" y="140249"/>
                  </a:cubicBezTo>
                  <a:close/>
                  <a:moveTo>
                    <a:pt x="46680" y="141763"/>
                  </a:moveTo>
                  <a:lnTo>
                    <a:pt x="46680" y="141763"/>
                  </a:lnTo>
                  <a:cubicBezTo>
                    <a:pt x="46701" y="142060"/>
                    <a:pt x="46659" y="142351"/>
                    <a:pt x="46571" y="142635"/>
                  </a:cubicBezTo>
                  <a:lnTo>
                    <a:pt x="46571" y="142635"/>
                  </a:lnTo>
                  <a:cubicBezTo>
                    <a:pt x="46737" y="142357"/>
                    <a:pt x="46773" y="142076"/>
                    <a:pt x="46680" y="141763"/>
                  </a:cubicBezTo>
                  <a:close/>
                  <a:moveTo>
                    <a:pt x="93266" y="142561"/>
                  </a:moveTo>
                  <a:lnTo>
                    <a:pt x="93266" y="142561"/>
                  </a:lnTo>
                  <a:cubicBezTo>
                    <a:pt x="93221" y="142585"/>
                    <a:pt x="93183" y="142612"/>
                    <a:pt x="93183" y="142658"/>
                  </a:cubicBezTo>
                  <a:cubicBezTo>
                    <a:pt x="93103" y="142658"/>
                    <a:pt x="93081" y="142772"/>
                    <a:pt x="93075" y="142878"/>
                  </a:cubicBezTo>
                  <a:lnTo>
                    <a:pt x="93075" y="142878"/>
                  </a:lnTo>
                  <a:cubicBezTo>
                    <a:pt x="93184" y="142768"/>
                    <a:pt x="93238" y="142658"/>
                    <a:pt x="93266" y="142561"/>
                  </a:cubicBezTo>
                  <a:close/>
                  <a:moveTo>
                    <a:pt x="93075" y="142878"/>
                  </a:moveTo>
                  <a:cubicBezTo>
                    <a:pt x="93074" y="142878"/>
                    <a:pt x="93073" y="142879"/>
                    <a:pt x="93072" y="142880"/>
                  </a:cubicBezTo>
                  <a:cubicBezTo>
                    <a:pt x="93073" y="142880"/>
                    <a:pt x="93074" y="142880"/>
                    <a:pt x="93074" y="142880"/>
                  </a:cubicBezTo>
                  <a:lnTo>
                    <a:pt x="93074" y="142880"/>
                  </a:lnTo>
                  <a:cubicBezTo>
                    <a:pt x="93074" y="142879"/>
                    <a:pt x="93074" y="142878"/>
                    <a:pt x="93075" y="142878"/>
                  </a:cubicBezTo>
                  <a:close/>
                  <a:moveTo>
                    <a:pt x="93074" y="142880"/>
                  </a:moveTo>
                  <a:cubicBezTo>
                    <a:pt x="93072" y="142921"/>
                    <a:pt x="93072" y="142960"/>
                    <a:pt x="93072" y="142991"/>
                  </a:cubicBezTo>
                  <a:cubicBezTo>
                    <a:pt x="93072" y="142991"/>
                    <a:pt x="93181" y="142882"/>
                    <a:pt x="93074" y="142880"/>
                  </a:cubicBezTo>
                  <a:close/>
                  <a:moveTo>
                    <a:pt x="27054" y="142430"/>
                  </a:moveTo>
                  <a:cubicBezTo>
                    <a:pt x="27064" y="142541"/>
                    <a:pt x="27068" y="142655"/>
                    <a:pt x="27068" y="142769"/>
                  </a:cubicBezTo>
                  <a:lnTo>
                    <a:pt x="27179" y="142769"/>
                  </a:lnTo>
                  <a:cubicBezTo>
                    <a:pt x="27266" y="142856"/>
                    <a:pt x="27353" y="142940"/>
                    <a:pt x="27437" y="143024"/>
                  </a:cubicBezTo>
                  <a:lnTo>
                    <a:pt x="27437" y="143024"/>
                  </a:lnTo>
                  <a:cubicBezTo>
                    <a:pt x="27308" y="142836"/>
                    <a:pt x="27184" y="142640"/>
                    <a:pt x="27068" y="142436"/>
                  </a:cubicBezTo>
                  <a:cubicBezTo>
                    <a:pt x="27063" y="142434"/>
                    <a:pt x="27059" y="142432"/>
                    <a:pt x="27054" y="142430"/>
                  </a:cubicBezTo>
                  <a:close/>
                  <a:moveTo>
                    <a:pt x="46571" y="142635"/>
                  </a:moveTo>
                  <a:cubicBezTo>
                    <a:pt x="46544" y="142679"/>
                    <a:pt x="46514" y="142724"/>
                    <a:pt x="46481" y="142769"/>
                  </a:cubicBezTo>
                  <a:cubicBezTo>
                    <a:pt x="46441" y="142927"/>
                    <a:pt x="46373" y="143100"/>
                    <a:pt x="46298" y="143276"/>
                  </a:cubicBezTo>
                  <a:lnTo>
                    <a:pt x="46298" y="143276"/>
                  </a:lnTo>
                  <a:cubicBezTo>
                    <a:pt x="46410" y="143066"/>
                    <a:pt x="46504" y="142853"/>
                    <a:pt x="46571" y="142635"/>
                  </a:cubicBezTo>
                  <a:close/>
                  <a:moveTo>
                    <a:pt x="93072" y="142991"/>
                  </a:moveTo>
                  <a:lnTo>
                    <a:pt x="93072" y="142991"/>
                  </a:lnTo>
                  <a:cubicBezTo>
                    <a:pt x="92961" y="143102"/>
                    <a:pt x="92850" y="143435"/>
                    <a:pt x="92961" y="143546"/>
                  </a:cubicBezTo>
                  <a:cubicBezTo>
                    <a:pt x="93072" y="143435"/>
                    <a:pt x="93183" y="143102"/>
                    <a:pt x="93072" y="142991"/>
                  </a:cubicBezTo>
                  <a:close/>
                  <a:moveTo>
                    <a:pt x="100599" y="137006"/>
                  </a:moveTo>
                  <a:lnTo>
                    <a:pt x="100599" y="137006"/>
                  </a:lnTo>
                  <a:cubicBezTo>
                    <a:pt x="100283" y="137122"/>
                    <a:pt x="100283" y="137452"/>
                    <a:pt x="100283" y="137888"/>
                  </a:cubicBezTo>
                  <a:cubicBezTo>
                    <a:pt x="100061" y="138997"/>
                    <a:pt x="99728" y="140218"/>
                    <a:pt x="99173" y="141216"/>
                  </a:cubicBezTo>
                  <a:cubicBezTo>
                    <a:pt x="98730" y="141882"/>
                    <a:pt x="98508" y="142658"/>
                    <a:pt x="98175" y="143435"/>
                  </a:cubicBezTo>
                  <a:cubicBezTo>
                    <a:pt x="98143" y="143505"/>
                    <a:pt x="98110" y="143575"/>
                    <a:pt x="98078" y="143645"/>
                  </a:cubicBezTo>
                  <a:lnTo>
                    <a:pt x="98078" y="143645"/>
                  </a:lnTo>
                  <a:cubicBezTo>
                    <a:pt x="98731" y="143091"/>
                    <a:pt x="98842" y="142319"/>
                    <a:pt x="99062" y="141438"/>
                  </a:cubicBezTo>
                  <a:cubicBezTo>
                    <a:pt x="99173" y="141327"/>
                    <a:pt x="99395" y="141216"/>
                    <a:pt x="99395" y="140994"/>
                  </a:cubicBezTo>
                  <a:cubicBezTo>
                    <a:pt x="99728" y="139885"/>
                    <a:pt x="100283" y="138776"/>
                    <a:pt x="100393" y="137555"/>
                  </a:cubicBezTo>
                  <a:cubicBezTo>
                    <a:pt x="100471" y="137401"/>
                    <a:pt x="100601" y="137193"/>
                    <a:pt x="100599" y="137006"/>
                  </a:cubicBezTo>
                  <a:close/>
                  <a:moveTo>
                    <a:pt x="92961" y="143546"/>
                  </a:moveTo>
                  <a:lnTo>
                    <a:pt x="92961" y="143657"/>
                  </a:lnTo>
                  <a:cubicBezTo>
                    <a:pt x="92961" y="143657"/>
                    <a:pt x="93072" y="143546"/>
                    <a:pt x="92961" y="143546"/>
                  </a:cubicBezTo>
                  <a:close/>
                  <a:moveTo>
                    <a:pt x="98078" y="143645"/>
                  </a:moveTo>
                  <a:cubicBezTo>
                    <a:pt x="98073" y="143649"/>
                    <a:pt x="98068" y="143653"/>
                    <a:pt x="98064" y="143657"/>
                  </a:cubicBezTo>
                  <a:cubicBezTo>
                    <a:pt x="98063" y="143664"/>
                    <a:pt x="98062" y="143672"/>
                    <a:pt x="98062" y="143679"/>
                  </a:cubicBezTo>
                  <a:lnTo>
                    <a:pt x="98062" y="143679"/>
                  </a:lnTo>
                  <a:cubicBezTo>
                    <a:pt x="98067" y="143668"/>
                    <a:pt x="98072" y="143656"/>
                    <a:pt x="98078" y="143645"/>
                  </a:cubicBezTo>
                  <a:close/>
                  <a:moveTo>
                    <a:pt x="27437" y="143024"/>
                  </a:moveTo>
                  <a:cubicBezTo>
                    <a:pt x="27656" y="143342"/>
                    <a:pt x="27890" y="143638"/>
                    <a:pt x="28131" y="143912"/>
                  </a:cubicBezTo>
                  <a:lnTo>
                    <a:pt x="28131" y="143912"/>
                  </a:lnTo>
                  <a:cubicBezTo>
                    <a:pt x="27975" y="143571"/>
                    <a:pt x="27718" y="143301"/>
                    <a:pt x="27437" y="143024"/>
                  </a:cubicBezTo>
                  <a:close/>
                  <a:moveTo>
                    <a:pt x="165219" y="120765"/>
                  </a:moveTo>
                  <a:cubicBezTo>
                    <a:pt x="165094" y="120765"/>
                    <a:pt x="164970" y="120777"/>
                    <a:pt x="164845" y="120805"/>
                  </a:cubicBezTo>
                  <a:lnTo>
                    <a:pt x="164623" y="120805"/>
                  </a:lnTo>
                  <a:lnTo>
                    <a:pt x="164623" y="120916"/>
                  </a:lnTo>
                  <a:cubicBezTo>
                    <a:pt x="164734" y="122690"/>
                    <a:pt x="165732" y="122469"/>
                    <a:pt x="166398" y="122690"/>
                  </a:cubicBezTo>
                  <a:cubicBezTo>
                    <a:pt x="166842" y="122690"/>
                    <a:pt x="167174" y="122690"/>
                    <a:pt x="167507" y="122912"/>
                  </a:cubicBezTo>
                  <a:cubicBezTo>
                    <a:pt x="167729" y="122912"/>
                    <a:pt x="167840" y="123023"/>
                    <a:pt x="167840" y="123023"/>
                  </a:cubicBezTo>
                  <a:cubicBezTo>
                    <a:pt x="167951" y="123023"/>
                    <a:pt x="168062" y="123134"/>
                    <a:pt x="168284" y="123134"/>
                  </a:cubicBezTo>
                  <a:cubicBezTo>
                    <a:pt x="168395" y="123134"/>
                    <a:pt x="168506" y="123245"/>
                    <a:pt x="168838" y="123245"/>
                  </a:cubicBezTo>
                  <a:cubicBezTo>
                    <a:pt x="169060" y="123245"/>
                    <a:pt x="169504" y="123245"/>
                    <a:pt x="169726" y="123356"/>
                  </a:cubicBezTo>
                  <a:cubicBezTo>
                    <a:pt x="170059" y="123578"/>
                    <a:pt x="170170" y="123689"/>
                    <a:pt x="170502" y="123689"/>
                  </a:cubicBezTo>
                  <a:cubicBezTo>
                    <a:pt x="170613" y="123689"/>
                    <a:pt x="170724" y="123800"/>
                    <a:pt x="170835" y="123800"/>
                  </a:cubicBezTo>
                  <a:cubicBezTo>
                    <a:pt x="171057" y="123800"/>
                    <a:pt x="171057" y="123911"/>
                    <a:pt x="171168" y="123911"/>
                  </a:cubicBezTo>
                  <a:cubicBezTo>
                    <a:pt x="171279" y="123911"/>
                    <a:pt x="171390" y="124133"/>
                    <a:pt x="171612" y="124133"/>
                  </a:cubicBezTo>
                  <a:cubicBezTo>
                    <a:pt x="171723" y="124133"/>
                    <a:pt x="171723" y="124133"/>
                    <a:pt x="171833" y="124244"/>
                  </a:cubicBezTo>
                  <a:cubicBezTo>
                    <a:pt x="172166" y="124244"/>
                    <a:pt x="172388" y="124244"/>
                    <a:pt x="172499" y="124354"/>
                  </a:cubicBezTo>
                  <a:cubicBezTo>
                    <a:pt x="172832" y="124465"/>
                    <a:pt x="172943" y="124687"/>
                    <a:pt x="173276" y="124687"/>
                  </a:cubicBezTo>
                  <a:cubicBezTo>
                    <a:pt x="173387" y="124687"/>
                    <a:pt x="173497" y="124798"/>
                    <a:pt x="173608" y="124798"/>
                  </a:cubicBezTo>
                  <a:cubicBezTo>
                    <a:pt x="173830" y="124798"/>
                    <a:pt x="173830" y="124909"/>
                    <a:pt x="173941" y="124909"/>
                  </a:cubicBezTo>
                  <a:cubicBezTo>
                    <a:pt x="174052" y="124909"/>
                    <a:pt x="174163" y="125020"/>
                    <a:pt x="174385" y="125020"/>
                  </a:cubicBezTo>
                  <a:lnTo>
                    <a:pt x="174496" y="125020"/>
                  </a:lnTo>
                  <a:cubicBezTo>
                    <a:pt x="174571" y="125397"/>
                    <a:pt x="174800" y="125620"/>
                    <a:pt x="175078" y="125620"/>
                  </a:cubicBezTo>
                  <a:cubicBezTo>
                    <a:pt x="175210" y="125620"/>
                    <a:pt x="175352" y="125570"/>
                    <a:pt x="175494" y="125464"/>
                  </a:cubicBezTo>
                  <a:lnTo>
                    <a:pt x="175494" y="125575"/>
                  </a:lnTo>
                  <a:cubicBezTo>
                    <a:pt x="175716" y="126018"/>
                    <a:pt x="176049" y="126351"/>
                    <a:pt x="176604" y="126351"/>
                  </a:cubicBezTo>
                  <a:cubicBezTo>
                    <a:pt x="177158" y="127461"/>
                    <a:pt x="178157" y="128126"/>
                    <a:pt x="179155" y="128792"/>
                  </a:cubicBezTo>
                  <a:lnTo>
                    <a:pt x="179377" y="128792"/>
                  </a:lnTo>
                  <a:cubicBezTo>
                    <a:pt x="179488" y="129457"/>
                    <a:pt x="179932" y="129901"/>
                    <a:pt x="180597" y="130012"/>
                  </a:cubicBezTo>
                  <a:cubicBezTo>
                    <a:pt x="180819" y="130788"/>
                    <a:pt x="181152" y="131454"/>
                    <a:pt x="181928" y="131565"/>
                  </a:cubicBezTo>
                  <a:lnTo>
                    <a:pt x="181928" y="132009"/>
                  </a:lnTo>
                  <a:cubicBezTo>
                    <a:pt x="182372" y="133007"/>
                    <a:pt x="182927" y="134116"/>
                    <a:pt x="183370" y="135004"/>
                  </a:cubicBezTo>
                  <a:cubicBezTo>
                    <a:pt x="183481" y="135337"/>
                    <a:pt x="183481" y="135780"/>
                    <a:pt x="183481" y="136002"/>
                  </a:cubicBezTo>
                  <a:cubicBezTo>
                    <a:pt x="183481" y="136113"/>
                    <a:pt x="183481" y="136446"/>
                    <a:pt x="183592" y="136557"/>
                  </a:cubicBezTo>
                  <a:cubicBezTo>
                    <a:pt x="183592" y="136668"/>
                    <a:pt x="183703" y="136890"/>
                    <a:pt x="183703" y="137001"/>
                  </a:cubicBezTo>
                  <a:lnTo>
                    <a:pt x="183703" y="137112"/>
                  </a:lnTo>
                  <a:lnTo>
                    <a:pt x="183592" y="137112"/>
                  </a:lnTo>
                  <a:cubicBezTo>
                    <a:pt x="183038" y="138110"/>
                    <a:pt x="183038" y="139108"/>
                    <a:pt x="183038" y="139996"/>
                  </a:cubicBezTo>
                  <a:cubicBezTo>
                    <a:pt x="183038" y="140218"/>
                    <a:pt x="183038" y="140218"/>
                    <a:pt x="183149" y="140329"/>
                  </a:cubicBezTo>
                  <a:cubicBezTo>
                    <a:pt x="182372" y="140994"/>
                    <a:pt x="181817" y="141882"/>
                    <a:pt x="181595" y="142769"/>
                  </a:cubicBezTo>
                  <a:cubicBezTo>
                    <a:pt x="180862" y="142979"/>
                    <a:pt x="180722" y="143584"/>
                    <a:pt x="180709" y="144211"/>
                  </a:cubicBezTo>
                  <a:lnTo>
                    <a:pt x="180709" y="144211"/>
                  </a:lnTo>
                  <a:cubicBezTo>
                    <a:pt x="180819" y="144210"/>
                    <a:pt x="180819" y="144100"/>
                    <a:pt x="180819" y="144100"/>
                  </a:cubicBezTo>
                  <a:cubicBezTo>
                    <a:pt x="180930" y="143878"/>
                    <a:pt x="180930" y="143768"/>
                    <a:pt x="181152" y="143768"/>
                  </a:cubicBezTo>
                  <a:cubicBezTo>
                    <a:pt x="181595" y="143324"/>
                    <a:pt x="181817" y="142991"/>
                    <a:pt x="182039" y="142436"/>
                  </a:cubicBezTo>
                  <a:cubicBezTo>
                    <a:pt x="182816" y="141660"/>
                    <a:pt x="183149" y="140883"/>
                    <a:pt x="183592" y="139996"/>
                  </a:cubicBezTo>
                  <a:cubicBezTo>
                    <a:pt x="183592" y="139996"/>
                    <a:pt x="183703" y="139885"/>
                    <a:pt x="183592" y="139885"/>
                  </a:cubicBezTo>
                  <a:cubicBezTo>
                    <a:pt x="184258" y="138776"/>
                    <a:pt x="184258" y="137555"/>
                    <a:pt x="184258" y="136446"/>
                  </a:cubicBezTo>
                  <a:cubicBezTo>
                    <a:pt x="184480" y="136113"/>
                    <a:pt x="184258" y="135891"/>
                    <a:pt x="184258" y="135559"/>
                  </a:cubicBezTo>
                  <a:cubicBezTo>
                    <a:pt x="184258" y="135226"/>
                    <a:pt x="184258" y="134782"/>
                    <a:pt x="184147" y="134338"/>
                  </a:cubicBezTo>
                  <a:cubicBezTo>
                    <a:pt x="183925" y="132785"/>
                    <a:pt x="183149" y="131565"/>
                    <a:pt x="182261" y="130456"/>
                  </a:cubicBezTo>
                  <a:lnTo>
                    <a:pt x="180930" y="128792"/>
                  </a:lnTo>
                  <a:cubicBezTo>
                    <a:pt x="180708" y="128237"/>
                    <a:pt x="180153" y="127793"/>
                    <a:pt x="179599" y="127571"/>
                  </a:cubicBezTo>
                  <a:cubicBezTo>
                    <a:pt x="179044" y="126573"/>
                    <a:pt x="178157" y="125907"/>
                    <a:pt x="177269" y="125464"/>
                  </a:cubicBezTo>
                  <a:lnTo>
                    <a:pt x="176936" y="125242"/>
                  </a:lnTo>
                  <a:cubicBezTo>
                    <a:pt x="176825" y="124687"/>
                    <a:pt x="176271" y="124465"/>
                    <a:pt x="175827" y="124465"/>
                  </a:cubicBezTo>
                  <a:cubicBezTo>
                    <a:pt x="175383" y="124354"/>
                    <a:pt x="175161" y="124133"/>
                    <a:pt x="174718" y="123911"/>
                  </a:cubicBezTo>
                  <a:cubicBezTo>
                    <a:pt x="174607" y="123800"/>
                    <a:pt x="174496" y="123689"/>
                    <a:pt x="174163" y="123689"/>
                  </a:cubicBezTo>
                  <a:cubicBezTo>
                    <a:pt x="174163" y="123578"/>
                    <a:pt x="174052" y="123578"/>
                    <a:pt x="173941" y="123578"/>
                  </a:cubicBezTo>
                  <a:cubicBezTo>
                    <a:pt x="173233" y="123275"/>
                    <a:pt x="172710" y="122787"/>
                    <a:pt x="172035" y="122787"/>
                  </a:cubicBezTo>
                  <a:cubicBezTo>
                    <a:pt x="171969" y="122787"/>
                    <a:pt x="171902" y="122792"/>
                    <a:pt x="171833" y="122801"/>
                  </a:cubicBezTo>
                  <a:cubicBezTo>
                    <a:pt x="171723" y="122690"/>
                    <a:pt x="171723" y="122690"/>
                    <a:pt x="171501" y="122690"/>
                  </a:cubicBezTo>
                  <a:cubicBezTo>
                    <a:pt x="171390" y="122690"/>
                    <a:pt x="171390" y="122580"/>
                    <a:pt x="171279" y="122580"/>
                  </a:cubicBezTo>
                  <a:cubicBezTo>
                    <a:pt x="171279" y="122469"/>
                    <a:pt x="171168" y="122469"/>
                    <a:pt x="170946" y="122469"/>
                  </a:cubicBezTo>
                  <a:cubicBezTo>
                    <a:pt x="170835" y="122469"/>
                    <a:pt x="170835" y="122247"/>
                    <a:pt x="170724" y="122247"/>
                  </a:cubicBezTo>
                  <a:cubicBezTo>
                    <a:pt x="170724" y="122136"/>
                    <a:pt x="170613" y="122136"/>
                    <a:pt x="170613" y="122136"/>
                  </a:cubicBezTo>
                  <a:cubicBezTo>
                    <a:pt x="170230" y="121944"/>
                    <a:pt x="169764" y="121670"/>
                    <a:pt x="169287" y="121670"/>
                  </a:cubicBezTo>
                  <a:cubicBezTo>
                    <a:pt x="169212" y="121670"/>
                    <a:pt x="169136" y="121677"/>
                    <a:pt x="169060" y="121692"/>
                  </a:cubicBezTo>
                  <a:cubicBezTo>
                    <a:pt x="168949" y="121581"/>
                    <a:pt x="168616" y="121581"/>
                    <a:pt x="168395" y="121581"/>
                  </a:cubicBezTo>
                  <a:cubicBezTo>
                    <a:pt x="168173" y="121581"/>
                    <a:pt x="168173" y="121581"/>
                    <a:pt x="168062" y="121470"/>
                  </a:cubicBezTo>
                  <a:cubicBezTo>
                    <a:pt x="168062" y="121359"/>
                    <a:pt x="167951" y="121359"/>
                    <a:pt x="167840" y="121359"/>
                  </a:cubicBezTo>
                  <a:cubicBezTo>
                    <a:pt x="166966" y="121359"/>
                    <a:pt x="166093" y="120765"/>
                    <a:pt x="165219" y="120765"/>
                  </a:cubicBezTo>
                  <a:close/>
                  <a:moveTo>
                    <a:pt x="180709" y="144211"/>
                  </a:moveTo>
                  <a:cubicBezTo>
                    <a:pt x="180709" y="144211"/>
                    <a:pt x="180708" y="144211"/>
                    <a:pt x="180708" y="144211"/>
                  </a:cubicBezTo>
                  <a:cubicBezTo>
                    <a:pt x="180708" y="144250"/>
                    <a:pt x="180695" y="144288"/>
                    <a:pt x="180673" y="144322"/>
                  </a:cubicBezTo>
                  <a:lnTo>
                    <a:pt x="180708" y="144322"/>
                  </a:lnTo>
                  <a:cubicBezTo>
                    <a:pt x="180708" y="144285"/>
                    <a:pt x="180708" y="144248"/>
                    <a:pt x="180709" y="144211"/>
                  </a:cubicBezTo>
                  <a:close/>
                  <a:moveTo>
                    <a:pt x="46298" y="143276"/>
                  </a:moveTo>
                  <a:cubicBezTo>
                    <a:pt x="46104" y="143637"/>
                    <a:pt x="45855" y="143986"/>
                    <a:pt x="45593" y="144322"/>
                  </a:cubicBezTo>
                  <a:cubicBezTo>
                    <a:pt x="45593" y="144354"/>
                    <a:pt x="45584" y="144395"/>
                    <a:pt x="45569" y="144437"/>
                  </a:cubicBezTo>
                  <a:lnTo>
                    <a:pt x="45569" y="144437"/>
                  </a:lnTo>
                  <a:cubicBezTo>
                    <a:pt x="45577" y="144434"/>
                    <a:pt x="45585" y="144433"/>
                    <a:pt x="45593" y="144433"/>
                  </a:cubicBezTo>
                  <a:cubicBezTo>
                    <a:pt x="45593" y="144322"/>
                    <a:pt x="45815" y="144211"/>
                    <a:pt x="45926" y="144211"/>
                  </a:cubicBezTo>
                  <a:cubicBezTo>
                    <a:pt x="45997" y="143926"/>
                    <a:pt x="46161" y="143594"/>
                    <a:pt x="46298" y="143276"/>
                  </a:cubicBezTo>
                  <a:close/>
                  <a:moveTo>
                    <a:pt x="45569" y="144437"/>
                  </a:moveTo>
                  <a:lnTo>
                    <a:pt x="45569" y="144437"/>
                  </a:lnTo>
                  <a:cubicBezTo>
                    <a:pt x="45498" y="144456"/>
                    <a:pt x="45431" y="144557"/>
                    <a:pt x="45396" y="144651"/>
                  </a:cubicBezTo>
                  <a:lnTo>
                    <a:pt x="45396" y="144651"/>
                  </a:lnTo>
                  <a:cubicBezTo>
                    <a:pt x="45467" y="144632"/>
                    <a:pt x="45534" y="144531"/>
                    <a:pt x="45569" y="144437"/>
                  </a:cubicBezTo>
                  <a:close/>
                  <a:moveTo>
                    <a:pt x="28732" y="144433"/>
                  </a:moveTo>
                  <a:cubicBezTo>
                    <a:pt x="28842" y="144654"/>
                    <a:pt x="28843" y="144655"/>
                    <a:pt x="28843" y="144765"/>
                  </a:cubicBezTo>
                  <a:lnTo>
                    <a:pt x="28843" y="144765"/>
                  </a:lnTo>
                  <a:cubicBezTo>
                    <a:pt x="28843" y="144654"/>
                    <a:pt x="28842" y="144433"/>
                    <a:pt x="28732" y="144433"/>
                  </a:cubicBezTo>
                  <a:close/>
                  <a:moveTo>
                    <a:pt x="45593" y="144433"/>
                  </a:moveTo>
                  <a:lnTo>
                    <a:pt x="45371" y="144766"/>
                  </a:lnTo>
                  <a:cubicBezTo>
                    <a:pt x="45482" y="144655"/>
                    <a:pt x="45593" y="144655"/>
                    <a:pt x="45593" y="144433"/>
                  </a:cubicBezTo>
                  <a:close/>
                  <a:moveTo>
                    <a:pt x="92961" y="143768"/>
                  </a:moveTo>
                  <a:lnTo>
                    <a:pt x="92628" y="144100"/>
                  </a:lnTo>
                  <a:cubicBezTo>
                    <a:pt x="92406" y="144211"/>
                    <a:pt x="92406" y="144322"/>
                    <a:pt x="92406" y="144655"/>
                  </a:cubicBezTo>
                  <a:cubicBezTo>
                    <a:pt x="92406" y="144655"/>
                    <a:pt x="92295" y="144766"/>
                    <a:pt x="92406" y="144766"/>
                  </a:cubicBezTo>
                  <a:cubicBezTo>
                    <a:pt x="92517" y="144655"/>
                    <a:pt x="92628" y="144322"/>
                    <a:pt x="92739" y="144211"/>
                  </a:cubicBezTo>
                  <a:cubicBezTo>
                    <a:pt x="92961" y="144211"/>
                    <a:pt x="93072" y="144100"/>
                    <a:pt x="92961" y="143989"/>
                  </a:cubicBezTo>
                  <a:lnTo>
                    <a:pt x="92961" y="143768"/>
                  </a:lnTo>
                  <a:close/>
                  <a:moveTo>
                    <a:pt x="28131" y="143912"/>
                  </a:moveTo>
                  <a:cubicBezTo>
                    <a:pt x="28229" y="144125"/>
                    <a:pt x="28288" y="144367"/>
                    <a:pt x="28288" y="144655"/>
                  </a:cubicBezTo>
                  <a:lnTo>
                    <a:pt x="28288" y="144766"/>
                  </a:lnTo>
                  <a:cubicBezTo>
                    <a:pt x="28678" y="144831"/>
                    <a:pt x="29011" y="144953"/>
                    <a:pt x="29301" y="145119"/>
                  </a:cubicBezTo>
                  <a:lnTo>
                    <a:pt x="29301" y="145119"/>
                  </a:lnTo>
                  <a:cubicBezTo>
                    <a:pt x="29292" y="145081"/>
                    <a:pt x="29286" y="145037"/>
                    <a:pt x="29286" y="144988"/>
                  </a:cubicBezTo>
                  <a:cubicBezTo>
                    <a:pt x="29175" y="144988"/>
                    <a:pt x="28953" y="144877"/>
                    <a:pt x="28953" y="144766"/>
                  </a:cubicBezTo>
                  <a:lnTo>
                    <a:pt x="28843" y="144766"/>
                  </a:lnTo>
                  <a:cubicBezTo>
                    <a:pt x="28732" y="144766"/>
                    <a:pt x="28621" y="144655"/>
                    <a:pt x="28621" y="144433"/>
                  </a:cubicBezTo>
                  <a:cubicBezTo>
                    <a:pt x="28457" y="144269"/>
                    <a:pt x="28293" y="144095"/>
                    <a:pt x="28131" y="143912"/>
                  </a:cubicBezTo>
                  <a:close/>
                  <a:moveTo>
                    <a:pt x="120556" y="132053"/>
                  </a:moveTo>
                  <a:cubicBezTo>
                    <a:pt x="120672" y="132053"/>
                    <a:pt x="120794" y="132079"/>
                    <a:pt x="120916" y="132120"/>
                  </a:cubicBezTo>
                  <a:cubicBezTo>
                    <a:pt x="122247" y="132452"/>
                    <a:pt x="123024" y="133118"/>
                    <a:pt x="124022" y="134006"/>
                  </a:cubicBezTo>
                  <a:cubicBezTo>
                    <a:pt x="124022" y="134116"/>
                    <a:pt x="124133" y="134227"/>
                    <a:pt x="124244" y="134227"/>
                  </a:cubicBezTo>
                  <a:cubicBezTo>
                    <a:pt x="124466" y="134338"/>
                    <a:pt x="124577" y="134338"/>
                    <a:pt x="124577" y="134560"/>
                  </a:cubicBezTo>
                  <a:cubicBezTo>
                    <a:pt x="124577" y="134671"/>
                    <a:pt x="124688" y="134782"/>
                    <a:pt x="124688" y="134893"/>
                  </a:cubicBezTo>
                  <a:lnTo>
                    <a:pt x="124688" y="135115"/>
                  </a:lnTo>
                  <a:lnTo>
                    <a:pt x="125020" y="135337"/>
                  </a:lnTo>
                  <a:cubicBezTo>
                    <a:pt x="125020" y="135448"/>
                    <a:pt x="125020" y="135448"/>
                    <a:pt x="125131" y="135669"/>
                  </a:cubicBezTo>
                  <a:cubicBezTo>
                    <a:pt x="125131" y="135780"/>
                    <a:pt x="125242" y="135780"/>
                    <a:pt x="125242" y="135891"/>
                  </a:cubicBezTo>
                  <a:cubicBezTo>
                    <a:pt x="125686" y="136890"/>
                    <a:pt x="125908" y="137666"/>
                    <a:pt x="126351" y="138554"/>
                  </a:cubicBezTo>
                  <a:cubicBezTo>
                    <a:pt x="126351" y="138665"/>
                    <a:pt x="126241" y="138997"/>
                    <a:pt x="126241" y="139108"/>
                  </a:cubicBezTo>
                  <a:cubicBezTo>
                    <a:pt x="126241" y="141216"/>
                    <a:pt x="127017" y="143102"/>
                    <a:pt x="126462" y="145210"/>
                  </a:cubicBezTo>
                  <a:cubicBezTo>
                    <a:pt x="125575" y="144877"/>
                    <a:pt x="125131" y="144211"/>
                    <a:pt x="124577" y="144211"/>
                  </a:cubicBezTo>
                  <a:cubicBezTo>
                    <a:pt x="124466" y="144211"/>
                    <a:pt x="124244" y="144100"/>
                    <a:pt x="124244" y="144100"/>
                  </a:cubicBezTo>
                  <a:cubicBezTo>
                    <a:pt x="124244" y="144024"/>
                    <a:pt x="124191" y="143894"/>
                    <a:pt x="124122" y="143894"/>
                  </a:cubicBezTo>
                  <a:cubicBezTo>
                    <a:pt x="124091" y="143894"/>
                    <a:pt x="124056" y="143921"/>
                    <a:pt x="124022" y="143989"/>
                  </a:cubicBezTo>
                  <a:cubicBezTo>
                    <a:pt x="123911" y="143768"/>
                    <a:pt x="123689" y="143768"/>
                    <a:pt x="123578" y="143657"/>
                  </a:cubicBezTo>
                  <a:cubicBezTo>
                    <a:pt x="123578" y="143546"/>
                    <a:pt x="123578" y="143546"/>
                    <a:pt x="123467" y="143546"/>
                  </a:cubicBezTo>
                  <a:lnTo>
                    <a:pt x="123134" y="143213"/>
                  </a:lnTo>
                  <a:cubicBezTo>
                    <a:pt x="123134" y="143102"/>
                    <a:pt x="123024" y="143102"/>
                    <a:pt x="122913" y="142991"/>
                  </a:cubicBezTo>
                  <a:cubicBezTo>
                    <a:pt x="122913" y="142880"/>
                    <a:pt x="122802" y="142880"/>
                    <a:pt x="122580" y="142658"/>
                  </a:cubicBezTo>
                  <a:cubicBezTo>
                    <a:pt x="122469" y="142104"/>
                    <a:pt x="122025" y="141882"/>
                    <a:pt x="121692" y="141549"/>
                  </a:cubicBezTo>
                  <a:lnTo>
                    <a:pt x="120805" y="140329"/>
                  </a:lnTo>
                  <a:cubicBezTo>
                    <a:pt x="120361" y="139330"/>
                    <a:pt x="119807" y="138443"/>
                    <a:pt x="119474" y="137444"/>
                  </a:cubicBezTo>
                  <a:cubicBezTo>
                    <a:pt x="119474" y="137333"/>
                    <a:pt x="119474" y="137112"/>
                    <a:pt x="119252" y="137001"/>
                  </a:cubicBezTo>
                  <a:lnTo>
                    <a:pt x="119252" y="136890"/>
                  </a:lnTo>
                  <a:lnTo>
                    <a:pt x="119252" y="136779"/>
                  </a:lnTo>
                  <a:cubicBezTo>
                    <a:pt x="119252" y="136779"/>
                    <a:pt x="119252" y="136890"/>
                    <a:pt x="119474" y="136890"/>
                  </a:cubicBezTo>
                  <a:lnTo>
                    <a:pt x="119474" y="136557"/>
                  </a:lnTo>
                  <a:cubicBezTo>
                    <a:pt x="119474" y="135226"/>
                    <a:pt x="119252" y="133673"/>
                    <a:pt x="120028" y="132342"/>
                  </a:cubicBezTo>
                  <a:cubicBezTo>
                    <a:pt x="120169" y="132131"/>
                    <a:pt x="120354" y="132053"/>
                    <a:pt x="120556" y="132053"/>
                  </a:cubicBezTo>
                  <a:close/>
                  <a:moveTo>
                    <a:pt x="92406" y="144766"/>
                  </a:moveTo>
                  <a:lnTo>
                    <a:pt x="92406" y="144766"/>
                  </a:lnTo>
                  <a:cubicBezTo>
                    <a:pt x="92305" y="144935"/>
                    <a:pt x="92214" y="145104"/>
                    <a:pt x="92133" y="145272"/>
                  </a:cubicBezTo>
                  <a:lnTo>
                    <a:pt x="92133" y="145272"/>
                  </a:lnTo>
                  <a:cubicBezTo>
                    <a:pt x="92147" y="145251"/>
                    <a:pt x="92164" y="145230"/>
                    <a:pt x="92185" y="145210"/>
                  </a:cubicBezTo>
                  <a:cubicBezTo>
                    <a:pt x="92185" y="145099"/>
                    <a:pt x="92406" y="144877"/>
                    <a:pt x="92406" y="144766"/>
                  </a:cubicBezTo>
                  <a:close/>
                  <a:moveTo>
                    <a:pt x="29301" y="145119"/>
                  </a:moveTo>
                  <a:cubicBezTo>
                    <a:pt x="29335" y="145253"/>
                    <a:pt x="29422" y="145321"/>
                    <a:pt x="29508" y="145321"/>
                  </a:cubicBezTo>
                  <a:cubicBezTo>
                    <a:pt x="29558" y="145321"/>
                    <a:pt x="29596" y="145326"/>
                    <a:pt x="29627" y="145336"/>
                  </a:cubicBezTo>
                  <a:lnTo>
                    <a:pt x="29627" y="145336"/>
                  </a:lnTo>
                  <a:cubicBezTo>
                    <a:pt x="29525" y="145257"/>
                    <a:pt x="29417" y="145185"/>
                    <a:pt x="29301" y="145119"/>
                  </a:cubicBezTo>
                  <a:close/>
                  <a:moveTo>
                    <a:pt x="92133" y="145272"/>
                  </a:moveTo>
                  <a:lnTo>
                    <a:pt x="92133" y="145272"/>
                  </a:lnTo>
                  <a:cubicBezTo>
                    <a:pt x="92118" y="145296"/>
                    <a:pt x="92107" y="145320"/>
                    <a:pt x="92099" y="145346"/>
                  </a:cubicBezTo>
                  <a:lnTo>
                    <a:pt x="92099" y="145346"/>
                  </a:lnTo>
                  <a:cubicBezTo>
                    <a:pt x="92110" y="145321"/>
                    <a:pt x="92122" y="145297"/>
                    <a:pt x="92133" y="145272"/>
                  </a:cubicBezTo>
                  <a:close/>
                  <a:moveTo>
                    <a:pt x="29627" y="145336"/>
                  </a:moveTo>
                  <a:lnTo>
                    <a:pt x="29627" y="145336"/>
                  </a:lnTo>
                  <a:cubicBezTo>
                    <a:pt x="29673" y="145371"/>
                    <a:pt x="29718" y="145408"/>
                    <a:pt x="29762" y="145445"/>
                  </a:cubicBezTo>
                  <a:lnTo>
                    <a:pt x="29762" y="145445"/>
                  </a:lnTo>
                  <a:cubicBezTo>
                    <a:pt x="29727" y="145397"/>
                    <a:pt x="29694" y="145357"/>
                    <a:pt x="29627" y="145336"/>
                  </a:cubicBezTo>
                  <a:close/>
                  <a:moveTo>
                    <a:pt x="29508" y="145321"/>
                  </a:moveTo>
                  <a:cubicBezTo>
                    <a:pt x="29508" y="145431"/>
                    <a:pt x="29730" y="145542"/>
                    <a:pt x="29841" y="145542"/>
                  </a:cubicBezTo>
                  <a:lnTo>
                    <a:pt x="29508" y="145321"/>
                  </a:lnTo>
                  <a:close/>
                  <a:moveTo>
                    <a:pt x="180597" y="144322"/>
                  </a:moveTo>
                  <a:cubicBezTo>
                    <a:pt x="180486" y="144322"/>
                    <a:pt x="180264" y="144433"/>
                    <a:pt x="180264" y="144433"/>
                  </a:cubicBezTo>
                  <a:lnTo>
                    <a:pt x="179932" y="144877"/>
                  </a:lnTo>
                  <a:cubicBezTo>
                    <a:pt x="179600" y="145208"/>
                    <a:pt x="179146" y="145415"/>
                    <a:pt x="178936" y="145822"/>
                  </a:cubicBezTo>
                  <a:lnTo>
                    <a:pt x="178936" y="145822"/>
                  </a:lnTo>
                  <a:cubicBezTo>
                    <a:pt x="179021" y="145735"/>
                    <a:pt x="179095" y="145642"/>
                    <a:pt x="179155" y="145542"/>
                  </a:cubicBezTo>
                  <a:cubicBezTo>
                    <a:pt x="179599" y="145431"/>
                    <a:pt x="180042" y="145210"/>
                    <a:pt x="180153" y="144766"/>
                  </a:cubicBezTo>
                  <a:cubicBezTo>
                    <a:pt x="180264" y="144766"/>
                    <a:pt x="180486" y="144655"/>
                    <a:pt x="180486" y="144433"/>
                  </a:cubicBezTo>
                  <a:cubicBezTo>
                    <a:pt x="180559" y="144433"/>
                    <a:pt x="180631" y="144386"/>
                    <a:pt x="180673" y="144322"/>
                  </a:cubicBezTo>
                  <a:close/>
                  <a:moveTo>
                    <a:pt x="92099" y="145346"/>
                  </a:moveTo>
                  <a:cubicBezTo>
                    <a:pt x="91979" y="145607"/>
                    <a:pt x="91883" y="145867"/>
                    <a:pt x="91812" y="146128"/>
                  </a:cubicBezTo>
                  <a:lnTo>
                    <a:pt x="91812" y="146128"/>
                  </a:lnTo>
                  <a:cubicBezTo>
                    <a:pt x="91899" y="145949"/>
                    <a:pt x="91986" y="145784"/>
                    <a:pt x="92074" y="145653"/>
                  </a:cubicBezTo>
                  <a:cubicBezTo>
                    <a:pt x="92074" y="145518"/>
                    <a:pt x="92074" y="145424"/>
                    <a:pt x="92099" y="145346"/>
                  </a:cubicBezTo>
                  <a:close/>
                  <a:moveTo>
                    <a:pt x="29762" y="145445"/>
                  </a:moveTo>
                  <a:lnTo>
                    <a:pt x="29762" y="145445"/>
                  </a:lnTo>
                  <a:cubicBezTo>
                    <a:pt x="29784" y="145476"/>
                    <a:pt x="29808" y="145509"/>
                    <a:pt x="29841" y="145542"/>
                  </a:cubicBezTo>
                  <a:cubicBezTo>
                    <a:pt x="29980" y="145822"/>
                    <a:pt x="30208" y="146057"/>
                    <a:pt x="30440" y="146220"/>
                  </a:cubicBezTo>
                  <a:lnTo>
                    <a:pt x="30440" y="146220"/>
                  </a:lnTo>
                  <a:cubicBezTo>
                    <a:pt x="30243" y="145933"/>
                    <a:pt x="30022" y="145669"/>
                    <a:pt x="29762" y="145445"/>
                  </a:cubicBezTo>
                  <a:close/>
                  <a:moveTo>
                    <a:pt x="178936" y="145822"/>
                  </a:moveTo>
                  <a:lnTo>
                    <a:pt x="178936" y="145822"/>
                  </a:lnTo>
                  <a:cubicBezTo>
                    <a:pt x="178731" y="146034"/>
                    <a:pt x="178464" y="146215"/>
                    <a:pt x="178190" y="146393"/>
                  </a:cubicBezTo>
                  <a:lnTo>
                    <a:pt x="178190" y="146393"/>
                  </a:lnTo>
                  <a:cubicBezTo>
                    <a:pt x="178376" y="146342"/>
                    <a:pt x="178588" y="146319"/>
                    <a:pt x="178822" y="146319"/>
                  </a:cubicBezTo>
                  <a:cubicBezTo>
                    <a:pt x="178822" y="146122"/>
                    <a:pt x="178865" y="145960"/>
                    <a:pt x="178936" y="145822"/>
                  </a:cubicBezTo>
                  <a:close/>
                  <a:moveTo>
                    <a:pt x="122285" y="130532"/>
                  </a:moveTo>
                  <a:cubicBezTo>
                    <a:pt x="122545" y="130532"/>
                    <a:pt x="122794" y="130586"/>
                    <a:pt x="123024" y="130678"/>
                  </a:cubicBezTo>
                  <a:cubicBezTo>
                    <a:pt x="123689" y="130788"/>
                    <a:pt x="124244" y="130899"/>
                    <a:pt x="125020" y="130899"/>
                  </a:cubicBezTo>
                  <a:cubicBezTo>
                    <a:pt x="125020" y="131010"/>
                    <a:pt x="125131" y="131010"/>
                    <a:pt x="125242" y="131010"/>
                  </a:cubicBezTo>
                  <a:cubicBezTo>
                    <a:pt x="125353" y="131010"/>
                    <a:pt x="125353" y="131010"/>
                    <a:pt x="125575" y="131232"/>
                  </a:cubicBezTo>
                  <a:cubicBezTo>
                    <a:pt x="125686" y="131454"/>
                    <a:pt x="125908" y="131454"/>
                    <a:pt x="126241" y="131565"/>
                  </a:cubicBezTo>
                  <a:cubicBezTo>
                    <a:pt x="127572" y="132009"/>
                    <a:pt x="128459" y="133007"/>
                    <a:pt x="129125" y="134116"/>
                  </a:cubicBezTo>
                  <a:cubicBezTo>
                    <a:pt x="129236" y="134338"/>
                    <a:pt x="129458" y="134671"/>
                    <a:pt x="129679" y="134782"/>
                  </a:cubicBezTo>
                  <a:cubicBezTo>
                    <a:pt x="129679" y="134893"/>
                    <a:pt x="129790" y="134893"/>
                    <a:pt x="129790" y="135115"/>
                  </a:cubicBezTo>
                  <a:lnTo>
                    <a:pt x="130123" y="135337"/>
                  </a:lnTo>
                  <a:lnTo>
                    <a:pt x="130123" y="135448"/>
                  </a:lnTo>
                  <a:cubicBezTo>
                    <a:pt x="130123" y="135559"/>
                    <a:pt x="130123" y="135780"/>
                    <a:pt x="130234" y="135780"/>
                  </a:cubicBezTo>
                  <a:cubicBezTo>
                    <a:pt x="130234" y="136002"/>
                    <a:pt x="130345" y="136113"/>
                    <a:pt x="130678" y="136335"/>
                  </a:cubicBezTo>
                  <a:cubicBezTo>
                    <a:pt x="130789" y="136446"/>
                    <a:pt x="130789" y="136446"/>
                    <a:pt x="130789" y="136557"/>
                  </a:cubicBezTo>
                  <a:lnTo>
                    <a:pt x="130789" y="137333"/>
                  </a:lnTo>
                  <a:cubicBezTo>
                    <a:pt x="132009" y="139219"/>
                    <a:pt x="132786" y="141327"/>
                    <a:pt x="134006" y="143102"/>
                  </a:cubicBezTo>
                  <a:lnTo>
                    <a:pt x="134006" y="143213"/>
                  </a:lnTo>
                  <a:cubicBezTo>
                    <a:pt x="134006" y="144211"/>
                    <a:pt x="134560" y="145210"/>
                    <a:pt x="133340" y="145764"/>
                  </a:cubicBezTo>
                  <a:cubicBezTo>
                    <a:pt x="132392" y="146207"/>
                    <a:pt x="131443" y="146469"/>
                    <a:pt x="130495" y="146469"/>
                  </a:cubicBezTo>
                  <a:cubicBezTo>
                    <a:pt x="129779" y="146469"/>
                    <a:pt x="129064" y="146320"/>
                    <a:pt x="128348" y="145986"/>
                  </a:cubicBezTo>
                  <a:cubicBezTo>
                    <a:pt x="127572" y="145764"/>
                    <a:pt x="127239" y="145210"/>
                    <a:pt x="127350" y="144322"/>
                  </a:cubicBezTo>
                  <a:cubicBezTo>
                    <a:pt x="127905" y="142880"/>
                    <a:pt x="127572" y="140994"/>
                    <a:pt x="127017" y="139219"/>
                  </a:cubicBezTo>
                  <a:cubicBezTo>
                    <a:pt x="126906" y="138776"/>
                    <a:pt x="126906" y="138554"/>
                    <a:pt x="126684" y="138110"/>
                  </a:cubicBezTo>
                  <a:cubicBezTo>
                    <a:pt x="126684" y="138110"/>
                    <a:pt x="126462" y="138110"/>
                    <a:pt x="126462" y="137999"/>
                  </a:cubicBezTo>
                  <a:cubicBezTo>
                    <a:pt x="126241" y="137001"/>
                    <a:pt x="125797" y="135891"/>
                    <a:pt x="125131" y="135115"/>
                  </a:cubicBezTo>
                  <a:cubicBezTo>
                    <a:pt x="125131" y="134893"/>
                    <a:pt x="125020" y="134782"/>
                    <a:pt x="124798" y="134782"/>
                  </a:cubicBezTo>
                  <a:cubicBezTo>
                    <a:pt x="124798" y="134671"/>
                    <a:pt x="124798" y="134671"/>
                    <a:pt x="124688" y="134560"/>
                  </a:cubicBezTo>
                  <a:cubicBezTo>
                    <a:pt x="124688" y="134338"/>
                    <a:pt x="124688" y="134116"/>
                    <a:pt x="124577" y="134006"/>
                  </a:cubicBezTo>
                  <a:cubicBezTo>
                    <a:pt x="124577" y="133784"/>
                    <a:pt x="124466" y="133673"/>
                    <a:pt x="124244" y="133673"/>
                  </a:cubicBezTo>
                  <a:cubicBezTo>
                    <a:pt x="124244" y="133562"/>
                    <a:pt x="124133" y="133562"/>
                    <a:pt x="124133" y="133562"/>
                  </a:cubicBezTo>
                  <a:cubicBezTo>
                    <a:pt x="124022" y="133451"/>
                    <a:pt x="123911" y="133451"/>
                    <a:pt x="123689" y="133229"/>
                  </a:cubicBezTo>
                  <a:cubicBezTo>
                    <a:pt x="123134" y="132342"/>
                    <a:pt x="122247" y="131898"/>
                    <a:pt x="121249" y="131343"/>
                  </a:cubicBezTo>
                  <a:cubicBezTo>
                    <a:pt x="121249" y="131232"/>
                    <a:pt x="121138" y="131010"/>
                    <a:pt x="121138" y="130899"/>
                  </a:cubicBezTo>
                  <a:cubicBezTo>
                    <a:pt x="121528" y="130639"/>
                    <a:pt x="121917" y="130532"/>
                    <a:pt x="122285" y="130532"/>
                  </a:cubicBezTo>
                  <a:close/>
                  <a:moveTo>
                    <a:pt x="45396" y="144651"/>
                  </a:moveTo>
                  <a:lnTo>
                    <a:pt x="45396" y="144651"/>
                  </a:lnTo>
                  <a:cubicBezTo>
                    <a:pt x="45388" y="144654"/>
                    <a:pt x="45380" y="144655"/>
                    <a:pt x="45371" y="144655"/>
                  </a:cubicBezTo>
                  <a:lnTo>
                    <a:pt x="44928" y="144988"/>
                  </a:lnTo>
                  <a:cubicBezTo>
                    <a:pt x="44928" y="145210"/>
                    <a:pt x="44928" y="145321"/>
                    <a:pt x="44817" y="145321"/>
                  </a:cubicBezTo>
                  <a:cubicBezTo>
                    <a:pt x="44817" y="145431"/>
                    <a:pt x="44706" y="145542"/>
                    <a:pt x="44484" y="145542"/>
                  </a:cubicBezTo>
                  <a:cubicBezTo>
                    <a:pt x="44310" y="145934"/>
                    <a:pt x="44085" y="146274"/>
                    <a:pt x="43829" y="146576"/>
                  </a:cubicBezTo>
                  <a:lnTo>
                    <a:pt x="43829" y="146576"/>
                  </a:lnTo>
                  <a:cubicBezTo>
                    <a:pt x="44297" y="146097"/>
                    <a:pt x="44761" y="145598"/>
                    <a:pt x="45260" y="145099"/>
                  </a:cubicBezTo>
                  <a:cubicBezTo>
                    <a:pt x="45260" y="144877"/>
                    <a:pt x="45260" y="144766"/>
                    <a:pt x="45371" y="144766"/>
                  </a:cubicBezTo>
                  <a:cubicBezTo>
                    <a:pt x="45371" y="144734"/>
                    <a:pt x="45380" y="144693"/>
                    <a:pt x="45396" y="144651"/>
                  </a:cubicBezTo>
                  <a:close/>
                  <a:moveTo>
                    <a:pt x="178190" y="146393"/>
                  </a:moveTo>
                  <a:lnTo>
                    <a:pt x="178190" y="146393"/>
                  </a:lnTo>
                  <a:cubicBezTo>
                    <a:pt x="177889" y="146475"/>
                    <a:pt x="177654" y="146628"/>
                    <a:pt x="177495" y="146871"/>
                  </a:cubicBezTo>
                  <a:lnTo>
                    <a:pt x="177495" y="146871"/>
                  </a:lnTo>
                  <a:cubicBezTo>
                    <a:pt x="177707" y="146702"/>
                    <a:pt x="177951" y="146548"/>
                    <a:pt x="178190" y="146393"/>
                  </a:cubicBezTo>
                  <a:close/>
                  <a:moveTo>
                    <a:pt x="30440" y="146220"/>
                  </a:moveTo>
                  <a:cubicBezTo>
                    <a:pt x="30583" y="146428"/>
                    <a:pt x="30714" y="146648"/>
                    <a:pt x="30839" y="146874"/>
                  </a:cubicBezTo>
                  <a:cubicBezTo>
                    <a:pt x="30985" y="146898"/>
                    <a:pt x="31131" y="146927"/>
                    <a:pt x="31272" y="146968"/>
                  </a:cubicBezTo>
                  <a:lnTo>
                    <a:pt x="31272" y="146968"/>
                  </a:lnTo>
                  <a:cubicBezTo>
                    <a:pt x="31100" y="146806"/>
                    <a:pt x="30956" y="146625"/>
                    <a:pt x="30839" y="146430"/>
                  </a:cubicBezTo>
                  <a:cubicBezTo>
                    <a:pt x="30716" y="146389"/>
                    <a:pt x="30577" y="146317"/>
                    <a:pt x="30440" y="146220"/>
                  </a:cubicBezTo>
                  <a:close/>
                  <a:moveTo>
                    <a:pt x="86879" y="131450"/>
                  </a:moveTo>
                  <a:cubicBezTo>
                    <a:pt x="87410" y="131450"/>
                    <a:pt x="87911" y="131572"/>
                    <a:pt x="88413" y="131787"/>
                  </a:cubicBezTo>
                  <a:cubicBezTo>
                    <a:pt x="88413" y="131898"/>
                    <a:pt x="88524" y="131898"/>
                    <a:pt x="88524" y="132009"/>
                  </a:cubicBezTo>
                  <a:cubicBezTo>
                    <a:pt x="88484" y="132038"/>
                    <a:pt x="88443" y="132065"/>
                    <a:pt x="88401" y="132090"/>
                  </a:cubicBezTo>
                  <a:lnTo>
                    <a:pt x="88401" y="132090"/>
                  </a:lnTo>
                  <a:cubicBezTo>
                    <a:pt x="88528" y="132065"/>
                    <a:pt x="88646" y="132042"/>
                    <a:pt x="88746" y="132009"/>
                  </a:cubicBezTo>
                  <a:cubicBezTo>
                    <a:pt x="88914" y="131942"/>
                    <a:pt x="89071" y="131905"/>
                    <a:pt x="89219" y="131905"/>
                  </a:cubicBezTo>
                  <a:cubicBezTo>
                    <a:pt x="89559" y="131905"/>
                    <a:pt x="89845" y="132099"/>
                    <a:pt x="90077" y="132563"/>
                  </a:cubicBezTo>
                  <a:cubicBezTo>
                    <a:pt x="90077" y="132674"/>
                    <a:pt x="90188" y="132896"/>
                    <a:pt x="90299" y="133007"/>
                  </a:cubicBezTo>
                  <a:cubicBezTo>
                    <a:pt x="90410" y="133451"/>
                    <a:pt x="90188" y="133784"/>
                    <a:pt x="90631" y="134227"/>
                  </a:cubicBezTo>
                  <a:lnTo>
                    <a:pt x="90631" y="135780"/>
                  </a:lnTo>
                  <a:cubicBezTo>
                    <a:pt x="90299" y="136002"/>
                    <a:pt x="90299" y="136335"/>
                    <a:pt x="90631" y="136557"/>
                  </a:cubicBezTo>
                  <a:cubicBezTo>
                    <a:pt x="90631" y="136779"/>
                    <a:pt x="90410" y="136890"/>
                    <a:pt x="90410" y="137001"/>
                  </a:cubicBezTo>
                  <a:cubicBezTo>
                    <a:pt x="90299" y="137001"/>
                    <a:pt x="90299" y="137001"/>
                    <a:pt x="90410" y="137112"/>
                  </a:cubicBezTo>
                  <a:cubicBezTo>
                    <a:pt x="90299" y="137223"/>
                    <a:pt x="90299" y="137444"/>
                    <a:pt x="90299" y="137555"/>
                  </a:cubicBezTo>
                  <a:cubicBezTo>
                    <a:pt x="90188" y="137555"/>
                    <a:pt x="90188" y="137666"/>
                    <a:pt x="90188" y="137888"/>
                  </a:cubicBezTo>
                  <a:cubicBezTo>
                    <a:pt x="90077" y="137999"/>
                    <a:pt x="89855" y="138110"/>
                    <a:pt x="90077" y="138443"/>
                  </a:cubicBezTo>
                  <a:cubicBezTo>
                    <a:pt x="90077" y="138443"/>
                    <a:pt x="89855" y="138554"/>
                    <a:pt x="90077" y="138665"/>
                  </a:cubicBezTo>
                  <a:cubicBezTo>
                    <a:pt x="90077" y="138776"/>
                    <a:pt x="89855" y="138776"/>
                    <a:pt x="89744" y="138997"/>
                  </a:cubicBezTo>
                  <a:cubicBezTo>
                    <a:pt x="89522" y="139108"/>
                    <a:pt x="89522" y="139219"/>
                    <a:pt x="89522" y="139552"/>
                  </a:cubicBezTo>
                  <a:cubicBezTo>
                    <a:pt x="88746" y="140994"/>
                    <a:pt x="87525" y="142104"/>
                    <a:pt x="86527" y="143435"/>
                  </a:cubicBezTo>
                  <a:cubicBezTo>
                    <a:pt x="86416" y="143435"/>
                    <a:pt x="86305" y="143546"/>
                    <a:pt x="86305" y="143657"/>
                  </a:cubicBezTo>
                  <a:lnTo>
                    <a:pt x="86527" y="143435"/>
                  </a:lnTo>
                  <a:lnTo>
                    <a:pt x="86527" y="143435"/>
                  </a:lnTo>
                  <a:cubicBezTo>
                    <a:pt x="86527" y="143546"/>
                    <a:pt x="86416" y="143657"/>
                    <a:pt x="86305" y="143657"/>
                  </a:cubicBezTo>
                  <a:cubicBezTo>
                    <a:pt x="85750" y="143989"/>
                    <a:pt x="85307" y="144322"/>
                    <a:pt x="85085" y="144766"/>
                  </a:cubicBezTo>
                  <a:cubicBezTo>
                    <a:pt x="84530" y="144766"/>
                    <a:pt x="84197" y="145321"/>
                    <a:pt x="83754" y="145653"/>
                  </a:cubicBezTo>
                  <a:cubicBezTo>
                    <a:pt x="83643" y="145431"/>
                    <a:pt x="83421" y="145321"/>
                    <a:pt x="83421" y="145210"/>
                  </a:cubicBezTo>
                  <a:cubicBezTo>
                    <a:pt x="83199" y="145099"/>
                    <a:pt x="83199" y="144766"/>
                    <a:pt x="83421" y="144655"/>
                  </a:cubicBezTo>
                  <a:lnTo>
                    <a:pt x="83421" y="144322"/>
                  </a:lnTo>
                  <a:cubicBezTo>
                    <a:pt x="82866" y="144100"/>
                    <a:pt x="82866" y="143989"/>
                    <a:pt x="82866" y="143657"/>
                  </a:cubicBezTo>
                  <a:lnTo>
                    <a:pt x="82866" y="143102"/>
                  </a:lnTo>
                  <a:lnTo>
                    <a:pt x="82866" y="142769"/>
                  </a:lnTo>
                  <a:cubicBezTo>
                    <a:pt x="82866" y="142547"/>
                    <a:pt x="82866" y="142214"/>
                    <a:pt x="82977" y="141993"/>
                  </a:cubicBezTo>
                  <a:lnTo>
                    <a:pt x="82977" y="141660"/>
                  </a:lnTo>
                  <a:cubicBezTo>
                    <a:pt x="82977" y="141660"/>
                    <a:pt x="82977" y="141549"/>
                    <a:pt x="82866" y="141549"/>
                  </a:cubicBezTo>
                  <a:lnTo>
                    <a:pt x="82866" y="141438"/>
                  </a:lnTo>
                  <a:cubicBezTo>
                    <a:pt x="82977" y="141216"/>
                    <a:pt x="82977" y="140994"/>
                    <a:pt x="82866" y="140772"/>
                  </a:cubicBezTo>
                  <a:cubicBezTo>
                    <a:pt x="83088" y="140661"/>
                    <a:pt x="83088" y="140329"/>
                    <a:pt x="83088" y="140107"/>
                  </a:cubicBezTo>
                  <a:cubicBezTo>
                    <a:pt x="83199" y="139330"/>
                    <a:pt x="83421" y="138665"/>
                    <a:pt x="83421" y="137999"/>
                  </a:cubicBezTo>
                  <a:cubicBezTo>
                    <a:pt x="83643" y="137888"/>
                    <a:pt x="83643" y="137555"/>
                    <a:pt x="83754" y="137333"/>
                  </a:cubicBezTo>
                  <a:cubicBezTo>
                    <a:pt x="84097" y="136510"/>
                    <a:pt x="84398" y="135729"/>
                    <a:pt x="84813" y="135017"/>
                  </a:cubicBezTo>
                  <a:lnTo>
                    <a:pt x="84813" y="135017"/>
                  </a:lnTo>
                  <a:cubicBezTo>
                    <a:pt x="84024" y="136029"/>
                    <a:pt x="83473" y="137208"/>
                    <a:pt x="83088" y="138554"/>
                  </a:cubicBezTo>
                  <a:lnTo>
                    <a:pt x="83088" y="138665"/>
                  </a:lnTo>
                  <a:cubicBezTo>
                    <a:pt x="82755" y="138776"/>
                    <a:pt x="82755" y="139108"/>
                    <a:pt x="82755" y="139330"/>
                  </a:cubicBezTo>
                  <a:cubicBezTo>
                    <a:pt x="82533" y="139885"/>
                    <a:pt x="82533" y="140661"/>
                    <a:pt x="82533" y="141216"/>
                  </a:cubicBezTo>
                  <a:cubicBezTo>
                    <a:pt x="82364" y="141047"/>
                    <a:pt x="82292" y="140974"/>
                    <a:pt x="82267" y="140974"/>
                  </a:cubicBezTo>
                  <a:cubicBezTo>
                    <a:pt x="82227" y="140974"/>
                    <a:pt x="82312" y="141164"/>
                    <a:pt x="82312" y="141438"/>
                  </a:cubicBezTo>
                  <a:cubicBezTo>
                    <a:pt x="82312" y="141438"/>
                    <a:pt x="82090" y="141438"/>
                    <a:pt x="82090" y="141549"/>
                  </a:cubicBezTo>
                  <a:cubicBezTo>
                    <a:pt x="81979" y="141660"/>
                    <a:pt x="81979" y="141882"/>
                    <a:pt x="81979" y="142104"/>
                  </a:cubicBezTo>
                  <a:lnTo>
                    <a:pt x="81979" y="142658"/>
                  </a:lnTo>
                  <a:lnTo>
                    <a:pt x="81979" y="143213"/>
                  </a:lnTo>
                  <a:lnTo>
                    <a:pt x="81979" y="143768"/>
                  </a:lnTo>
                  <a:lnTo>
                    <a:pt x="81979" y="144544"/>
                  </a:lnTo>
                  <a:lnTo>
                    <a:pt x="81979" y="145099"/>
                  </a:lnTo>
                  <a:cubicBezTo>
                    <a:pt x="82090" y="145653"/>
                    <a:pt x="81868" y="145986"/>
                    <a:pt x="81646" y="146430"/>
                  </a:cubicBezTo>
                  <a:cubicBezTo>
                    <a:pt x="81549" y="146397"/>
                    <a:pt x="81442" y="146384"/>
                    <a:pt x="81333" y="146384"/>
                  </a:cubicBezTo>
                  <a:cubicBezTo>
                    <a:pt x="81072" y="146384"/>
                    <a:pt x="80805" y="146462"/>
                    <a:pt x="80648" y="146541"/>
                  </a:cubicBezTo>
                  <a:cubicBezTo>
                    <a:pt x="80020" y="146879"/>
                    <a:pt x="79413" y="147007"/>
                    <a:pt x="78809" y="147007"/>
                  </a:cubicBezTo>
                  <a:cubicBezTo>
                    <a:pt x="78026" y="147007"/>
                    <a:pt x="77247" y="146791"/>
                    <a:pt x="76432" y="146541"/>
                  </a:cubicBezTo>
                  <a:cubicBezTo>
                    <a:pt x="75101" y="145986"/>
                    <a:pt x="74768" y="145321"/>
                    <a:pt x="75323" y="144100"/>
                  </a:cubicBezTo>
                  <a:cubicBezTo>
                    <a:pt x="75656" y="143435"/>
                    <a:pt x="76210" y="142991"/>
                    <a:pt x="75988" y="142104"/>
                  </a:cubicBezTo>
                  <a:cubicBezTo>
                    <a:pt x="76432" y="141438"/>
                    <a:pt x="76876" y="140661"/>
                    <a:pt x="77320" y="139885"/>
                  </a:cubicBezTo>
                  <a:cubicBezTo>
                    <a:pt x="77542" y="139330"/>
                    <a:pt x="77874" y="138776"/>
                    <a:pt x="78096" y="138443"/>
                  </a:cubicBezTo>
                  <a:cubicBezTo>
                    <a:pt x="78540" y="138110"/>
                    <a:pt x="78540" y="137555"/>
                    <a:pt x="78651" y="137112"/>
                  </a:cubicBezTo>
                  <a:cubicBezTo>
                    <a:pt x="79206" y="136779"/>
                    <a:pt x="79316" y="136002"/>
                    <a:pt x="79760" y="135448"/>
                  </a:cubicBezTo>
                  <a:cubicBezTo>
                    <a:pt x="79871" y="135337"/>
                    <a:pt x="80093" y="135226"/>
                    <a:pt x="80093" y="135115"/>
                  </a:cubicBezTo>
                  <a:cubicBezTo>
                    <a:pt x="80869" y="134116"/>
                    <a:pt x="81535" y="133007"/>
                    <a:pt x="82644" y="132452"/>
                  </a:cubicBezTo>
                  <a:cubicBezTo>
                    <a:pt x="82977" y="132452"/>
                    <a:pt x="83199" y="132342"/>
                    <a:pt x="83421" y="132120"/>
                  </a:cubicBezTo>
                  <a:cubicBezTo>
                    <a:pt x="83532" y="132120"/>
                    <a:pt x="83643" y="132120"/>
                    <a:pt x="83754" y="132009"/>
                  </a:cubicBezTo>
                  <a:lnTo>
                    <a:pt x="83976" y="132009"/>
                  </a:lnTo>
                  <a:cubicBezTo>
                    <a:pt x="84087" y="132009"/>
                    <a:pt x="84197" y="132009"/>
                    <a:pt x="84308" y="131787"/>
                  </a:cubicBezTo>
                  <a:cubicBezTo>
                    <a:pt x="84863" y="131787"/>
                    <a:pt x="85418" y="131787"/>
                    <a:pt x="85972" y="131565"/>
                  </a:cubicBezTo>
                  <a:cubicBezTo>
                    <a:pt x="86287" y="131486"/>
                    <a:pt x="86587" y="131450"/>
                    <a:pt x="86879" y="131450"/>
                  </a:cubicBezTo>
                  <a:close/>
                  <a:moveTo>
                    <a:pt x="91812" y="146128"/>
                  </a:moveTo>
                  <a:cubicBezTo>
                    <a:pt x="91677" y="146405"/>
                    <a:pt x="91543" y="146715"/>
                    <a:pt x="91408" y="146985"/>
                  </a:cubicBezTo>
                  <a:cubicBezTo>
                    <a:pt x="91443" y="146985"/>
                    <a:pt x="91467" y="146995"/>
                    <a:pt x="91480" y="147010"/>
                  </a:cubicBezTo>
                  <a:lnTo>
                    <a:pt x="91480" y="147010"/>
                  </a:lnTo>
                  <a:cubicBezTo>
                    <a:pt x="91562" y="146857"/>
                    <a:pt x="91649" y="146701"/>
                    <a:pt x="91741" y="146541"/>
                  </a:cubicBezTo>
                  <a:cubicBezTo>
                    <a:pt x="91519" y="146541"/>
                    <a:pt x="91741" y="146430"/>
                    <a:pt x="91741" y="146430"/>
                  </a:cubicBezTo>
                  <a:cubicBezTo>
                    <a:pt x="91761" y="146329"/>
                    <a:pt x="91785" y="146229"/>
                    <a:pt x="91812" y="146128"/>
                  </a:cubicBezTo>
                  <a:close/>
                  <a:moveTo>
                    <a:pt x="91480" y="147010"/>
                  </a:moveTo>
                  <a:cubicBezTo>
                    <a:pt x="91465" y="147038"/>
                    <a:pt x="91450" y="147065"/>
                    <a:pt x="91436" y="147093"/>
                  </a:cubicBezTo>
                  <a:lnTo>
                    <a:pt x="91436" y="147093"/>
                  </a:lnTo>
                  <a:cubicBezTo>
                    <a:pt x="91490" y="147082"/>
                    <a:pt x="91504" y="147039"/>
                    <a:pt x="91480" y="147010"/>
                  </a:cubicBezTo>
                  <a:close/>
                  <a:moveTo>
                    <a:pt x="43829" y="146576"/>
                  </a:moveTo>
                  <a:lnTo>
                    <a:pt x="43829" y="146576"/>
                  </a:lnTo>
                  <a:cubicBezTo>
                    <a:pt x="43601" y="146809"/>
                    <a:pt x="43373" y="147037"/>
                    <a:pt x="43139" y="147258"/>
                  </a:cubicBezTo>
                  <a:lnTo>
                    <a:pt x="43139" y="147258"/>
                  </a:lnTo>
                  <a:cubicBezTo>
                    <a:pt x="43383" y="147052"/>
                    <a:pt x="43616" y="146827"/>
                    <a:pt x="43829" y="146576"/>
                  </a:cubicBezTo>
                  <a:close/>
                  <a:moveTo>
                    <a:pt x="91436" y="147093"/>
                  </a:moveTo>
                  <a:lnTo>
                    <a:pt x="91436" y="147093"/>
                  </a:lnTo>
                  <a:cubicBezTo>
                    <a:pt x="91427" y="147095"/>
                    <a:pt x="91418" y="147095"/>
                    <a:pt x="91408" y="147095"/>
                  </a:cubicBezTo>
                  <a:cubicBezTo>
                    <a:pt x="91385" y="147156"/>
                    <a:pt x="91363" y="147216"/>
                    <a:pt x="91341" y="147275"/>
                  </a:cubicBezTo>
                  <a:lnTo>
                    <a:pt x="91341" y="147275"/>
                  </a:lnTo>
                  <a:cubicBezTo>
                    <a:pt x="91372" y="147214"/>
                    <a:pt x="91403" y="147154"/>
                    <a:pt x="91436" y="147093"/>
                  </a:cubicBezTo>
                  <a:close/>
                  <a:moveTo>
                    <a:pt x="31272" y="146968"/>
                  </a:moveTo>
                  <a:cubicBezTo>
                    <a:pt x="31507" y="147191"/>
                    <a:pt x="31794" y="147380"/>
                    <a:pt x="32133" y="147521"/>
                  </a:cubicBezTo>
                  <a:lnTo>
                    <a:pt x="32133" y="147521"/>
                  </a:lnTo>
                  <a:cubicBezTo>
                    <a:pt x="31913" y="147223"/>
                    <a:pt x="31605" y="147065"/>
                    <a:pt x="31272" y="146968"/>
                  </a:cubicBezTo>
                  <a:close/>
                  <a:moveTo>
                    <a:pt x="43139" y="147258"/>
                  </a:moveTo>
                  <a:cubicBezTo>
                    <a:pt x="42948" y="147420"/>
                    <a:pt x="42751" y="147571"/>
                    <a:pt x="42553" y="147714"/>
                  </a:cubicBezTo>
                  <a:lnTo>
                    <a:pt x="42553" y="147714"/>
                  </a:lnTo>
                  <a:cubicBezTo>
                    <a:pt x="42604" y="147692"/>
                    <a:pt x="42656" y="147671"/>
                    <a:pt x="42709" y="147650"/>
                  </a:cubicBezTo>
                  <a:cubicBezTo>
                    <a:pt x="42855" y="147522"/>
                    <a:pt x="42998" y="147392"/>
                    <a:pt x="43139" y="147258"/>
                  </a:cubicBezTo>
                  <a:close/>
                  <a:moveTo>
                    <a:pt x="72708" y="146306"/>
                  </a:moveTo>
                  <a:cubicBezTo>
                    <a:pt x="72428" y="146704"/>
                    <a:pt x="72371" y="147146"/>
                    <a:pt x="71995" y="147428"/>
                  </a:cubicBezTo>
                  <a:cubicBezTo>
                    <a:pt x="71995" y="147539"/>
                    <a:pt x="71884" y="147761"/>
                    <a:pt x="71773" y="147983"/>
                  </a:cubicBezTo>
                  <a:cubicBezTo>
                    <a:pt x="71781" y="147991"/>
                    <a:pt x="71788" y="147999"/>
                    <a:pt x="71795" y="148006"/>
                  </a:cubicBezTo>
                  <a:lnTo>
                    <a:pt x="71795" y="148006"/>
                  </a:lnTo>
                  <a:cubicBezTo>
                    <a:pt x="71891" y="147919"/>
                    <a:pt x="71913" y="147815"/>
                    <a:pt x="71995" y="147650"/>
                  </a:cubicBezTo>
                  <a:cubicBezTo>
                    <a:pt x="71995" y="147539"/>
                    <a:pt x="72106" y="147539"/>
                    <a:pt x="72106" y="147428"/>
                  </a:cubicBezTo>
                  <a:cubicBezTo>
                    <a:pt x="72328" y="147317"/>
                    <a:pt x="72328" y="147095"/>
                    <a:pt x="72439" y="146985"/>
                  </a:cubicBezTo>
                  <a:cubicBezTo>
                    <a:pt x="72550" y="146874"/>
                    <a:pt x="72550" y="146763"/>
                    <a:pt x="72661" y="146763"/>
                  </a:cubicBezTo>
                  <a:lnTo>
                    <a:pt x="72661" y="146541"/>
                  </a:lnTo>
                  <a:lnTo>
                    <a:pt x="72661" y="146430"/>
                  </a:lnTo>
                  <a:cubicBezTo>
                    <a:pt x="72677" y="146389"/>
                    <a:pt x="72693" y="146347"/>
                    <a:pt x="72708" y="146306"/>
                  </a:cubicBezTo>
                  <a:close/>
                  <a:moveTo>
                    <a:pt x="32133" y="147521"/>
                  </a:moveTo>
                  <a:cubicBezTo>
                    <a:pt x="32245" y="147672"/>
                    <a:pt x="32334" y="147860"/>
                    <a:pt x="32392" y="148094"/>
                  </a:cubicBezTo>
                  <a:lnTo>
                    <a:pt x="32503" y="148094"/>
                  </a:lnTo>
                  <a:cubicBezTo>
                    <a:pt x="32679" y="148094"/>
                    <a:pt x="32854" y="148094"/>
                    <a:pt x="32975" y="148039"/>
                  </a:cubicBezTo>
                  <a:lnTo>
                    <a:pt x="32975" y="148039"/>
                  </a:lnTo>
                  <a:cubicBezTo>
                    <a:pt x="32899" y="148019"/>
                    <a:pt x="32815" y="148001"/>
                    <a:pt x="32725" y="147983"/>
                  </a:cubicBezTo>
                  <a:cubicBezTo>
                    <a:pt x="32614" y="147983"/>
                    <a:pt x="32503" y="147761"/>
                    <a:pt x="32503" y="147650"/>
                  </a:cubicBezTo>
                  <a:cubicBezTo>
                    <a:pt x="32374" y="147613"/>
                    <a:pt x="32250" y="147570"/>
                    <a:pt x="32133" y="147521"/>
                  </a:cubicBezTo>
                  <a:close/>
                  <a:moveTo>
                    <a:pt x="165436" y="139269"/>
                  </a:moveTo>
                  <a:cubicBezTo>
                    <a:pt x="165671" y="139269"/>
                    <a:pt x="165917" y="139293"/>
                    <a:pt x="166176" y="139330"/>
                  </a:cubicBezTo>
                  <a:cubicBezTo>
                    <a:pt x="166953" y="139663"/>
                    <a:pt x="167840" y="139996"/>
                    <a:pt x="168616" y="140329"/>
                  </a:cubicBezTo>
                  <a:cubicBezTo>
                    <a:pt x="168616" y="140329"/>
                    <a:pt x="168727" y="140440"/>
                    <a:pt x="168949" y="140440"/>
                  </a:cubicBezTo>
                  <a:cubicBezTo>
                    <a:pt x="169504" y="140772"/>
                    <a:pt x="170059" y="140883"/>
                    <a:pt x="170391" y="141327"/>
                  </a:cubicBezTo>
                  <a:cubicBezTo>
                    <a:pt x="171168" y="141882"/>
                    <a:pt x="171833" y="142547"/>
                    <a:pt x="172610" y="143102"/>
                  </a:cubicBezTo>
                  <a:lnTo>
                    <a:pt x="173941" y="144766"/>
                  </a:lnTo>
                  <a:cubicBezTo>
                    <a:pt x="174052" y="144988"/>
                    <a:pt x="173941" y="145321"/>
                    <a:pt x="174163" y="145542"/>
                  </a:cubicBezTo>
                  <a:cubicBezTo>
                    <a:pt x="174496" y="145986"/>
                    <a:pt x="174274" y="146541"/>
                    <a:pt x="174718" y="146985"/>
                  </a:cubicBezTo>
                  <a:cubicBezTo>
                    <a:pt x="174718" y="147095"/>
                    <a:pt x="174718" y="147095"/>
                    <a:pt x="174829" y="147095"/>
                  </a:cubicBezTo>
                  <a:cubicBezTo>
                    <a:pt x="174829" y="147206"/>
                    <a:pt x="175051" y="147206"/>
                    <a:pt x="175051" y="147428"/>
                  </a:cubicBezTo>
                  <a:cubicBezTo>
                    <a:pt x="174940" y="147539"/>
                    <a:pt x="174940" y="147650"/>
                    <a:pt x="174940" y="147872"/>
                  </a:cubicBezTo>
                  <a:lnTo>
                    <a:pt x="174496" y="148205"/>
                  </a:lnTo>
                  <a:cubicBezTo>
                    <a:pt x="174052" y="148316"/>
                    <a:pt x="173497" y="148316"/>
                    <a:pt x="173054" y="148316"/>
                  </a:cubicBezTo>
                  <a:cubicBezTo>
                    <a:pt x="172796" y="148363"/>
                    <a:pt x="172538" y="148380"/>
                    <a:pt x="172278" y="148380"/>
                  </a:cubicBezTo>
                  <a:cubicBezTo>
                    <a:pt x="171568" y="148380"/>
                    <a:pt x="170842" y="148252"/>
                    <a:pt x="170058" y="148252"/>
                  </a:cubicBezTo>
                  <a:cubicBezTo>
                    <a:pt x="169771" y="148252"/>
                    <a:pt x="169476" y="148269"/>
                    <a:pt x="169171" y="148316"/>
                  </a:cubicBezTo>
                  <a:cubicBezTo>
                    <a:pt x="169060" y="148316"/>
                    <a:pt x="169060" y="148316"/>
                    <a:pt x="168949" y="148538"/>
                  </a:cubicBezTo>
                  <a:cubicBezTo>
                    <a:pt x="167840" y="147761"/>
                    <a:pt x="166620" y="147428"/>
                    <a:pt x="165621" y="146541"/>
                  </a:cubicBezTo>
                  <a:cubicBezTo>
                    <a:pt x="165178" y="145986"/>
                    <a:pt x="164956" y="145431"/>
                    <a:pt x="164290" y="144877"/>
                  </a:cubicBezTo>
                  <a:cubicBezTo>
                    <a:pt x="164179" y="144655"/>
                    <a:pt x="163957" y="144322"/>
                    <a:pt x="163735" y="144100"/>
                  </a:cubicBezTo>
                  <a:cubicBezTo>
                    <a:pt x="163181" y="142991"/>
                    <a:pt x="162626" y="141993"/>
                    <a:pt x="163403" y="140772"/>
                  </a:cubicBezTo>
                  <a:cubicBezTo>
                    <a:pt x="163735" y="140440"/>
                    <a:pt x="163957" y="139996"/>
                    <a:pt x="164179" y="139663"/>
                  </a:cubicBezTo>
                  <a:cubicBezTo>
                    <a:pt x="164549" y="139367"/>
                    <a:pt x="164968" y="139269"/>
                    <a:pt x="165436" y="139269"/>
                  </a:cubicBezTo>
                  <a:close/>
                  <a:moveTo>
                    <a:pt x="91341" y="147275"/>
                  </a:moveTo>
                  <a:cubicBezTo>
                    <a:pt x="91099" y="147750"/>
                    <a:pt x="90903" y="148210"/>
                    <a:pt x="90755" y="148714"/>
                  </a:cubicBezTo>
                  <a:lnTo>
                    <a:pt x="90755" y="148714"/>
                  </a:lnTo>
                  <a:cubicBezTo>
                    <a:pt x="90972" y="148280"/>
                    <a:pt x="91139" y="147819"/>
                    <a:pt x="91341" y="147275"/>
                  </a:cubicBezTo>
                  <a:close/>
                  <a:moveTo>
                    <a:pt x="90755" y="148714"/>
                  </a:moveTo>
                  <a:cubicBezTo>
                    <a:pt x="90748" y="148730"/>
                    <a:pt x="90740" y="148745"/>
                    <a:pt x="90732" y="148760"/>
                  </a:cubicBezTo>
                  <a:lnTo>
                    <a:pt x="90732" y="148760"/>
                  </a:lnTo>
                  <a:cubicBezTo>
                    <a:pt x="90736" y="148760"/>
                    <a:pt x="90739" y="148759"/>
                    <a:pt x="90742" y="148759"/>
                  </a:cubicBezTo>
                  <a:cubicBezTo>
                    <a:pt x="90747" y="148744"/>
                    <a:pt x="90751" y="148729"/>
                    <a:pt x="90755" y="148714"/>
                  </a:cubicBezTo>
                  <a:close/>
                  <a:moveTo>
                    <a:pt x="90732" y="148760"/>
                  </a:moveTo>
                  <a:lnTo>
                    <a:pt x="90732" y="148760"/>
                  </a:lnTo>
                  <a:cubicBezTo>
                    <a:pt x="90676" y="148767"/>
                    <a:pt x="90652" y="148837"/>
                    <a:pt x="90661" y="148896"/>
                  </a:cubicBezTo>
                  <a:lnTo>
                    <a:pt x="90661" y="148896"/>
                  </a:lnTo>
                  <a:cubicBezTo>
                    <a:pt x="90686" y="148851"/>
                    <a:pt x="90709" y="148806"/>
                    <a:pt x="90732" y="148760"/>
                  </a:cubicBezTo>
                  <a:close/>
                  <a:moveTo>
                    <a:pt x="90661" y="148896"/>
                  </a:moveTo>
                  <a:lnTo>
                    <a:pt x="90661" y="148896"/>
                  </a:lnTo>
                  <a:cubicBezTo>
                    <a:pt x="90585" y="149037"/>
                    <a:pt x="90502" y="149175"/>
                    <a:pt x="90410" y="149314"/>
                  </a:cubicBezTo>
                  <a:cubicBezTo>
                    <a:pt x="90299" y="149536"/>
                    <a:pt x="90299" y="149647"/>
                    <a:pt x="90299" y="149758"/>
                  </a:cubicBezTo>
                  <a:lnTo>
                    <a:pt x="90299" y="150091"/>
                  </a:lnTo>
                  <a:cubicBezTo>
                    <a:pt x="90299" y="150202"/>
                    <a:pt x="90188" y="150202"/>
                    <a:pt x="90188" y="150202"/>
                  </a:cubicBezTo>
                  <a:cubicBezTo>
                    <a:pt x="90188" y="150240"/>
                    <a:pt x="90188" y="150279"/>
                    <a:pt x="90178" y="150322"/>
                  </a:cubicBezTo>
                  <a:lnTo>
                    <a:pt x="90178" y="150322"/>
                  </a:lnTo>
                  <a:cubicBezTo>
                    <a:pt x="90182" y="150319"/>
                    <a:pt x="90185" y="150316"/>
                    <a:pt x="90188" y="150312"/>
                  </a:cubicBezTo>
                  <a:lnTo>
                    <a:pt x="90299" y="150312"/>
                  </a:lnTo>
                  <a:cubicBezTo>
                    <a:pt x="90410" y="150091"/>
                    <a:pt x="90410" y="149869"/>
                    <a:pt x="90631" y="149647"/>
                  </a:cubicBezTo>
                  <a:cubicBezTo>
                    <a:pt x="90410" y="149314"/>
                    <a:pt x="90631" y="149092"/>
                    <a:pt x="90742" y="148981"/>
                  </a:cubicBezTo>
                  <a:cubicBezTo>
                    <a:pt x="90696" y="148981"/>
                    <a:pt x="90668" y="148942"/>
                    <a:pt x="90661" y="148896"/>
                  </a:cubicBezTo>
                  <a:close/>
                  <a:moveTo>
                    <a:pt x="71795" y="148006"/>
                  </a:moveTo>
                  <a:cubicBezTo>
                    <a:pt x="71762" y="148037"/>
                    <a:pt x="71719" y="148065"/>
                    <a:pt x="71662" y="148094"/>
                  </a:cubicBezTo>
                  <a:cubicBezTo>
                    <a:pt x="71440" y="148538"/>
                    <a:pt x="71329" y="149092"/>
                    <a:pt x="70997" y="149536"/>
                  </a:cubicBezTo>
                  <a:cubicBezTo>
                    <a:pt x="70886" y="149647"/>
                    <a:pt x="70886" y="149758"/>
                    <a:pt x="70886" y="149869"/>
                  </a:cubicBezTo>
                  <a:cubicBezTo>
                    <a:pt x="70886" y="149980"/>
                    <a:pt x="70775" y="150202"/>
                    <a:pt x="70775" y="150202"/>
                  </a:cubicBezTo>
                  <a:cubicBezTo>
                    <a:pt x="70775" y="150281"/>
                    <a:pt x="70775" y="150361"/>
                    <a:pt x="70816" y="150483"/>
                  </a:cubicBezTo>
                  <a:lnTo>
                    <a:pt x="70816" y="150483"/>
                  </a:lnTo>
                  <a:cubicBezTo>
                    <a:pt x="70969" y="150137"/>
                    <a:pt x="71126" y="149781"/>
                    <a:pt x="71329" y="149425"/>
                  </a:cubicBezTo>
                  <a:cubicBezTo>
                    <a:pt x="71440" y="149203"/>
                    <a:pt x="71440" y="148759"/>
                    <a:pt x="71551" y="148538"/>
                  </a:cubicBezTo>
                  <a:cubicBezTo>
                    <a:pt x="71773" y="148538"/>
                    <a:pt x="71884" y="148316"/>
                    <a:pt x="71773" y="148205"/>
                  </a:cubicBezTo>
                  <a:cubicBezTo>
                    <a:pt x="71876" y="148205"/>
                    <a:pt x="71883" y="148109"/>
                    <a:pt x="71795" y="148006"/>
                  </a:cubicBezTo>
                  <a:close/>
                  <a:moveTo>
                    <a:pt x="70816" y="150483"/>
                  </a:moveTo>
                  <a:cubicBezTo>
                    <a:pt x="70792" y="150537"/>
                    <a:pt x="70768" y="150591"/>
                    <a:pt x="70744" y="150645"/>
                  </a:cubicBezTo>
                  <a:lnTo>
                    <a:pt x="70886" y="150645"/>
                  </a:lnTo>
                  <a:cubicBezTo>
                    <a:pt x="70855" y="150583"/>
                    <a:pt x="70832" y="150530"/>
                    <a:pt x="70816" y="150483"/>
                  </a:cubicBezTo>
                  <a:close/>
                  <a:moveTo>
                    <a:pt x="120250" y="117255"/>
                  </a:moveTo>
                  <a:cubicBezTo>
                    <a:pt x="120583" y="117588"/>
                    <a:pt x="120694" y="117809"/>
                    <a:pt x="121138" y="117809"/>
                  </a:cubicBezTo>
                  <a:cubicBezTo>
                    <a:pt x="121138" y="117972"/>
                    <a:pt x="121197" y="118075"/>
                    <a:pt x="121273" y="118075"/>
                  </a:cubicBezTo>
                  <a:cubicBezTo>
                    <a:pt x="121300" y="118075"/>
                    <a:pt x="121330" y="118061"/>
                    <a:pt x="121360" y="118031"/>
                  </a:cubicBezTo>
                  <a:cubicBezTo>
                    <a:pt x="121360" y="118142"/>
                    <a:pt x="121471" y="118142"/>
                    <a:pt x="121471" y="118142"/>
                  </a:cubicBezTo>
                  <a:cubicBezTo>
                    <a:pt x="121471" y="118253"/>
                    <a:pt x="121692" y="118364"/>
                    <a:pt x="121803" y="118364"/>
                  </a:cubicBezTo>
                  <a:cubicBezTo>
                    <a:pt x="121886" y="118364"/>
                    <a:pt x="121907" y="118489"/>
                    <a:pt x="121959" y="118598"/>
                  </a:cubicBezTo>
                  <a:lnTo>
                    <a:pt x="121959" y="118598"/>
                  </a:lnTo>
                  <a:lnTo>
                    <a:pt x="121803" y="118364"/>
                  </a:lnTo>
                  <a:lnTo>
                    <a:pt x="121803" y="118364"/>
                  </a:lnTo>
                  <a:cubicBezTo>
                    <a:pt x="121803" y="118586"/>
                    <a:pt x="121914" y="118697"/>
                    <a:pt x="122025" y="118697"/>
                  </a:cubicBezTo>
                  <a:lnTo>
                    <a:pt x="122358" y="118919"/>
                  </a:lnTo>
                  <a:cubicBezTo>
                    <a:pt x="122358" y="119141"/>
                    <a:pt x="122469" y="119252"/>
                    <a:pt x="122580" y="119252"/>
                  </a:cubicBezTo>
                  <a:cubicBezTo>
                    <a:pt x="122580" y="119363"/>
                    <a:pt x="122802" y="119363"/>
                    <a:pt x="122913" y="119363"/>
                  </a:cubicBezTo>
                  <a:cubicBezTo>
                    <a:pt x="122913" y="119473"/>
                    <a:pt x="123024" y="119473"/>
                    <a:pt x="123024" y="119473"/>
                  </a:cubicBezTo>
                  <a:cubicBezTo>
                    <a:pt x="123134" y="119473"/>
                    <a:pt x="123356" y="119695"/>
                    <a:pt x="123467" y="119806"/>
                  </a:cubicBezTo>
                  <a:cubicBezTo>
                    <a:pt x="124022" y="120361"/>
                    <a:pt x="124466" y="120805"/>
                    <a:pt x="125020" y="121137"/>
                  </a:cubicBezTo>
                  <a:cubicBezTo>
                    <a:pt x="125020" y="121359"/>
                    <a:pt x="125131" y="121470"/>
                    <a:pt x="125242" y="121470"/>
                  </a:cubicBezTo>
                  <a:cubicBezTo>
                    <a:pt x="125242" y="121581"/>
                    <a:pt x="125353" y="121581"/>
                    <a:pt x="125575" y="121581"/>
                  </a:cubicBezTo>
                  <a:cubicBezTo>
                    <a:pt x="125575" y="121692"/>
                    <a:pt x="125686" y="121692"/>
                    <a:pt x="125686" y="121692"/>
                  </a:cubicBezTo>
                  <a:cubicBezTo>
                    <a:pt x="125686" y="121914"/>
                    <a:pt x="125797" y="122025"/>
                    <a:pt x="125908" y="122025"/>
                  </a:cubicBezTo>
                  <a:cubicBezTo>
                    <a:pt x="126906" y="123023"/>
                    <a:pt x="128015" y="123689"/>
                    <a:pt x="128903" y="124798"/>
                  </a:cubicBezTo>
                  <a:cubicBezTo>
                    <a:pt x="129125" y="125242"/>
                    <a:pt x="129569" y="125353"/>
                    <a:pt x="130012" y="125464"/>
                  </a:cubicBezTo>
                  <a:cubicBezTo>
                    <a:pt x="130678" y="126573"/>
                    <a:pt x="131787" y="127461"/>
                    <a:pt x="132342" y="128681"/>
                  </a:cubicBezTo>
                  <a:cubicBezTo>
                    <a:pt x="133451" y="130567"/>
                    <a:pt x="134450" y="132674"/>
                    <a:pt x="135226" y="134782"/>
                  </a:cubicBezTo>
                  <a:cubicBezTo>
                    <a:pt x="135226" y="135559"/>
                    <a:pt x="135337" y="136446"/>
                    <a:pt x="135781" y="137223"/>
                  </a:cubicBezTo>
                  <a:lnTo>
                    <a:pt x="135781" y="137444"/>
                  </a:lnTo>
                  <a:cubicBezTo>
                    <a:pt x="135781" y="137777"/>
                    <a:pt x="135670" y="138221"/>
                    <a:pt x="135892" y="138554"/>
                  </a:cubicBezTo>
                  <a:lnTo>
                    <a:pt x="135892" y="139219"/>
                  </a:lnTo>
                  <a:cubicBezTo>
                    <a:pt x="135781" y="140329"/>
                    <a:pt x="135781" y="141549"/>
                    <a:pt x="135670" y="142658"/>
                  </a:cubicBezTo>
                  <a:cubicBezTo>
                    <a:pt x="135559" y="143102"/>
                    <a:pt x="135337" y="143546"/>
                    <a:pt x="135559" y="143989"/>
                  </a:cubicBezTo>
                  <a:cubicBezTo>
                    <a:pt x="135337" y="143657"/>
                    <a:pt x="135226" y="143213"/>
                    <a:pt x="134671" y="143213"/>
                  </a:cubicBezTo>
                  <a:cubicBezTo>
                    <a:pt x="134228" y="141882"/>
                    <a:pt x="133340" y="140772"/>
                    <a:pt x="132786" y="139552"/>
                  </a:cubicBezTo>
                  <a:cubicBezTo>
                    <a:pt x="132453" y="138776"/>
                    <a:pt x="132342" y="137999"/>
                    <a:pt x="131676" y="137444"/>
                  </a:cubicBezTo>
                  <a:cubicBezTo>
                    <a:pt x="131676" y="137112"/>
                    <a:pt x="131676" y="136779"/>
                    <a:pt x="131343" y="136446"/>
                  </a:cubicBezTo>
                  <a:cubicBezTo>
                    <a:pt x="131343" y="136335"/>
                    <a:pt x="131343" y="136335"/>
                    <a:pt x="131232" y="136335"/>
                  </a:cubicBezTo>
                  <a:cubicBezTo>
                    <a:pt x="131232" y="136224"/>
                    <a:pt x="131122" y="136224"/>
                    <a:pt x="131122" y="136002"/>
                  </a:cubicBezTo>
                  <a:cubicBezTo>
                    <a:pt x="131122" y="135891"/>
                    <a:pt x="130900" y="135780"/>
                    <a:pt x="130789" y="135780"/>
                  </a:cubicBezTo>
                  <a:cubicBezTo>
                    <a:pt x="130789" y="135669"/>
                    <a:pt x="130789" y="135669"/>
                    <a:pt x="130678" y="135448"/>
                  </a:cubicBezTo>
                  <a:cubicBezTo>
                    <a:pt x="130678" y="135337"/>
                    <a:pt x="130678" y="135226"/>
                    <a:pt x="130567" y="135226"/>
                  </a:cubicBezTo>
                  <a:cubicBezTo>
                    <a:pt x="130567" y="134893"/>
                    <a:pt x="130345" y="134782"/>
                    <a:pt x="130234" y="134782"/>
                  </a:cubicBezTo>
                  <a:cubicBezTo>
                    <a:pt x="130234" y="134671"/>
                    <a:pt x="130123" y="134449"/>
                    <a:pt x="130012" y="134449"/>
                  </a:cubicBezTo>
                  <a:cubicBezTo>
                    <a:pt x="129125" y="132674"/>
                    <a:pt x="127905" y="131565"/>
                    <a:pt x="125908" y="131010"/>
                  </a:cubicBezTo>
                  <a:cubicBezTo>
                    <a:pt x="125908" y="130899"/>
                    <a:pt x="125797" y="130899"/>
                    <a:pt x="125686" y="130899"/>
                  </a:cubicBezTo>
                  <a:cubicBezTo>
                    <a:pt x="125575" y="130899"/>
                    <a:pt x="125575" y="130899"/>
                    <a:pt x="125353" y="130788"/>
                  </a:cubicBezTo>
                  <a:cubicBezTo>
                    <a:pt x="125242" y="130678"/>
                    <a:pt x="125131" y="130456"/>
                    <a:pt x="124798" y="130456"/>
                  </a:cubicBezTo>
                  <a:cubicBezTo>
                    <a:pt x="124577" y="130456"/>
                    <a:pt x="124244" y="130345"/>
                    <a:pt x="123911" y="130345"/>
                  </a:cubicBezTo>
                  <a:cubicBezTo>
                    <a:pt x="123381" y="130250"/>
                    <a:pt x="122874" y="130204"/>
                    <a:pt x="122387" y="130204"/>
                  </a:cubicBezTo>
                  <a:cubicBezTo>
                    <a:pt x="120020" y="130204"/>
                    <a:pt x="118135" y="131297"/>
                    <a:pt x="116479" y="133229"/>
                  </a:cubicBezTo>
                  <a:cubicBezTo>
                    <a:pt x="116257" y="133673"/>
                    <a:pt x="116146" y="134338"/>
                    <a:pt x="115591" y="134671"/>
                  </a:cubicBezTo>
                  <a:cubicBezTo>
                    <a:pt x="115147" y="134782"/>
                    <a:pt x="115369" y="135226"/>
                    <a:pt x="115258" y="135448"/>
                  </a:cubicBezTo>
                  <a:lnTo>
                    <a:pt x="115258" y="135559"/>
                  </a:lnTo>
                  <a:cubicBezTo>
                    <a:pt x="115147" y="135780"/>
                    <a:pt x="115147" y="136002"/>
                    <a:pt x="115258" y="136113"/>
                  </a:cubicBezTo>
                  <a:lnTo>
                    <a:pt x="115258" y="136335"/>
                  </a:lnTo>
                  <a:cubicBezTo>
                    <a:pt x="115147" y="136335"/>
                    <a:pt x="115147" y="136335"/>
                    <a:pt x="115147" y="136446"/>
                  </a:cubicBezTo>
                  <a:cubicBezTo>
                    <a:pt x="114815" y="137666"/>
                    <a:pt x="114815" y="139108"/>
                    <a:pt x="115258" y="140329"/>
                  </a:cubicBezTo>
                  <a:cubicBezTo>
                    <a:pt x="115813" y="142104"/>
                    <a:pt x="116368" y="143768"/>
                    <a:pt x="117255" y="145321"/>
                  </a:cubicBezTo>
                  <a:cubicBezTo>
                    <a:pt x="117255" y="145431"/>
                    <a:pt x="117255" y="145542"/>
                    <a:pt x="117366" y="145542"/>
                  </a:cubicBezTo>
                  <a:cubicBezTo>
                    <a:pt x="117921" y="146985"/>
                    <a:pt x="118475" y="148316"/>
                    <a:pt x="119141" y="149758"/>
                  </a:cubicBezTo>
                  <a:cubicBezTo>
                    <a:pt x="119030" y="150202"/>
                    <a:pt x="119141" y="150756"/>
                    <a:pt x="118697" y="150978"/>
                  </a:cubicBezTo>
                  <a:cubicBezTo>
                    <a:pt x="118475" y="150756"/>
                    <a:pt x="118032" y="150534"/>
                    <a:pt x="117810" y="150423"/>
                  </a:cubicBezTo>
                  <a:cubicBezTo>
                    <a:pt x="117588" y="150312"/>
                    <a:pt x="117477" y="150202"/>
                    <a:pt x="117144" y="150202"/>
                  </a:cubicBezTo>
                  <a:cubicBezTo>
                    <a:pt x="117144" y="149980"/>
                    <a:pt x="117033" y="149980"/>
                    <a:pt x="116922" y="149980"/>
                  </a:cubicBezTo>
                  <a:cubicBezTo>
                    <a:pt x="115924" y="149203"/>
                    <a:pt x="114815" y="148316"/>
                    <a:pt x="114038" y="147206"/>
                  </a:cubicBezTo>
                  <a:cubicBezTo>
                    <a:pt x="113483" y="146319"/>
                    <a:pt x="112485" y="145431"/>
                    <a:pt x="111930" y="144433"/>
                  </a:cubicBezTo>
                  <a:cubicBezTo>
                    <a:pt x="111930" y="144322"/>
                    <a:pt x="111930" y="144322"/>
                    <a:pt x="111819" y="144322"/>
                  </a:cubicBezTo>
                  <a:cubicBezTo>
                    <a:pt x="111819" y="144211"/>
                    <a:pt x="111709" y="144100"/>
                    <a:pt x="111709" y="144100"/>
                  </a:cubicBezTo>
                  <a:cubicBezTo>
                    <a:pt x="111709" y="143878"/>
                    <a:pt x="111709" y="143878"/>
                    <a:pt x="111487" y="143768"/>
                  </a:cubicBezTo>
                  <a:cubicBezTo>
                    <a:pt x="111487" y="143546"/>
                    <a:pt x="111487" y="143324"/>
                    <a:pt x="111376" y="143213"/>
                  </a:cubicBezTo>
                  <a:cubicBezTo>
                    <a:pt x="111376" y="143102"/>
                    <a:pt x="111265" y="142991"/>
                    <a:pt x="111154" y="142769"/>
                  </a:cubicBezTo>
                  <a:cubicBezTo>
                    <a:pt x="110710" y="141549"/>
                    <a:pt x="110045" y="140440"/>
                    <a:pt x="109490" y="139219"/>
                  </a:cubicBezTo>
                  <a:cubicBezTo>
                    <a:pt x="109490" y="139108"/>
                    <a:pt x="109490" y="139108"/>
                    <a:pt x="109268" y="138887"/>
                  </a:cubicBezTo>
                  <a:cubicBezTo>
                    <a:pt x="109268" y="138776"/>
                    <a:pt x="109268" y="138665"/>
                    <a:pt x="109157" y="138554"/>
                  </a:cubicBezTo>
                  <a:cubicBezTo>
                    <a:pt x="109046" y="137666"/>
                    <a:pt x="109046" y="136668"/>
                    <a:pt x="108602" y="135891"/>
                  </a:cubicBezTo>
                  <a:lnTo>
                    <a:pt x="108602" y="135780"/>
                  </a:lnTo>
                  <a:lnTo>
                    <a:pt x="108602" y="134893"/>
                  </a:lnTo>
                  <a:cubicBezTo>
                    <a:pt x="108713" y="134671"/>
                    <a:pt x="108713" y="134338"/>
                    <a:pt x="108602" y="134116"/>
                  </a:cubicBezTo>
                  <a:cubicBezTo>
                    <a:pt x="108602" y="133562"/>
                    <a:pt x="108602" y="133007"/>
                    <a:pt x="108381" y="132563"/>
                  </a:cubicBezTo>
                  <a:cubicBezTo>
                    <a:pt x="108381" y="131010"/>
                    <a:pt x="108491" y="129679"/>
                    <a:pt x="108491" y="128126"/>
                  </a:cubicBezTo>
                  <a:cubicBezTo>
                    <a:pt x="108491" y="126462"/>
                    <a:pt x="108491" y="124909"/>
                    <a:pt x="108602" y="123245"/>
                  </a:cubicBezTo>
                  <a:cubicBezTo>
                    <a:pt x="108713" y="123134"/>
                    <a:pt x="108602" y="122690"/>
                    <a:pt x="109046" y="122690"/>
                  </a:cubicBezTo>
                  <a:cubicBezTo>
                    <a:pt x="109601" y="123134"/>
                    <a:pt x="109601" y="123800"/>
                    <a:pt x="110266" y="124133"/>
                  </a:cubicBezTo>
                  <a:cubicBezTo>
                    <a:pt x="111297" y="125679"/>
                    <a:pt x="112903" y="126363"/>
                    <a:pt x="114727" y="126363"/>
                  </a:cubicBezTo>
                  <a:cubicBezTo>
                    <a:pt x="114866" y="126363"/>
                    <a:pt x="115006" y="126359"/>
                    <a:pt x="115147" y="126351"/>
                  </a:cubicBezTo>
                  <a:cubicBezTo>
                    <a:pt x="117588" y="126018"/>
                    <a:pt x="119474" y="124798"/>
                    <a:pt x="120139" y="122247"/>
                  </a:cubicBezTo>
                  <a:cubicBezTo>
                    <a:pt x="120361" y="122025"/>
                    <a:pt x="120250" y="121581"/>
                    <a:pt x="120361" y="121137"/>
                  </a:cubicBezTo>
                  <a:lnTo>
                    <a:pt x="120361" y="120916"/>
                  </a:lnTo>
                  <a:cubicBezTo>
                    <a:pt x="120361" y="120361"/>
                    <a:pt x="120583" y="119695"/>
                    <a:pt x="120250" y="119252"/>
                  </a:cubicBezTo>
                  <a:cubicBezTo>
                    <a:pt x="120361" y="119141"/>
                    <a:pt x="120361" y="118919"/>
                    <a:pt x="120250" y="118697"/>
                  </a:cubicBezTo>
                  <a:lnTo>
                    <a:pt x="120250" y="118586"/>
                  </a:lnTo>
                  <a:cubicBezTo>
                    <a:pt x="120250" y="118253"/>
                    <a:pt x="120250" y="118142"/>
                    <a:pt x="120028" y="118031"/>
                  </a:cubicBezTo>
                  <a:lnTo>
                    <a:pt x="120028" y="117809"/>
                  </a:lnTo>
                  <a:lnTo>
                    <a:pt x="120028" y="117588"/>
                  </a:lnTo>
                  <a:lnTo>
                    <a:pt x="120028" y="117255"/>
                  </a:lnTo>
                  <a:close/>
                  <a:moveTo>
                    <a:pt x="118919" y="132452"/>
                  </a:moveTo>
                  <a:cubicBezTo>
                    <a:pt x="118586" y="133007"/>
                    <a:pt x="118475" y="133673"/>
                    <a:pt x="118586" y="134227"/>
                  </a:cubicBezTo>
                  <a:cubicBezTo>
                    <a:pt x="118475" y="134782"/>
                    <a:pt x="118475" y="135337"/>
                    <a:pt x="118586" y="135780"/>
                  </a:cubicBezTo>
                  <a:lnTo>
                    <a:pt x="118586" y="136002"/>
                  </a:lnTo>
                  <a:cubicBezTo>
                    <a:pt x="118475" y="136335"/>
                    <a:pt x="118475" y="136557"/>
                    <a:pt x="118586" y="136890"/>
                  </a:cubicBezTo>
                  <a:cubicBezTo>
                    <a:pt x="118586" y="137001"/>
                    <a:pt x="118586" y="137112"/>
                    <a:pt x="118697" y="137112"/>
                  </a:cubicBezTo>
                  <a:cubicBezTo>
                    <a:pt x="118697" y="137444"/>
                    <a:pt x="118919" y="137555"/>
                    <a:pt x="119030" y="137666"/>
                  </a:cubicBezTo>
                  <a:cubicBezTo>
                    <a:pt x="119141" y="138776"/>
                    <a:pt x="119807" y="139663"/>
                    <a:pt x="120361" y="140550"/>
                  </a:cubicBezTo>
                  <a:cubicBezTo>
                    <a:pt x="120361" y="141105"/>
                    <a:pt x="120805" y="141438"/>
                    <a:pt x="121249" y="141660"/>
                  </a:cubicBezTo>
                  <a:cubicBezTo>
                    <a:pt x="121803" y="142436"/>
                    <a:pt x="122247" y="143102"/>
                    <a:pt x="122913" y="143546"/>
                  </a:cubicBezTo>
                  <a:cubicBezTo>
                    <a:pt x="122913" y="143657"/>
                    <a:pt x="123024" y="143657"/>
                    <a:pt x="123024" y="143768"/>
                  </a:cubicBezTo>
                  <a:cubicBezTo>
                    <a:pt x="123024" y="143878"/>
                    <a:pt x="123134" y="144100"/>
                    <a:pt x="123356" y="144100"/>
                  </a:cubicBezTo>
                  <a:cubicBezTo>
                    <a:pt x="123356" y="144211"/>
                    <a:pt x="123467" y="144211"/>
                    <a:pt x="123578" y="144211"/>
                  </a:cubicBezTo>
                  <a:cubicBezTo>
                    <a:pt x="123578" y="144322"/>
                    <a:pt x="123689" y="144322"/>
                    <a:pt x="123911" y="144322"/>
                  </a:cubicBezTo>
                  <a:cubicBezTo>
                    <a:pt x="123911" y="144433"/>
                    <a:pt x="124022" y="144433"/>
                    <a:pt x="124022" y="144655"/>
                  </a:cubicBezTo>
                  <a:cubicBezTo>
                    <a:pt x="124244" y="145542"/>
                    <a:pt x="125242" y="145875"/>
                    <a:pt x="125908" y="146430"/>
                  </a:cubicBezTo>
                  <a:lnTo>
                    <a:pt x="126130" y="146430"/>
                  </a:lnTo>
                  <a:cubicBezTo>
                    <a:pt x="125908" y="146652"/>
                    <a:pt x="125908" y="146874"/>
                    <a:pt x="125908" y="147095"/>
                  </a:cubicBezTo>
                  <a:cubicBezTo>
                    <a:pt x="125908" y="147428"/>
                    <a:pt x="125908" y="147539"/>
                    <a:pt x="125797" y="147761"/>
                  </a:cubicBezTo>
                  <a:cubicBezTo>
                    <a:pt x="125797" y="147983"/>
                    <a:pt x="125686" y="148094"/>
                    <a:pt x="125686" y="148316"/>
                  </a:cubicBezTo>
                  <a:cubicBezTo>
                    <a:pt x="125686" y="148648"/>
                    <a:pt x="125686" y="148648"/>
                    <a:pt x="125797" y="148981"/>
                  </a:cubicBezTo>
                  <a:cubicBezTo>
                    <a:pt x="125020" y="149758"/>
                    <a:pt x="124022" y="150312"/>
                    <a:pt x="123467" y="151422"/>
                  </a:cubicBezTo>
                  <a:cubicBezTo>
                    <a:pt x="122976" y="151573"/>
                    <a:pt x="122511" y="151673"/>
                    <a:pt x="122084" y="151673"/>
                  </a:cubicBezTo>
                  <a:cubicBezTo>
                    <a:pt x="121258" y="151673"/>
                    <a:pt x="120578" y="151299"/>
                    <a:pt x="120139" y="150202"/>
                  </a:cubicBezTo>
                  <a:cubicBezTo>
                    <a:pt x="120139" y="150091"/>
                    <a:pt x="119807" y="149869"/>
                    <a:pt x="119696" y="149869"/>
                  </a:cubicBezTo>
                  <a:cubicBezTo>
                    <a:pt x="119252" y="148427"/>
                    <a:pt x="118697" y="146985"/>
                    <a:pt x="117921" y="145764"/>
                  </a:cubicBezTo>
                  <a:cubicBezTo>
                    <a:pt x="117921" y="145653"/>
                    <a:pt x="117921" y="145653"/>
                    <a:pt x="117810" y="145431"/>
                  </a:cubicBezTo>
                  <a:cubicBezTo>
                    <a:pt x="117810" y="145321"/>
                    <a:pt x="117588" y="145210"/>
                    <a:pt x="117588" y="145210"/>
                  </a:cubicBezTo>
                  <a:cubicBezTo>
                    <a:pt x="117588" y="144766"/>
                    <a:pt x="117588" y="144322"/>
                    <a:pt x="117366" y="144211"/>
                  </a:cubicBezTo>
                  <a:cubicBezTo>
                    <a:pt x="116811" y="143657"/>
                    <a:pt x="116700" y="143102"/>
                    <a:pt x="116479" y="142436"/>
                  </a:cubicBezTo>
                  <a:cubicBezTo>
                    <a:pt x="115924" y="140883"/>
                    <a:pt x="115369" y="139219"/>
                    <a:pt x="115702" y="137555"/>
                  </a:cubicBezTo>
                  <a:cubicBezTo>
                    <a:pt x="115702" y="137444"/>
                    <a:pt x="115702" y="137223"/>
                    <a:pt x="115813" y="137112"/>
                  </a:cubicBezTo>
                  <a:cubicBezTo>
                    <a:pt x="116146" y="136002"/>
                    <a:pt x="116479" y="135115"/>
                    <a:pt x="117033" y="134116"/>
                  </a:cubicBezTo>
                  <a:cubicBezTo>
                    <a:pt x="117477" y="133340"/>
                    <a:pt x="117921" y="132785"/>
                    <a:pt x="118586" y="132452"/>
                  </a:cubicBezTo>
                  <a:close/>
                  <a:moveTo>
                    <a:pt x="52693" y="150202"/>
                  </a:moveTo>
                  <a:cubicBezTo>
                    <a:pt x="52471" y="150867"/>
                    <a:pt x="52027" y="151422"/>
                    <a:pt x="51584" y="151976"/>
                  </a:cubicBezTo>
                  <a:cubicBezTo>
                    <a:pt x="51584" y="152087"/>
                    <a:pt x="51584" y="152198"/>
                    <a:pt x="51473" y="152198"/>
                  </a:cubicBezTo>
                  <a:cubicBezTo>
                    <a:pt x="51473" y="152265"/>
                    <a:pt x="51463" y="152321"/>
                    <a:pt x="51443" y="152367"/>
                  </a:cubicBezTo>
                  <a:lnTo>
                    <a:pt x="51443" y="152367"/>
                  </a:lnTo>
                  <a:cubicBezTo>
                    <a:pt x="51483" y="152332"/>
                    <a:pt x="51533" y="152309"/>
                    <a:pt x="51584" y="152309"/>
                  </a:cubicBezTo>
                  <a:cubicBezTo>
                    <a:pt x="52027" y="151755"/>
                    <a:pt x="52360" y="150978"/>
                    <a:pt x="52693" y="150423"/>
                  </a:cubicBezTo>
                  <a:lnTo>
                    <a:pt x="52693" y="150202"/>
                  </a:lnTo>
                  <a:close/>
                  <a:moveTo>
                    <a:pt x="51443" y="152367"/>
                  </a:moveTo>
                  <a:cubicBezTo>
                    <a:pt x="51414" y="152393"/>
                    <a:pt x="51390" y="152425"/>
                    <a:pt x="51376" y="152460"/>
                  </a:cubicBezTo>
                  <a:lnTo>
                    <a:pt x="51376" y="152460"/>
                  </a:lnTo>
                  <a:cubicBezTo>
                    <a:pt x="51405" y="152436"/>
                    <a:pt x="51427" y="152405"/>
                    <a:pt x="51443" y="152367"/>
                  </a:cubicBezTo>
                  <a:close/>
                  <a:moveTo>
                    <a:pt x="51376" y="152460"/>
                  </a:moveTo>
                  <a:cubicBezTo>
                    <a:pt x="51321" y="152507"/>
                    <a:pt x="51242" y="152531"/>
                    <a:pt x="51140" y="152531"/>
                  </a:cubicBezTo>
                  <a:cubicBezTo>
                    <a:pt x="51140" y="152642"/>
                    <a:pt x="51029" y="152642"/>
                    <a:pt x="50918" y="152753"/>
                  </a:cubicBezTo>
                  <a:cubicBezTo>
                    <a:pt x="50807" y="153640"/>
                    <a:pt x="50030" y="154084"/>
                    <a:pt x="49365" y="154639"/>
                  </a:cubicBezTo>
                  <a:cubicBezTo>
                    <a:pt x="48256" y="155748"/>
                    <a:pt x="46924" y="156414"/>
                    <a:pt x="45371" y="156968"/>
                  </a:cubicBezTo>
                  <a:lnTo>
                    <a:pt x="44706" y="156968"/>
                  </a:lnTo>
                  <a:cubicBezTo>
                    <a:pt x="44706" y="157079"/>
                    <a:pt x="44484" y="157301"/>
                    <a:pt x="44373" y="157412"/>
                  </a:cubicBezTo>
                  <a:cubicBezTo>
                    <a:pt x="44302" y="157448"/>
                    <a:pt x="44234" y="157477"/>
                    <a:pt x="44168" y="157502"/>
                  </a:cubicBezTo>
                  <a:lnTo>
                    <a:pt x="44168" y="157502"/>
                  </a:lnTo>
                  <a:cubicBezTo>
                    <a:pt x="44199" y="157508"/>
                    <a:pt x="44230" y="157515"/>
                    <a:pt x="44262" y="157523"/>
                  </a:cubicBezTo>
                  <a:lnTo>
                    <a:pt x="44706" y="157523"/>
                  </a:lnTo>
                  <a:cubicBezTo>
                    <a:pt x="46370" y="157079"/>
                    <a:pt x="47923" y="156192"/>
                    <a:pt x="49254" y="155193"/>
                  </a:cubicBezTo>
                  <a:cubicBezTo>
                    <a:pt x="49920" y="154528"/>
                    <a:pt x="50474" y="153751"/>
                    <a:pt x="51029" y="152975"/>
                  </a:cubicBezTo>
                  <a:cubicBezTo>
                    <a:pt x="51029" y="152975"/>
                    <a:pt x="51029" y="152864"/>
                    <a:pt x="51251" y="152864"/>
                  </a:cubicBezTo>
                  <a:cubicBezTo>
                    <a:pt x="51251" y="152642"/>
                    <a:pt x="51251" y="152531"/>
                    <a:pt x="51362" y="152531"/>
                  </a:cubicBezTo>
                  <a:cubicBezTo>
                    <a:pt x="51362" y="152507"/>
                    <a:pt x="51367" y="152483"/>
                    <a:pt x="51376" y="152460"/>
                  </a:cubicBezTo>
                  <a:close/>
                  <a:moveTo>
                    <a:pt x="159486" y="147088"/>
                  </a:moveTo>
                  <a:cubicBezTo>
                    <a:pt x="159570" y="147088"/>
                    <a:pt x="159656" y="147090"/>
                    <a:pt x="159742" y="147095"/>
                  </a:cubicBezTo>
                  <a:cubicBezTo>
                    <a:pt x="160740" y="147317"/>
                    <a:pt x="161406" y="147872"/>
                    <a:pt x="162293" y="148094"/>
                  </a:cubicBezTo>
                  <a:cubicBezTo>
                    <a:pt x="164623" y="149092"/>
                    <a:pt x="166176" y="150867"/>
                    <a:pt x="166842" y="153419"/>
                  </a:cubicBezTo>
                  <a:cubicBezTo>
                    <a:pt x="166953" y="153751"/>
                    <a:pt x="167174" y="154195"/>
                    <a:pt x="167285" y="154750"/>
                  </a:cubicBezTo>
                  <a:cubicBezTo>
                    <a:pt x="167285" y="154861"/>
                    <a:pt x="167285" y="155193"/>
                    <a:pt x="167174" y="155304"/>
                  </a:cubicBezTo>
                  <a:cubicBezTo>
                    <a:pt x="167396" y="156303"/>
                    <a:pt x="167729" y="157301"/>
                    <a:pt x="166287" y="157523"/>
                  </a:cubicBezTo>
                  <a:cubicBezTo>
                    <a:pt x="166123" y="157441"/>
                    <a:pt x="165944" y="157420"/>
                    <a:pt x="165755" y="157420"/>
                  </a:cubicBezTo>
                  <a:cubicBezTo>
                    <a:pt x="165549" y="157420"/>
                    <a:pt x="165331" y="157445"/>
                    <a:pt x="165110" y="157445"/>
                  </a:cubicBezTo>
                  <a:cubicBezTo>
                    <a:pt x="164985" y="157445"/>
                    <a:pt x="164860" y="157437"/>
                    <a:pt x="164734" y="157412"/>
                  </a:cubicBezTo>
                  <a:cubicBezTo>
                    <a:pt x="164512" y="157079"/>
                    <a:pt x="164068" y="157301"/>
                    <a:pt x="163625" y="157079"/>
                  </a:cubicBezTo>
                  <a:cubicBezTo>
                    <a:pt x="163514" y="156968"/>
                    <a:pt x="163403" y="156857"/>
                    <a:pt x="163070" y="156857"/>
                  </a:cubicBezTo>
                  <a:cubicBezTo>
                    <a:pt x="162848" y="156747"/>
                    <a:pt x="162737" y="156525"/>
                    <a:pt x="162404" y="156414"/>
                  </a:cubicBezTo>
                  <a:cubicBezTo>
                    <a:pt x="161850" y="155970"/>
                    <a:pt x="161406" y="155748"/>
                    <a:pt x="160851" y="155304"/>
                  </a:cubicBezTo>
                  <a:cubicBezTo>
                    <a:pt x="160773" y="155226"/>
                    <a:pt x="160694" y="155148"/>
                    <a:pt x="160616" y="155148"/>
                  </a:cubicBezTo>
                  <a:cubicBezTo>
                    <a:pt x="160583" y="155148"/>
                    <a:pt x="160551" y="155161"/>
                    <a:pt x="160518" y="155193"/>
                  </a:cubicBezTo>
                  <a:cubicBezTo>
                    <a:pt x="160297" y="155083"/>
                    <a:pt x="160297" y="155083"/>
                    <a:pt x="160186" y="155083"/>
                  </a:cubicBezTo>
                  <a:cubicBezTo>
                    <a:pt x="160186" y="154861"/>
                    <a:pt x="160075" y="154750"/>
                    <a:pt x="159964" y="154750"/>
                  </a:cubicBezTo>
                  <a:cubicBezTo>
                    <a:pt x="159964" y="154639"/>
                    <a:pt x="159742" y="154639"/>
                    <a:pt x="159631" y="154639"/>
                  </a:cubicBezTo>
                  <a:cubicBezTo>
                    <a:pt x="158522" y="153529"/>
                    <a:pt x="157856" y="151976"/>
                    <a:pt x="156747" y="150756"/>
                  </a:cubicBezTo>
                  <a:cubicBezTo>
                    <a:pt x="156747" y="150645"/>
                    <a:pt x="156747" y="150645"/>
                    <a:pt x="156636" y="150423"/>
                  </a:cubicBezTo>
                  <a:cubicBezTo>
                    <a:pt x="156636" y="150312"/>
                    <a:pt x="156414" y="150202"/>
                    <a:pt x="156414" y="150091"/>
                  </a:cubicBezTo>
                  <a:cubicBezTo>
                    <a:pt x="156414" y="148185"/>
                    <a:pt x="157727" y="147088"/>
                    <a:pt x="159486" y="147088"/>
                  </a:cubicBezTo>
                  <a:close/>
                  <a:moveTo>
                    <a:pt x="26595" y="163055"/>
                  </a:moveTo>
                  <a:cubicBezTo>
                    <a:pt x="26565" y="163065"/>
                    <a:pt x="26536" y="163070"/>
                    <a:pt x="26513" y="163070"/>
                  </a:cubicBezTo>
                  <a:cubicBezTo>
                    <a:pt x="26513" y="163144"/>
                    <a:pt x="26464" y="163168"/>
                    <a:pt x="26431" y="163209"/>
                  </a:cubicBezTo>
                  <a:lnTo>
                    <a:pt x="26431" y="163209"/>
                  </a:lnTo>
                  <a:cubicBezTo>
                    <a:pt x="26451" y="163193"/>
                    <a:pt x="26476" y="163181"/>
                    <a:pt x="26513" y="163181"/>
                  </a:cubicBezTo>
                  <a:cubicBezTo>
                    <a:pt x="26553" y="163140"/>
                    <a:pt x="26579" y="163100"/>
                    <a:pt x="26595" y="163055"/>
                  </a:cubicBezTo>
                  <a:close/>
                  <a:moveTo>
                    <a:pt x="26431" y="163209"/>
                  </a:moveTo>
                  <a:cubicBezTo>
                    <a:pt x="26390" y="163242"/>
                    <a:pt x="26365" y="163291"/>
                    <a:pt x="26291" y="163291"/>
                  </a:cubicBezTo>
                  <a:cubicBezTo>
                    <a:pt x="26291" y="163624"/>
                    <a:pt x="26291" y="163735"/>
                    <a:pt x="25958" y="163846"/>
                  </a:cubicBezTo>
                  <a:lnTo>
                    <a:pt x="25958" y="164179"/>
                  </a:lnTo>
                  <a:lnTo>
                    <a:pt x="25736" y="164179"/>
                  </a:lnTo>
                  <a:lnTo>
                    <a:pt x="25736" y="164290"/>
                  </a:lnTo>
                  <a:cubicBezTo>
                    <a:pt x="25515" y="164623"/>
                    <a:pt x="25515" y="164845"/>
                    <a:pt x="25736" y="165177"/>
                  </a:cubicBezTo>
                  <a:lnTo>
                    <a:pt x="25736" y="165288"/>
                  </a:lnTo>
                  <a:cubicBezTo>
                    <a:pt x="25515" y="165288"/>
                    <a:pt x="25515" y="165288"/>
                    <a:pt x="25404" y="165399"/>
                  </a:cubicBezTo>
                  <a:lnTo>
                    <a:pt x="25404" y="165510"/>
                  </a:lnTo>
                  <a:cubicBezTo>
                    <a:pt x="25293" y="165732"/>
                    <a:pt x="25293" y="165954"/>
                    <a:pt x="25404" y="166065"/>
                  </a:cubicBezTo>
                  <a:cubicBezTo>
                    <a:pt x="25515" y="166287"/>
                    <a:pt x="25515" y="166509"/>
                    <a:pt x="25404" y="166619"/>
                  </a:cubicBezTo>
                  <a:cubicBezTo>
                    <a:pt x="25404" y="166841"/>
                    <a:pt x="25404" y="166841"/>
                    <a:pt x="25515" y="166952"/>
                  </a:cubicBezTo>
                  <a:lnTo>
                    <a:pt x="25515" y="167174"/>
                  </a:lnTo>
                  <a:lnTo>
                    <a:pt x="25515" y="167507"/>
                  </a:lnTo>
                  <a:cubicBezTo>
                    <a:pt x="25847" y="167174"/>
                    <a:pt x="25736" y="166841"/>
                    <a:pt x="25515" y="166509"/>
                  </a:cubicBezTo>
                  <a:lnTo>
                    <a:pt x="25515" y="166398"/>
                  </a:lnTo>
                  <a:cubicBezTo>
                    <a:pt x="25736" y="166287"/>
                    <a:pt x="25736" y="166287"/>
                    <a:pt x="25736" y="165954"/>
                  </a:cubicBezTo>
                  <a:lnTo>
                    <a:pt x="25736" y="165732"/>
                  </a:lnTo>
                  <a:cubicBezTo>
                    <a:pt x="25847" y="165399"/>
                    <a:pt x="25847" y="165288"/>
                    <a:pt x="25736" y="164955"/>
                  </a:cubicBezTo>
                  <a:cubicBezTo>
                    <a:pt x="25958" y="164845"/>
                    <a:pt x="26291" y="164623"/>
                    <a:pt x="26291" y="164179"/>
                  </a:cubicBezTo>
                  <a:cubicBezTo>
                    <a:pt x="26291" y="164179"/>
                    <a:pt x="26402" y="164068"/>
                    <a:pt x="26291" y="164068"/>
                  </a:cubicBezTo>
                  <a:cubicBezTo>
                    <a:pt x="26291" y="163846"/>
                    <a:pt x="26402" y="163735"/>
                    <a:pt x="26402" y="163624"/>
                  </a:cubicBezTo>
                  <a:cubicBezTo>
                    <a:pt x="26513" y="163624"/>
                    <a:pt x="26513" y="163513"/>
                    <a:pt x="26402" y="163291"/>
                  </a:cubicBezTo>
                  <a:cubicBezTo>
                    <a:pt x="26402" y="163255"/>
                    <a:pt x="26414" y="163230"/>
                    <a:pt x="26431" y="163209"/>
                  </a:cubicBezTo>
                  <a:close/>
                  <a:moveTo>
                    <a:pt x="25515" y="167951"/>
                  </a:moveTo>
                  <a:lnTo>
                    <a:pt x="25515" y="168062"/>
                  </a:lnTo>
                  <a:cubicBezTo>
                    <a:pt x="25549" y="168062"/>
                    <a:pt x="25579" y="168062"/>
                    <a:pt x="25603" y="168062"/>
                  </a:cubicBezTo>
                  <a:lnTo>
                    <a:pt x="25603" y="168062"/>
                  </a:lnTo>
                  <a:cubicBezTo>
                    <a:pt x="25579" y="168023"/>
                    <a:pt x="25549" y="167985"/>
                    <a:pt x="25515" y="167951"/>
                  </a:cubicBezTo>
                  <a:close/>
                  <a:moveTo>
                    <a:pt x="181498" y="171487"/>
                  </a:moveTo>
                  <a:cubicBezTo>
                    <a:pt x="181457" y="171500"/>
                    <a:pt x="181429" y="171500"/>
                    <a:pt x="181374" y="171500"/>
                  </a:cubicBezTo>
                  <a:cubicBezTo>
                    <a:pt x="181374" y="171546"/>
                    <a:pt x="181369" y="171588"/>
                    <a:pt x="181360" y="171625"/>
                  </a:cubicBezTo>
                  <a:lnTo>
                    <a:pt x="181360" y="171625"/>
                  </a:lnTo>
                  <a:lnTo>
                    <a:pt x="181498" y="171487"/>
                  </a:lnTo>
                  <a:close/>
                  <a:moveTo>
                    <a:pt x="181360" y="171625"/>
                  </a:moveTo>
                  <a:lnTo>
                    <a:pt x="181263" y="171722"/>
                  </a:lnTo>
                  <a:cubicBezTo>
                    <a:pt x="181152" y="171722"/>
                    <a:pt x="181041" y="171833"/>
                    <a:pt x="181041" y="171944"/>
                  </a:cubicBezTo>
                  <a:cubicBezTo>
                    <a:pt x="180835" y="171944"/>
                    <a:pt x="180725" y="172040"/>
                    <a:pt x="180710" y="172230"/>
                  </a:cubicBezTo>
                  <a:lnTo>
                    <a:pt x="180710" y="172230"/>
                  </a:lnTo>
                  <a:cubicBezTo>
                    <a:pt x="180743" y="172192"/>
                    <a:pt x="180781" y="172166"/>
                    <a:pt x="180819" y="172166"/>
                  </a:cubicBezTo>
                  <a:cubicBezTo>
                    <a:pt x="180918" y="171967"/>
                    <a:pt x="181285" y="171947"/>
                    <a:pt x="181360" y="171625"/>
                  </a:cubicBezTo>
                  <a:close/>
                  <a:moveTo>
                    <a:pt x="180710" y="172230"/>
                  </a:moveTo>
                  <a:lnTo>
                    <a:pt x="180710" y="172230"/>
                  </a:lnTo>
                  <a:cubicBezTo>
                    <a:pt x="180691" y="172252"/>
                    <a:pt x="180674" y="172277"/>
                    <a:pt x="180659" y="172304"/>
                  </a:cubicBezTo>
                  <a:lnTo>
                    <a:pt x="180659" y="172304"/>
                  </a:lnTo>
                  <a:cubicBezTo>
                    <a:pt x="180675" y="172295"/>
                    <a:pt x="180692" y="172286"/>
                    <a:pt x="180708" y="172277"/>
                  </a:cubicBezTo>
                  <a:cubicBezTo>
                    <a:pt x="180708" y="172261"/>
                    <a:pt x="180709" y="172245"/>
                    <a:pt x="180710" y="172230"/>
                  </a:cubicBezTo>
                  <a:close/>
                  <a:moveTo>
                    <a:pt x="25603" y="168062"/>
                  </a:moveTo>
                  <a:lnTo>
                    <a:pt x="25603" y="168062"/>
                  </a:lnTo>
                  <a:cubicBezTo>
                    <a:pt x="25736" y="168274"/>
                    <a:pt x="25736" y="168540"/>
                    <a:pt x="25736" y="168727"/>
                  </a:cubicBezTo>
                  <a:cubicBezTo>
                    <a:pt x="25847" y="169282"/>
                    <a:pt x="26291" y="169726"/>
                    <a:pt x="26402" y="170280"/>
                  </a:cubicBezTo>
                  <a:cubicBezTo>
                    <a:pt x="26916" y="171823"/>
                    <a:pt x="28003" y="172793"/>
                    <a:pt x="29396" y="173457"/>
                  </a:cubicBezTo>
                  <a:lnTo>
                    <a:pt x="29396" y="173457"/>
                  </a:lnTo>
                  <a:cubicBezTo>
                    <a:pt x="29383" y="173275"/>
                    <a:pt x="29279" y="173275"/>
                    <a:pt x="29175" y="173275"/>
                  </a:cubicBezTo>
                  <a:cubicBezTo>
                    <a:pt x="28732" y="172943"/>
                    <a:pt x="28177" y="172610"/>
                    <a:pt x="27622" y="172166"/>
                  </a:cubicBezTo>
                  <a:cubicBezTo>
                    <a:pt x="27622" y="172055"/>
                    <a:pt x="27511" y="171944"/>
                    <a:pt x="27400" y="171944"/>
                  </a:cubicBezTo>
                  <a:cubicBezTo>
                    <a:pt x="27400" y="171611"/>
                    <a:pt x="27179" y="171500"/>
                    <a:pt x="27068" y="171389"/>
                  </a:cubicBezTo>
                  <a:cubicBezTo>
                    <a:pt x="27068" y="171057"/>
                    <a:pt x="27068" y="170946"/>
                    <a:pt x="26846" y="170835"/>
                  </a:cubicBezTo>
                  <a:cubicBezTo>
                    <a:pt x="26846" y="170502"/>
                    <a:pt x="26846" y="170391"/>
                    <a:pt x="26513" y="170280"/>
                  </a:cubicBezTo>
                  <a:cubicBezTo>
                    <a:pt x="26513" y="169947"/>
                    <a:pt x="26513" y="169836"/>
                    <a:pt x="26291" y="169726"/>
                  </a:cubicBezTo>
                  <a:cubicBezTo>
                    <a:pt x="26291" y="169393"/>
                    <a:pt x="26291" y="169282"/>
                    <a:pt x="25958" y="169171"/>
                  </a:cubicBezTo>
                  <a:cubicBezTo>
                    <a:pt x="25958" y="168838"/>
                    <a:pt x="25958" y="168727"/>
                    <a:pt x="25736" y="168616"/>
                  </a:cubicBezTo>
                  <a:lnTo>
                    <a:pt x="25736" y="168172"/>
                  </a:lnTo>
                  <a:cubicBezTo>
                    <a:pt x="25736" y="168079"/>
                    <a:pt x="25736" y="168064"/>
                    <a:pt x="25603" y="168062"/>
                  </a:cubicBezTo>
                  <a:close/>
                  <a:moveTo>
                    <a:pt x="29396" y="173457"/>
                  </a:moveTo>
                  <a:cubicBezTo>
                    <a:pt x="29397" y="173470"/>
                    <a:pt x="29397" y="173483"/>
                    <a:pt x="29397" y="173497"/>
                  </a:cubicBezTo>
                  <a:cubicBezTo>
                    <a:pt x="29479" y="173525"/>
                    <a:pt x="29555" y="173545"/>
                    <a:pt x="29625" y="173562"/>
                  </a:cubicBezTo>
                  <a:lnTo>
                    <a:pt x="29625" y="173562"/>
                  </a:lnTo>
                  <a:cubicBezTo>
                    <a:pt x="29548" y="173528"/>
                    <a:pt x="29471" y="173493"/>
                    <a:pt x="29396" y="173457"/>
                  </a:cubicBezTo>
                  <a:close/>
                  <a:moveTo>
                    <a:pt x="169340" y="173825"/>
                  </a:moveTo>
                  <a:lnTo>
                    <a:pt x="169340" y="173825"/>
                  </a:lnTo>
                  <a:cubicBezTo>
                    <a:pt x="169359" y="173868"/>
                    <a:pt x="169371" y="173909"/>
                    <a:pt x="169379" y="173948"/>
                  </a:cubicBezTo>
                  <a:lnTo>
                    <a:pt x="169379" y="173948"/>
                  </a:lnTo>
                  <a:cubicBezTo>
                    <a:pt x="169384" y="173946"/>
                    <a:pt x="169388" y="173943"/>
                    <a:pt x="169393" y="173941"/>
                  </a:cubicBezTo>
                  <a:cubicBezTo>
                    <a:pt x="169377" y="173901"/>
                    <a:pt x="169359" y="173862"/>
                    <a:pt x="169340" y="173825"/>
                  </a:cubicBezTo>
                  <a:close/>
                  <a:moveTo>
                    <a:pt x="180659" y="172304"/>
                  </a:moveTo>
                  <a:cubicBezTo>
                    <a:pt x="179458" y="172957"/>
                    <a:pt x="178362" y="173505"/>
                    <a:pt x="177158" y="174052"/>
                  </a:cubicBezTo>
                  <a:cubicBezTo>
                    <a:pt x="176419" y="174052"/>
                    <a:pt x="175679" y="174101"/>
                    <a:pt x="174874" y="174101"/>
                  </a:cubicBezTo>
                  <a:cubicBezTo>
                    <a:pt x="174471" y="174101"/>
                    <a:pt x="174052" y="174089"/>
                    <a:pt x="173608" y="174052"/>
                  </a:cubicBezTo>
                  <a:cubicBezTo>
                    <a:pt x="173513" y="173909"/>
                    <a:pt x="173398" y="173868"/>
                    <a:pt x="173279" y="173868"/>
                  </a:cubicBezTo>
                  <a:cubicBezTo>
                    <a:pt x="173122" y="173868"/>
                    <a:pt x="172959" y="173941"/>
                    <a:pt x="172832" y="173941"/>
                  </a:cubicBezTo>
                  <a:cubicBezTo>
                    <a:pt x="171279" y="173497"/>
                    <a:pt x="169726" y="172943"/>
                    <a:pt x="168395" y="172499"/>
                  </a:cubicBezTo>
                  <a:lnTo>
                    <a:pt x="168395" y="172499"/>
                  </a:lnTo>
                  <a:cubicBezTo>
                    <a:pt x="168601" y="173014"/>
                    <a:pt x="169093" y="173337"/>
                    <a:pt x="169340" y="173825"/>
                  </a:cubicBezTo>
                  <a:lnTo>
                    <a:pt x="169340" y="173825"/>
                  </a:lnTo>
                  <a:cubicBezTo>
                    <a:pt x="169325" y="173791"/>
                    <a:pt x="169306" y="173756"/>
                    <a:pt x="169282" y="173719"/>
                  </a:cubicBezTo>
                  <a:lnTo>
                    <a:pt x="169615" y="173719"/>
                  </a:lnTo>
                  <a:cubicBezTo>
                    <a:pt x="169689" y="173756"/>
                    <a:pt x="169800" y="173756"/>
                    <a:pt x="169923" y="173756"/>
                  </a:cubicBezTo>
                  <a:cubicBezTo>
                    <a:pt x="170170" y="173756"/>
                    <a:pt x="170465" y="173756"/>
                    <a:pt x="170613" y="174052"/>
                  </a:cubicBezTo>
                  <a:cubicBezTo>
                    <a:pt x="170835" y="174052"/>
                    <a:pt x="170946" y="174052"/>
                    <a:pt x="171168" y="174274"/>
                  </a:cubicBezTo>
                  <a:lnTo>
                    <a:pt x="172055" y="174274"/>
                  </a:lnTo>
                  <a:cubicBezTo>
                    <a:pt x="172055" y="174274"/>
                    <a:pt x="172055" y="174385"/>
                    <a:pt x="172277" y="174385"/>
                  </a:cubicBezTo>
                  <a:lnTo>
                    <a:pt x="173054" y="174385"/>
                  </a:lnTo>
                  <a:cubicBezTo>
                    <a:pt x="173605" y="174535"/>
                    <a:pt x="174178" y="174595"/>
                    <a:pt x="174754" y="174595"/>
                  </a:cubicBezTo>
                  <a:cubicBezTo>
                    <a:pt x="175453" y="174595"/>
                    <a:pt x="176156" y="174506"/>
                    <a:pt x="176825" y="174385"/>
                  </a:cubicBezTo>
                  <a:cubicBezTo>
                    <a:pt x="176936" y="174163"/>
                    <a:pt x="177380" y="174163"/>
                    <a:pt x="177602" y="174163"/>
                  </a:cubicBezTo>
                  <a:cubicBezTo>
                    <a:pt x="177824" y="174052"/>
                    <a:pt x="177935" y="173830"/>
                    <a:pt x="178157" y="173830"/>
                  </a:cubicBezTo>
                  <a:cubicBezTo>
                    <a:pt x="178378" y="173608"/>
                    <a:pt x="178489" y="173608"/>
                    <a:pt x="178711" y="173608"/>
                  </a:cubicBezTo>
                  <a:cubicBezTo>
                    <a:pt x="179266" y="173164"/>
                    <a:pt x="180042" y="172943"/>
                    <a:pt x="180597" y="172499"/>
                  </a:cubicBezTo>
                  <a:cubicBezTo>
                    <a:pt x="180597" y="172447"/>
                    <a:pt x="180622" y="172370"/>
                    <a:pt x="180659" y="172304"/>
                  </a:cubicBezTo>
                  <a:close/>
                  <a:moveTo>
                    <a:pt x="29625" y="173562"/>
                  </a:moveTo>
                  <a:cubicBezTo>
                    <a:pt x="29660" y="173578"/>
                    <a:pt x="29695" y="173593"/>
                    <a:pt x="29730" y="173608"/>
                  </a:cubicBezTo>
                  <a:cubicBezTo>
                    <a:pt x="30174" y="173830"/>
                    <a:pt x="30506" y="174052"/>
                    <a:pt x="30839" y="174274"/>
                  </a:cubicBezTo>
                  <a:cubicBezTo>
                    <a:pt x="31061" y="174274"/>
                    <a:pt x="31283" y="174385"/>
                    <a:pt x="31394" y="174385"/>
                  </a:cubicBezTo>
                  <a:cubicBezTo>
                    <a:pt x="31505" y="174385"/>
                    <a:pt x="31616" y="174385"/>
                    <a:pt x="31616" y="174607"/>
                  </a:cubicBezTo>
                  <a:lnTo>
                    <a:pt x="31949" y="174607"/>
                  </a:lnTo>
                  <a:cubicBezTo>
                    <a:pt x="31838" y="174385"/>
                    <a:pt x="31505" y="174385"/>
                    <a:pt x="31394" y="174274"/>
                  </a:cubicBezTo>
                  <a:lnTo>
                    <a:pt x="31061" y="174274"/>
                  </a:lnTo>
                  <a:cubicBezTo>
                    <a:pt x="31061" y="174163"/>
                    <a:pt x="30950" y="174163"/>
                    <a:pt x="30950" y="174052"/>
                  </a:cubicBezTo>
                  <a:lnTo>
                    <a:pt x="30839" y="174052"/>
                  </a:lnTo>
                  <a:cubicBezTo>
                    <a:pt x="30728" y="173830"/>
                    <a:pt x="30506" y="173830"/>
                    <a:pt x="30396" y="173830"/>
                  </a:cubicBezTo>
                  <a:cubicBezTo>
                    <a:pt x="30396" y="173719"/>
                    <a:pt x="30285" y="173719"/>
                    <a:pt x="30174" y="173719"/>
                  </a:cubicBezTo>
                  <a:cubicBezTo>
                    <a:pt x="30007" y="173636"/>
                    <a:pt x="29839" y="173615"/>
                    <a:pt x="29625" y="173562"/>
                  </a:cubicBezTo>
                  <a:close/>
                  <a:moveTo>
                    <a:pt x="40379" y="172943"/>
                  </a:moveTo>
                  <a:lnTo>
                    <a:pt x="40379" y="172943"/>
                  </a:lnTo>
                  <a:cubicBezTo>
                    <a:pt x="39270" y="173608"/>
                    <a:pt x="37939" y="173497"/>
                    <a:pt x="36830" y="174274"/>
                  </a:cubicBezTo>
                  <a:cubicBezTo>
                    <a:pt x="36608" y="174274"/>
                    <a:pt x="36386" y="174246"/>
                    <a:pt x="36192" y="174246"/>
                  </a:cubicBezTo>
                  <a:cubicBezTo>
                    <a:pt x="35998" y="174246"/>
                    <a:pt x="35831" y="174274"/>
                    <a:pt x="35720" y="174385"/>
                  </a:cubicBezTo>
                  <a:cubicBezTo>
                    <a:pt x="35598" y="174344"/>
                    <a:pt x="35492" y="174318"/>
                    <a:pt x="35394" y="174318"/>
                  </a:cubicBezTo>
                  <a:cubicBezTo>
                    <a:pt x="35225" y="174318"/>
                    <a:pt x="35084" y="174396"/>
                    <a:pt x="34944" y="174607"/>
                  </a:cubicBezTo>
                  <a:lnTo>
                    <a:pt x="31949" y="174607"/>
                  </a:lnTo>
                  <a:cubicBezTo>
                    <a:pt x="32688" y="174607"/>
                    <a:pt x="33477" y="174705"/>
                    <a:pt x="34249" y="174705"/>
                  </a:cubicBezTo>
                  <a:cubicBezTo>
                    <a:pt x="34636" y="174705"/>
                    <a:pt x="35018" y="174680"/>
                    <a:pt x="35387" y="174607"/>
                  </a:cubicBezTo>
                  <a:cubicBezTo>
                    <a:pt x="35486" y="174541"/>
                    <a:pt x="35585" y="174524"/>
                    <a:pt x="35684" y="174524"/>
                  </a:cubicBezTo>
                  <a:cubicBezTo>
                    <a:pt x="35789" y="174524"/>
                    <a:pt x="35894" y="174543"/>
                    <a:pt x="35999" y="174543"/>
                  </a:cubicBezTo>
                  <a:cubicBezTo>
                    <a:pt x="36128" y="174543"/>
                    <a:pt x="36257" y="174514"/>
                    <a:pt x="36386" y="174385"/>
                  </a:cubicBezTo>
                  <a:lnTo>
                    <a:pt x="37495" y="174385"/>
                  </a:lnTo>
                  <a:lnTo>
                    <a:pt x="37495" y="174274"/>
                  </a:lnTo>
                  <a:cubicBezTo>
                    <a:pt x="37916" y="174189"/>
                    <a:pt x="38338" y="173977"/>
                    <a:pt x="38759" y="173977"/>
                  </a:cubicBezTo>
                  <a:cubicBezTo>
                    <a:pt x="38892" y="173977"/>
                    <a:pt x="39026" y="173999"/>
                    <a:pt x="39159" y="174052"/>
                  </a:cubicBezTo>
                  <a:cubicBezTo>
                    <a:pt x="39159" y="174717"/>
                    <a:pt x="38605" y="174939"/>
                    <a:pt x="38494" y="175494"/>
                  </a:cubicBezTo>
                  <a:cubicBezTo>
                    <a:pt x="38272" y="175716"/>
                    <a:pt x="38272" y="175938"/>
                    <a:pt x="38161" y="176049"/>
                  </a:cubicBezTo>
                  <a:lnTo>
                    <a:pt x="38161" y="176270"/>
                  </a:lnTo>
                  <a:cubicBezTo>
                    <a:pt x="38161" y="176381"/>
                    <a:pt x="38161" y="176381"/>
                    <a:pt x="38272" y="176492"/>
                  </a:cubicBezTo>
                  <a:lnTo>
                    <a:pt x="38161" y="176492"/>
                  </a:lnTo>
                  <a:cubicBezTo>
                    <a:pt x="38050" y="177491"/>
                    <a:pt x="38494" y="178267"/>
                    <a:pt x="38715" y="179155"/>
                  </a:cubicBezTo>
                  <a:cubicBezTo>
                    <a:pt x="38826" y="179266"/>
                    <a:pt x="39048" y="179377"/>
                    <a:pt x="39048" y="179709"/>
                  </a:cubicBezTo>
                  <a:cubicBezTo>
                    <a:pt x="39251" y="179791"/>
                    <a:pt x="39425" y="179887"/>
                    <a:pt x="39590" y="179987"/>
                  </a:cubicBezTo>
                  <a:lnTo>
                    <a:pt x="39590" y="179987"/>
                  </a:lnTo>
                  <a:cubicBezTo>
                    <a:pt x="38974" y="179479"/>
                    <a:pt x="38592" y="178658"/>
                    <a:pt x="38494" y="177380"/>
                  </a:cubicBezTo>
                  <a:cubicBezTo>
                    <a:pt x="38494" y="177380"/>
                    <a:pt x="38605" y="177380"/>
                    <a:pt x="38605" y="177158"/>
                  </a:cubicBezTo>
                  <a:cubicBezTo>
                    <a:pt x="38715" y="177047"/>
                    <a:pt x="38715" y="176936"/>
                    <a:pt x="38715" y="176825"/>
                  </a:cubicBezTo>
                  <a:lnTo>
                    <a:pt x="38715" y="176381"/>
                  </a:lnTo>
                  <a:cubicBezTo>
                    <a:pt x="39159" y="175161"/>
                    <a:pt x="39381" y="173830"/>
                    <a:pt x="40379" y="172943"/>
                  </a:cubicBezTo>
                  <a:close/>
                  <a:moveTo>
                    <a:pt x="39590" y="179987"/>
                  </a:moveTo>
                  <a:cubicBezTo>
                    <a:pt x="39803" y="180162"/>
                    <a:pt x="40044" y="180300"/>
                    <a:pt x="40311" y="180407"/>
                  </a:cubicBezTo>
                  <a:lnTo>
                    <a:pt x="40311" y="180407"/>
                  </a:lnTo>
                  <a:cubicBezTo>
                    <a:pt x="40045" y="180280"/>
                    <a:pt x="39826" y="180129"/>
                    <a:pt x="39590" y="179987"/>
                  </a:cubicBezTo>
                  <a:close/>
                  <a:moveTo>
                    <a:pt x="40311" y="180407"/>
                  </a:moveTo>
                  <a:cubicBezTo>
                    <a:pt x="40368" y="180435"/>
                    <a:pt x="40428" y="180461"/>
                    <a:pt x="40490" y="180486"/>
                  </a:cubicBezTo>
                  <a:cubicBezTo>
                    <a:pt x="40596" y="180539"/>
                    <a:pt x="40709" y="180560"/>
                    <a:pt x="40825" y="180568"/>
                  </a:cubicBezTo>
                  <a:lnTo>
                    <a:pt x="40825" y="180568"/>
                  </a:lnTo>
                  <a:cubicBezTo>
                    <a:pt x="40644" y="180525"/>
                    <a:pt x="40473" y="180472"/>
                    <a:pt x="40311" y="180407"/>
                  </a:cubicBezTo>
                  <a:close/>
                  <a:moveTo>
                    <a:pt x="40825" y="180568"/>
                  </a:moveTo>
                  <a:cubicBezTo>
                    <a:pt x="41123" y="180639"/>
                    <a:pt x="41445" y="180682"/>
                    <a:pt x="41791" y="180704"/>
                  </a:cubicBezTo>
                  <a:lnTo>
                    <a:pt x="41791" y="180704"/>
                  </a:lnTo>
                  <a:cubicBezTo>
                    <a:pt x="41607" y="180586"/>
                    <a:pt x="41409" y="180569"/>
                    <a:pt x="41211" y="180569"/>
                  </a:cubicBezTo>
                  <a:cubicBezTo>
                    <a:pt x="41128" y="180569"/>
                    <a:pt x="41045" y="180572"/>
                    <a:pt x="40963" y="180572"/>
                  </a:cubicBezTo>
                  <a:cubicBezTo>
                    <a:pt x="40916" y="180572"/>
                    <a:pt x="40870" y="180571"/>
                    <a:pt x="40825" y="180568"/>
                  </a:cubicBezTo>
                  <a:close/>
                  <a:moveTo>
                    <a:pt x="47327" y="178517"/>
                  </a:moveTo>
                  <a:cubicBezTo>
                    <a:pt x="47229" y="178517"/>
                    <a:pt x="47146" y="178545"/>
                    <a:pt x="47146" y="178600"/>
                  </a:cubicBezTo>
                  <a:cubicBezTo>
                    <a:pt x="46924" y="179044"/>
                    <a:pt x="46592" y="179377"/>
                    <a:pt x="46259" y="179598"/>
                  </a:cubicBezTo>
                  <a:cubicBezTo>
                    <a:pt x="45149" y="180153"/>
                    <a:pt x="44151" y="180708"/>
                    <a:pt x="42931" y="180708"/>
                  </a:cubicBezTo>
                  <a:cubicBezTo>
                    <a:pt x="42737" y="180716"/>
                    <a:pt x="42548" y="180721"/>
                    <a:pt x="42364" y="180721"/>
                  </a:cubicBezTo>
                  <a:cubicBezTo>
                    <a:pt x="42167" y="180721"/>
                    <a:pt x="41975" y="180715"/>
                    <a:pt x="41791" y="180704"/>
                  </a:cubicBezTo>
                  <a:lnTo>
                    <a:pt x="41791" y="180704"/>
                  </a:lnTo>
                  <a:cubicBezTo>
                    <a:pt x="41839" y="180735"/>
                    <a:pt x="41886" y="180773"/>
                    <a:pt x="41932" y="180819"/>
                  </a:cubicBezTo>
                  <a:cubicBezTo>
                    <a:pt x="42099" y="180856"/>
                    <a:pt x="42262" y="180871"/>
                    <a:pt x="42423" y="180871"/>
                  </a:cubicBezTo>
                  <a:cubicBezTo>
                    <a:pt x="43230" y="180871"/>
                    <a:pt x="43985" y="180486"/>
                    <a:pt x="44817" y="180486"/>
                  </a:cubicBezTo>
                  <a:cubicBezTo>
                    <a:pt x="44928" y="180264"/>
                    <a:pt x="45149" y="180264"/>
                    <a:pt x="45371" y="180264"/>
                  </a:cubicBezTo>
                  <a:cubicBezTo>
                    <a:pt x="45482" y="179931"/>
                    <a:pt x="45704" y="179931"/>
                    <a:pt x="45926" y="179931"/>
                  </a:cubicBezTo>
                  <a:cubicBezTo>
                    <a:pt x="46170" y="179769"/>
                    <a:pt x="46294" y="179666"/>
                    <a:pt x="46518" y="179666"/>
                  </a:cubicBezTo>
                  <a:cubicBezTo>
                    <a:pt x="46600" y="179666"/>
                    <a:pt x="46695" y="179680"/>
                    <a:pt x="46813" y="179709"/>
                  </a:cubicBezTo>
                  <a:lnTo>
                    <a:pt x="46813" y="182039"/>
                  </a:lnTo>
                  <a:cubicBezTo>
                    <a:pt x="46882" y="182073"/>
                    <a:pt x="46929" y="182118"/>
                    <a:pt x="46962" y="182170"/>
                  </a:cubicBezTo>
                  <a:lnTo>
                    <a:pt x="46962" y="182170"/>
                  </a:lnTo>
                  <a:cubicBezTo>
                    <a:pt x="46834" y="181417"/>
                    <a:pt x="46969" y="180619"/>
                    <a:pt x="47368" y="179820"/>
                  </a:cubicBezTo>
                  <a:lnTo>
                    <a:pt x="47701" y="179044"/>
                  </a:lnTo>
                  <a:cubicBezTo>
                    <a:pt x="47701" y="178822"/>
                    <a:pt x="47701" y="178711"/>
                    <a:pt x="47590" y="178600"/>
                  </a:cubicBezTo>
                  <a:cubicBezTo>
                    <a:pt x="47535" y="178545"/>
                    <a:pt x="47424" y="178517"/>
                    <a:pt x="47327" y="178517"/>
                  </a:cubicBezTo>
                  <a:close/>
                  <a:moveTo>
                    <a:pt x="46962" y="182170"/>
                  </a:moveTo>
                  <a:cubicBezTo>
                    <a:pt x="46981" y="182279"/>
                    <a:pt x="47005" y="182388"/>
                    <a:pt x="47035" y="182495"/>
                  </a:cubicBezTo>
                  <a:lnTo>
                    <a:pt x="47035" y="182495"/>
                  </a:lnTo>
                  <a:cubicBezTo>
                    <a:pt x="47032" y="182376"/>
                    <a:pt x="47020" y="182262"/>
                    <a:pt x="46962" y="182170"/>
                  </a:cubicBezTo>
                  <a:close/>
                  <a:moveTo>
                    <a:pt x="47035" y="182495"/>
                  </a:moveTo>
                  <a:cubicBezTo>
                    <a:pt x="47035" y="182527"/>
                    <a:pt x="47035" y="182561"/>
                    <a:pt x="47035" y="182594"/>
                  </a:cubicBezTo>
                  <a:cubicBezTo>
                    <a:pt x="47046" y="182597"/>
                    <a:pt x="47057" y="182601"/>
                    <a:pt x="47067" y="182605"/>
                  </a:cubicBezTo>
                  <a:lnTo>
                    <a:pt x="47067" y="182605"/>
                  </a:lnTo>
                  <a:cubicBezTo>
                    <a:pt x="47056" y="182568"/>
                    <a:pt x="47045" y="182532"/>
                    <a:pt x="47035" y="182495"/>
                  </a:cubicBezTo>
                  <a:close/>
                  <a:moveTo>
                    <a:pt x="152027" y="183453"/>
                  </a:moveTo>
                  <a:cubicBezTo>
                    <a:pt x="151965" y="183720"/>
                    <a:pt x="151985" y="183987"/>
                    <a:pt x="152000" y="184254"/>
                  </a:cubicBezTo>
                  <a:lnTo>
                    <a:pt x="152000" y="184254"/>
                  </a:lnTo>
                  <a:cubicBezTo>
                    <a:pt x="152026" y="183987"/>
                    <a:pt x="152037" y="183720"/>
                    <a:pt x="152027" y="183453"/>
                  </a:cubicBezTo>
                  <a:close/>
                  <a:moveTo>
                    <a:pt x="108854" y="171026"/>
                  </a:moveTo>
                  <a:cubicBezTo>
                    <a:pt x="109543" y="171026"/>
                    <a:pt x="110269" y="171322"/>
                    <a:pt x="110932" y="171944"/>
                  </a:cubicBezTo>
                  <a:cubicBezTo>
                    <a:pt x="110932" y="172277"/>
                    <a:pt x="111154" y="172388"/>
                    <a:pt x="111265" y="172499"/>
                  </a:cubicBezTo>
                  <a:cubicBezTo>
                    <a:pt x="111376" y="172610"/>
                    <a:pt x="111376" y="172832"/>
                    <a:pt x="111376" y="172832"/>
                  </a:cubicBezTo>
                  <a:cubicBezTo>
                    <a:pt x="111376" y="172943"/>
                    <a:pt x="111376" y="173053"/>
                    <a:pt x="111487" y="173164"/>
                  </a:cubicBezTo>
                  <a:cubicBezTo>
                    <a:pt x="111487" y="173608"/>
                    <a:pt x="111487" y="173941"/>
                    <a:pt x="111819" y="174163"/>
                  </a:cubicBezTo>
                  <a:lnTo>
                    <a:pt x="111819" y="174274"/>
                  </a:lnTo>
                  <a:cubicBezTo>
                    <a:pt x="111819" y="174717"/>
                    <a:pt x="111819" y="174939"/>
                    <a:pt x="112041" y="175383"/>
                  </a:cubicBezTo>
                  <a:cubicBezTo>
                    <a:pt x="112596" y="176936"/>
                    <a:pt x="112152" y="178489"/>
                    <a:pt x="112152" y="179931"/>
                  </a:cubicBezTo>
                  <a:cubicBezTo>
                    <a:pt x="112041" y="180153"/>
                    <a:pt x="111930" y="180375"/>
                    <a:pt x="112041" y="180708"/>
                  </a:cubicBezTo>
                  <a:cubicBezTo>
                    <a:pt x="112041" y="180819"/>
                    <a:pt x="112041" y="180930"/>
                    <a:pt x="111930" y="181151"/>
                  </a:cubicBezTo>
                  <a:cubicBezTo>
                    <a:pt x="111487" y="181817"/>
                    <a:pt x="111265" y="182483"/>
                    <a:pt x="110821" y="183148"/>
                  </a:cubicBezTo>
                  <a:cubicBezTo>
                    <a:pt x="110266" y="183481"/>
                    <a:pt x="110266" y="184036"/>
                    <a:pt x="110045" y="184590"/>
                  </a:cubicBezTo>
                  <a:cubicBezTo>
                    <a:pt x="108935" y="184479"/>
                    <a:pt x="108381" y="183592"/>
                    <a:pt x="107604" y="182926"/>
                  </a:cubicBezTo>
                  <a:cubicBezTo>
                    <a:pt x="107271" y="182372"/>
                    <a:pt x="106938" y="181817"/>
                    <a:pt x="106384" y="181373"/>
                  </a:cubicBezTo>
                  <a:cubicBezTo>
                    <a:pt x="106384" y="181262"/>
                    <a:pt x="106273" y="181151"/>
                    <a:pt x="106273" y="181151"/>
                  </a:cubicBezTo>
                  <a:cubicBezTo>
                    <a:pt x="106273" y="180930"/>
                    <a:pt x="106273" y="180930"/>
                    <a:pt x="106162" y="180930"/>
                  </a:cubicBezTo>
                  <a:cubicBezTo>
                    <a:pt x="106162" y="180819"/>
                    <a:pt x="105940" y="180708"/>
                    <a:pt x="105940" y="180708"/>
                  </a:cubicBezTo>
                  <a:cubicBezTo>
                    <a:pt x="105385" y="178933"/>
                    <a:pt x="105164" y="177047"/>
                    <a:pt x="105718" y="175161"/>
                  </a:cubicBezTo>
                  <a:cubicBezTo>
                    <a:pt x="105718" y="175161"/>
                    <a:pt x="105829" y="175050"/>
                    <a:pt x="105718" y="174828"/>
                  </a:cubicBezTo>
                  <a:cubicBezTo>
                    <a:pt x="105940" y="174496"/>
                    <a:pt x="105940" y="173941"/>
                    <a:pt x="106162" y="173386"/>
                  </a:cubicBezTo>
                  <a:cubicBezTo>
                    <a:pt x="106648" y="171858"/>
                    <a:pt x="107700" y="171026"/>
                    <a:pt x="108854" y="171026"/>
                  </a:cubicBezTo>
                  <a:close/>
                  <a:moveTo>
                    <a:pt x="99966" y="171040"/>
                  </a:moveTo>
                  <a:cubicBezTo>
                    <a:pt x="100066" y="171040"/>
                    <a:pt x="100172" y="171046"/>
                    <a:pt x="100283" y="171057"/>
                  </a:cubicBezTo>
                  <a:cubicBezTo>
                    <a:pt x="101392" y="171057"/>
                    <a:pt x="102390" y="171500"/>
                    <a:pt x="102834" y="172610"/>
                  </a:cubicBezTo>
                  <a:cubicBezTo>
                    <a:pt x="102945" y="172721"/>
                    <a:pt x="103056" y="172943"/>
                    <a:pt x="103167" y="173164"/>
                  </a:cubicBezTo>
                  <a:cubicBezTo>
                    <a:pt x="103167" y="174052"/>
                    <a:pt x="103500" y="174717"/>
                    <a:pt x="103721" y="175494"/>
                  </a:cubicBezTo>
                  <a:cubicBezTo>
                    <a:pt x="103721" y="175716"/>
                    <a:pt x="103721" y="175827"/>
                    <a:pt x="103943" y="175938"/>
                  </a:cubicBezTo>
                  <a:cubicBezTo>
                    <a:pt x="103721" y="176270"/>
                    <a:pt x="103943" y="176492"/>
                    <a:pt x="104054" y="176825"/>
                  </a:cubicBezTo>
                  <a:lnTo>
                    <a:pt x="104054" y="177158"/>
                  </a:lnTo>
                  <a:cubicBezTo>
                    <a:pt x="103721" y="177491"/>
                    <a:pt x="103943" y="177602"/>
                    <a:pt x="104054" y="177934"/>
                  </a:cubicBezTo>
                  <a:lnTo>
                    <a:pt x="104054" y="178156"/>
                  </a:lnTo>
                  <a:cubicBezTo>
                    <a:pt x="103721" y="178267"/>
                    <a:pt x="103721" y="178600"/>
                    <a:pt x="103943" y="178711"/>
                  </a:cubicBezTo>
                  <a:cubicBezTo>
                    <a:pt x="103943" y="178822"/>
                    <a:pt x="103943" y="179044"/>
                    <a:pt x="103721" y="179155"/>
                  </a:cubicBezTo>
                  <a:cubicBezTo>
                    <a:pt x="103500" y="179377"/>
                    <a:pt x="103500" y="179709"/>
                    <a:pt x="103500" y="179931"/>
                  </a:cubicBezTo>
                  <a:cubicBezTo>
                    <a:pt x="103389" y="180375"/>
                    <a:pt x="103056" y="180819"/>
                    <a:pt x="102945" y="181262"/>
                  </a:cubicBezTo>
                  <a:cubicBezTo>
                    <a:pt x="102612" y="181484"/>
                    <a:pt x="102390" y="181928"/>
                    <a:pt x="102279" y="182372"/>
                  </a:cubicBezTo>
                  <a:cubicBezTo>
                    <a:pt x="101170" y="182594"/>
                    <a:pt x="100948" y="183814"/>
                    <a:pt x="100172" y="184369"/>
                  </a:cubicBezTo>
                  <a:cubicBezTo>
                    <a:pt x="100061" y="184590"/>
                    <a:pt x="99839" y="184590"/>
                    <a:pt x="99728" y="184701"/>
                  </a:cubicBezTo>
                  <a:lnTo>
                    <a:pt x="99617" y="184701"/>
                  </a:lnTo>
                  <a:cubicBezTo>
                    <a:pt x="99506" y="184701"/>
                    <a:pt x="99506" y="184590"/>
                    <a:pt x="99506" y="184590"/>
                  </a:cubicBezTo>
                  <a:lnTo>
                    <a:pt x="99284" y="184369"/>
                  </a:lnTo>
                  <a:lnTo>
                    <a:pt x="99173" y="184258"/>
                  </a:lnTo>
                  <a:cubicBezTo>
                    <a:pt x="99173" y="184147"/>
                    <a:pt x="99062" y="184147"/>
                    <a:pt x="99062" y="184036"/>
                  </a:cubicBezTo>
                  <a:cubicBezTo>
                    <a:pt x="99062" y="183925"/>
                    <a:pt x="98951" y="183703"/>
                    <a:pt x="98951" y="183592"/>
                  </a:cubicBezTo>
                  <a:cubicBezTo>
                    <a:pt x="98951" y="183481"/>
                    <a:pt x="98951" y="183481"/>
                    <a:pt x="98730" y="183259"/>
                  </a:cubicBezTo>
                  <a:cubicBezTo>
                    <a:pt x="98730" y="183148"/>
                    <a:pt x="98619" y="183148"/>
                    <a:pt x="98619" y="183037"/>
                  </a:cubicBezTo>
                  <a:lnTo>
                    <a:pt x="98508" y="182926"/>
                  </a:lnTo>
                  <a:cubicBezTo>
                    <a:pt x="98397" y="182926"/>
                    <a:pt x="98397" y="182815"/>
                    <a:pt x="98175" y="182815"/>
                  </a:cubicBezTo>
                  <a:lnTo>
                    <a:pt x="98064" y="182815"/>
                  </a:lnTo>
                  <a:cubicBezTo>
                    <a:pt x="98064" y="182594"/>
                    <a:pt x="97953" y="182594"/>
                    <a:pt x="97953" y="182483"/>
                  </a:cubicBezTo>
                  <a:lnTo>
                    <a:pt x="97953" y="182372"/>
                  </a:lnTo>
                  <a:cubicBezTo>
                    <a:pt x="97953" y="182261"/>
                    <a:pt x="97953" y="182039"/>
                    <a:pt x="97620" y="182039"/>
                  </a:cubicBezTo>
                  <a:cubicBezTo>
                    <a:pt x="97509" y="182039"/>
                    <a:pt x="97509" y="181928"/>
                    <a:pt x="97398" y="181706"/>
                  </a:cubicBezTo>
                  <a:cubicBezTo>
                    <a:pt x="97398" y="180930"/>
                    <a:pt x="97066" y="180264"/>
                    <a:pt x="96844" y="179598"/>
                  </a:cubicBezTo>
                  <a:lnTo>
                    <a:pt x="96844" y="179044"/>
                  </a:lnTo>
                  <a:cubicBezTo>
                    <a:pt x="97066" y="178711"/>
                    <a:pt x="96955" y="178489"/>
                    <a:pt x="96844" y="178378"/>
                  </a:cubicBezTo>
                  <a:cubicBezTo>
                    <a:pt x="96955" y="177491"/>
                    <a:pt x="96844" y="176714"/>
                    <a:pt x="97066" y="175716"/>
                  </a:cubicBezTo>
                  <a:cubicBezTo>
                    <a:pt x="97509" y="175272"/>
                    <a:pt x="97509" y="174828"/>
                    <a:pt x="97620" y="174274"/>
                  </a:cubicBezTo>
                  <a:cubicBezTo>
                    <a:pt x="97842" y="173608"/>
                    <a:pt x="97953" y="173053"/>
                    <a:pt x="98175" y="172388"/>
                  </a:cubicBezTo>
                  <a:cubicBezTo>
                    <a:pt x="98574" y="171489"/>
                    <a:pt x="99063" y="171040"/>
                    <a:pt x="99966" y="171040"/>
                  </a:cubicBezTo>
                  <a:close/>
                  <a:moveTo>
                    <a:pt x="152000" y="184254"/>
                  </a:moveTo>
                  <a:lnTo>
                    <a:pt x="152000" y="184254"/>
                  </a:lnTo>
                  <a:cubicBezTo>
                    <a:pt x="151975" y="184503"/>
                    <a:pt x="151937" y="184751"/>
                    <a:pt x="151889" y="185000"/>
                  </a:cubicBezTo>
                  <a:lnTo>
                    <a:pt x="151889" y="185000"/>
                  </a:lnTo>
                  <a:cubicBezTo>
                    <a:pt x="151914" y="184974"/>
                    <a:pt x="151943" y="184948"/>
                    <a:pt x="151977" y="184923"/>
                  </a:cubicBezTo>
                  <a:cubicBezTo>
                    <a:pt x="152021" y="184700"/>
                    <a:pt x="152012" y="184477"/>
                    <a:pt x="152000" y="184254"/>
                  </a:cubicBezTo>
                  <a:close/>
                  <a:moveTo>
                    <a:pt x="169379" y="173948"/>
                  </a:moveTo>
                  <a:cubicBezTo>
                    <a:pt x="169171" y="174052"/>
                    <a:pt x="169171" y="174054"/>
                    <a:pt x="169171" y="174163"/>
                  </a:cubicBezTo>
                  <a:cubicBezTo>
                    <a:pt x="169171" y="174607"/>
                    <a:pt x="169393" y="174828"/>
                    <a:pt x="169504" y="175161"/>
                  </a:cubicBezTo>
                  <a:cubicBezTo>
                    <a:pt x="170280" y="177047"/>
                    <a:pt x="169948" y="178489"/>
                    <a:pt x="167951" y="179598"/>
                  </a:cubicBezTo>
                  <a:cubicBezTo>
                    <a:pt x="167729" y="179820"/>
                    <a:pt x="167285" y="179820"/>
                    <a:pt x="166842" y="179820"/>
                  </a:cubicBezTo>
                  <a:cubicBezTo>
                    <a:pt x="166731" y="179820"/>
                    <a:pt x="166620" y="179931"/>
                    <a:pt x="166398" y="179931"/>
                  </a:cubicBezTo>
                  <a:lnTo>
                    <a:pt x="166287" y="180153"/>
                  </a:lnTo>
                  <a:cubicBezTo>
                    <a:pt x="165510" y="179931"/>
                    <a:pt x="164734" y="179820"/>
                    <a:pt x="163957" y="179709"/>
                  </a:cubicBezTo>
                  <a:cubicBezTo>
                    <a:pt x="163957" y="179598"/>
                    <a:pt x="163846" y="179377"/>
                    <a:pt x="163846" y="179377"/>
                  </a:cubicBezTo>
                  <a:lnTo>
                    <a:pt x="163403" y="179044"/>
                  </a:lnTo>
                  <a:lnTo>
                    <a:pt x="161739" y="177713"/>
                  </a:lnTo>
                  <a:cubicBezTo>
                    <a:pt x="161660" y="177634"/>
                    <a:pt x="161415" y="177556"/>
                    <a:pt x="161240" y="177556"/>
                  </a:cubicBezTo>
                  <a:cubicBezTo>
                    <a:pt x="161167" y="177556"/>
                    <a:pt x="161106" y="177569"/>
                    <a:pt x="161073" y="177602"/>
                  </a:cubicBezTo>
                  <a:cubicBezTo>
                    <a:pt x="160740" y="177713"/>
                    <a:pt x="160740" y="178045"/>
                    <a:pt x="160851" y="178267"/>
                  </a:cubicBezTo>
                  <a:cubicBezTo>
                    <a:pt x="160851" y="178600"/>
                    <a:pt x="161073" y="178822"/>
                    <a:pt x="161184" y="179044"/>
                  </a:cubicBezTo>
                  <a:cubicBezTo>
                    <a:pt x="161739" y="180930"/>
                    <a:pt x="161406" y="181928"/>
                    <a:pt x="159742" y="183259"/>
                  </a:cubicBezTo>
                  <a:cubicBezTo>
                    <a:pt x="159631" y="183481"/>
                    <a:pt x="159520" y="183592"/>
                    <a:pt x="159520" y="183703"/>
                  </a:cubicBezTo>
                  <a:lnTo>
                    <a:pt x="159520" y="183814"/>
                  </a:lnTo>
                  <a:cubicBezTo>
                    <a:pt x="159076" y="184147"/>
                    <a:pt x="158522" y="184258"/>
                    <a:pt x="158078" y="184258"/>
                  </a:cubicBezTo>
                  <a:cubicBezTo>
                    <a:pt x="157623" y="184333"/>
                    <a:pt x="157169" y="184513"/>
                    <a:pt x="156714" y="184513"/>
                  </a:cubicBezTo>
                  <a:cubicBezTo>
                    <a:pt x="156503" y="184513"/>
                    <a:pt x="156292" y="184474"/>
                    <a:pt x="156081" y="184369"/>
                  </a:cubicBezTo>
                  <a:cubicBezTo>
                    <a:pt x="154972" y="184036"/>
                    <a:pt x="153863" y="183481"/>
                    <a:pt x="152975" y="182372"/>
                  </a:cubicBezTo>
                  <a:cubicBezTo>
                    <a:pt x="152864" y="182039"/>
                    <a:pt x="152531" y="181817"/>
                    <a:pt x="152420" y="181595"/>
                  </a:cubicBezTo>
                  <a:cubicBezTo>
                    <a:pt x="152342" y="181517"/>
                    <a:pt x="152263" y="181480"/>
                    <a:pt x="152190" y="181480"/>
                  </a:cubicBezTo>
                  <a:cubicBezTo>
                    <a:pt x="152055" y="181480"/>
                    <a:pt x="151937" y="181602"/>
                    <a:pt x="151866" y="181817"/>
                  </a:cubicBezTo>
                  <a:lnTo>
                    <a:pt x="151866" y="182372"/>
                  </a:lnTo>
                  <a:cubicBezTo>
                    <a:pt x="151964" y="182732"/>
                    <a:pt x="152014" y="183093"/>
                    <a:pt x="152027" y="183453"/>
                  </a:cubicBezTo>
                  <a:lnTo>
                    <a:pt x="152027" y="183453"/>
                  </a:lnTo>
                  <a:cubicBezTo>
                    <a:pt x="152042" y="183388"/>
                    <a:pt x="152062" y="183324"/>
                    <a:pt x="152088" y="183259"/>
                  </a:cubicBezTo>
                  <a:cubicBezTo>
                    <a:pt x="152642" y="183703"/>
                    <a:pt x="153197" y="184147"/>
                    <a:pt x="153641" y="184369"/>
                  </a:cubicBezTo>
                  <a:cubicBezTo>
                    <a:pt x="153973" y="184369"/>
                    <a:pt x="154084" y="184369"/>
                    <a:pt x="154195" y="184701"/>
                  </a:cubicBezTo>
                  <a:cubicBezTo>
                    <a:pt x="154528" y="184701"/>
                    <a:pt x="154639" y="184701"/>
                    <a:pt x="154750" y="184923"/>
                  </a:cubicBezTo>
                  <a:cubicBezTo>
                    <a:pt x="155083" y="184923"/>
                    <a:pt x="155194" y="184923"/>
                    <a:pt x="155305" y="185256"/>
                  </a:cubicBezTo>
                  <a:lnTo>
                    <a:pt x="156858" y="185256"/>
                  </a:lnTo>
                  <a:cubicBezTo>
                    <a:pt x="157523" y="184812"/>
                    <a:pt x="158189" y="184923"/>
                    <a:pt x="158965" y="184701"/>
                  </a:cubicBezTo>
                  <a:lnTo>
                    <a:pt x="159298" y="184258"/>
                  </a:lnTo>
                  <a:lnTo>
                    <a:pt x="159520" y="184258"/>
                  </a:lnTo>
                  <a:cubicBezTo>
                    <a:pt x="160629" y="184258"/>
                    <a:pt x="161184" y="183703"/>
                    <a:pt x="161295" y="182705"/>
                  </a:cubicBezTo>
                  <a:cubicBezTo>
                    <a:pt x="161406" y="182594"/>
                    <a:pt x="161406" y="182372"/>
                    <a:pt x="161517" y="182150"/>
                  </a:cubicBezTo>
                  <a:cubicBezTo>
                    <a:pt x="161739" y="182039"/>
                    <a:pt x="161739" y="181817"/>
                    <a:pt x="161850" y="181595"/>
                  </a:cubicBezTo>
                  <a:lnTo>
                    <a:pt x="161850" y="181484"/>
                  </a:lnTo>
                  <a:cubicBezTo>
                    <a:pt x="161739" y="181373"/>
                    <a:pt x="161850" y="181262"/>
                    <a:pt x="161850" y="181041"/>
                  </a:cubicBezTo>
                  <a:lnTo>
                    <a:pt x="161850" y="180930"/>
                  </a:lnTo>
                  <a:cubicBezTo>
                    <a:pt x="161739" y="180486"/>
                    <a:pt x="162072" y="180264"/>
                    <a:pt x="161961" y="179820"/>
                  </a:cubicBezTo>
                  <a:cubicBezTo>
                    <a:pt x="161961" y="179710"/>
                    <a:pt x="161961" y="179709"/>
                    <a:pt x="161852" y="179600"/>
                  </a:cubicBezTo>
                  <a:lnTo>
                    <a:pt x="161852" y="179600"/>
                  </a:lnTo>
                  <a:lnTo>
                    <a:pt x="161961" y="179709"/>
                  </a:lnTo>
                  <a:cubicBezTo>
                    <a:pt x="162404" y="179820"/>
                    <a:pt x="162626" y="179931"/>
                    <a:pt x="163070" y="179931"/>
                  </a:cubicBezTo>
                  <a:cubicBezTo>
                    <a:pt x="163514" y="180375"/>
                    <a:pt x="164179" y="180153"/>
                    <a:pt x="164734" y="180486"/>
                  </a:cubicBezTo>
                  <a:lnTo>
                    <a:pt x="165399" y="180486"/>
                  </a:lnTo>
                  <a:lnTo>
                    <a:pt x="165621" y="180708"/>
                  </a:lnTo>
                  <a:cubicBezTo>
                    <a:pt x="167285" y="180486"/>
                    <a:pt x="168949" y="180708"/>
                    <a:pt x="169837" y="179044"/>
                  </a:cubicBezTo>
                  <a:cubicBezTo>
                    <a:pt x="170280" y="178267"/>
                    <a:pt x="170059" y="177491"/>
                    <a:pt x="170280" y="176825"/>
                  </a:cubicBezTo>
                  <a:cubicBezTo>
                    <a:pt x="170059" y="176381"/>
                    <a:pt x="170391" y="175827"/>
                    <a:pt x="170059" y="175383"/>
                  </a:cubicBezTo>
                  <a:cubicBezTo>
                    <a:pt x="169837" y="175272"/>
                    <a:pt x="169837" y="174939"/>
                    <a:pt x="169726" y="174828"/>
                  </a:cubicBezTo>
                  <a:cubicBezTo>
                    <a:pt x="169615" y="174717"/>
                    <a:pt x="169615" y="174717"/>
                    <a:pt x="169615" y="174607"/>
                  </a:cubicBezTo>
                  <a:cubicBezTo>
                    <a:pt x="169504" y="174607"/>
                    <a:pt x="169504" y="174385"/>
                    <a:pt x="169504" y="174385"/>
                  </a:cubicBezTo>
                  <a:cubicBezTo>
                    <a:pt x="169338" y="174301"/>
                    <a:pt x="169421" y="174156"/>
                    <a:pt x="169379" y="173948"/>
                  </a:cubicBezTo>
                  <a:close/>
                  <a:moveTo>
                    <a:pt x="56440" y="182128"/>
                  </a:moveTo>
                  <a:cubicBezTo>
                    <a:pt x="56156" y="182128"/>
                    <a:pt x="55895" y="182402"/>
                    <a:pt x="55799" y="182594"/>
                  </a:cubicBezTo>
                  <a:cubicBezTo>
                    <a:pt x="55133" y="183592"/>
                    <a:pt x="54246" y="184258"/>
                    <a:pt x="53137" y="184812"/>
                  </a:cubicBezTo>
                  <a:cubicBezTo>
                    <a:pt x="53026" y="184923"/>
                    <a:pt x="52915" y="184923"/>
                    <a:pt x="52582" y="185145"/>
                  </a:cubicBezTo>
                  <a:cubicBezTo>
                    <a:pt x="52360" y="185200"/>
                    <a:pt x="52194" y="185200"/>
                    <a:pt x="52027" y="185200"/>
                  </a:cubicBezTo>
                  <a:cubicBezTo>
                    <a:pt x="51892" y="185200"/>
                    <a:pt x="51758" y="185200"/>
                    <a:pt x="51594" y="185230"/>
                  </a:cubicBezTo>
                  <a:lnTo>
                    <a:pt x="51594" y="185230"/>
                  </a:lnTo>
                  <a:cubicBezTo>
                    <a:pt x="51516" y="185209"/>
                    <a:pt x="51439" y="185184"/>
                    <a:pt x="51362" y="185145"/>
                  </a:cubicBezTo>
                  <a:cubicBezTo>
                    <a:pt x="51362" y="185145"/>
                    <a:pt x="51251" y="185145"/>
                    <a:pt x="51251" y="185034"/>
                  </a:cubicBezTo>
                  <a:lnTo>
                    <a:pt x="50252" y="185034"/>
                  </a:lnTo>
                  <a:cubicBezTo>
                    <a:pt x="49587" y="184590"/>
                    <a:pt x="48699" y="184258"/>
                    <a:pt x="48034" y="183703"/>
                  </a:cubicBezTo>
                  <a:cubicBezTo>
                    <a:pt x="47923" y="183592"/>
                    <a:pt x="47701" y="183592"/>
                    <a:pt x="47590" y="183592"/>
                  </a:cubicBezTo>
                  <a:cubicBezTo>
                    <a:pt x="47590" y="183481"/>
                    <a:pt x="47479" y="183259"/>
                    <a:pt x="47368" y="183148"/>
                  </a:cubicBezTo>
                  <a:cubicBezTo>
                    <a:pt x="47368" y="182934"/>
                    <a:pt x="47368" y="182719"/>
                    <a:pt x="47067" y="182605"/>
                  </a:cubicBezTo>
                  <a:lnTo>
                    <a:pt x="47067" y="182605"/>
                  </a:lnTo>
                  <a:cubicBezTo>
                    <a:pt x="47241" y="183156"/>
                    <a:pt x="47563" y="183676"/>
                    <a:pt x="48034" y="184147"/>
                  </a:cubicBezTo>
                  <a:cubicBezTo>
                    <a:pt x="49032" y="184701"/>
                    <a:pt x="49920" y="185145"/>
                    <a:pt x="51029" y="185367"/>
                  </a:cubicBezTo>
                  <a:cubicBezTo>
                    <a:pt x="51251" y="185256"/>
                    <a:pt x="51362" y="185256"/>
                    <a:pt x="51473" y="185256"/>
                  </a:cubicBezTo>
                  <a:cubicBezTo>
                    <a:pt x="51515" y="185245"/>
                    <a:pt x="51555" y="185237"/>
                    <a:pt x="51594" y="185230"/>
                  </a:cubicBezTo>
                  <a:lnTo>
                    <a:pt x="51594" y="185230"/>
                  </a:lnTo>
                  <a:cubicBezTo>
                    <a:pt x="51738" y="185269"/>
                    <a:pt x="51883" y="185295"/>
                    <a:pt x="52027" y="185367"/>
                  </a:cubicBezTo>
                  <a:lnTo>
                    <a:pt x="53247" y="185367"/>
                  </a:lnTo>
                  <a:cubicBezTo>
                    <a:pt x="53802" y="185256"/>
                    <a:pt x="54579" y="185145"/>
                    <a:pt x="54911" y="184590"/>
                  </a:cubicBezTo>
                  <a:cubicBezTo>
                    <a:pt x="55355" y="184590"/>
                    <a:pt x="55799" y="184258"/>
                    <a:pt x="56243" y="184036"/>
                  </a:cubicBezTo>
                  <a:cubicBezTo>
                    <a:pt x="56465" y="184590"/>
                    <a:pt x="56465" y="184923"/>
                    <a:pt x="56575" y="185367"/>
                  </a:cubicBezTo>
                  <a:cubicBezTo>
                    <a:pt x="57352" y="184701"/>
                    <a:pt x="57019" y="183814"/>
                    <a:pt x="57019" y="183037"/>
                  </a:cubicBezTo>
                  <a:cubicBezTo>
                    <a:pt x="57019" y="182705"/>
                    <a:pt x="57019" y="182372"/>
                    <a:pt x="56575" y="182150"/>
                  </a:cubicBezTo>
                  <a:cubicBezTo>
                    <a:pt x="56530" y="182135"/>
                    <a:pt x="56484" y="182128"/>
                    <a:pt x="56440" y="182128"/>
                  </a:cubicBezTo>
                  <a:close/>
                  <a:moveTo>
                    <a:pt x="151889" y="185000"/>
                  </a:moveTo>
                  <a:lnTo>
                    <a:pt x="151889" y="185000"/>
                  </a:lnTo>
                  <a:cubicBezTo>
                    <a:pt x="151710" y="185187"/>
                    <a:pt x="151728" y="185401"/>
                    <a:pt x="151755" y="185607"/>
                  </a:cubicBezTo>
                  <a:lnTo>
                    <a:pt x="151755" y="185607"/>
                  </a:lnTo>
                  <a:cubicBezTo>
                    <a:pt x="151805" y="185405"/>
                    <a:pt x="151850" y="185203"/>
                    <a:pt x="151889" y="185000"/>
                  </a:cubicBezTo>
                  <a:close/>
                  <a:moveTo>
                    <a:pt x="56575" y="185367"/>
                  </a:moveTo>
                  <a:lnTo>
                    <a:pt x="56575" y="185922"/>
                  </a:lnTo>
                  <a:lnTo>
                    <a:pt x="56797" y="186032"/>
                  </a:lnTo>
                  <a:cubicBezTo>
                    <a:pt x="56797" y="186254"/>
                    <a:pt x="56908" y="186365"/>
                    <a:pt x="56908" y="186365"/>
                  </a:cubicBezTo>
                  <a:lnTo>
                    <a:pt x="56908" y="186476"/>
                  </a:lnTo>
                  <a:lnTo>
                    <a:pt x="57019" y="186476"/>
                  </a:lnTo>
                  <a:lnTo>
                    <a:pt x="57019" y="186809"/>
                  </a:lnTo>
                  <a:cubicBezTo>
                    <a:pt x="57019" y="186920"/>
                    <a:pt x="57130" y="187031"/>
                    <a:pt x="57130" y="187142"/>
                  </a:cubicBezTo>
                  <a:cubicBezTo>
                    <a:pt x="57130" y="187364"/>
                    <a:pt x="57352" y="187475"/>
                    <a:pt x="57463" y="187475"/>
                  </a:cubicBezTo>
                  <a:cubicBezTo>
                    <a:pt x="57574" y="187696"/>
                    <a:pt x="58018" y="187918"/>
                    <a:pt x="58239" y="188029"/>
                  </a:cubicBezTo>
                  <a:cubicBezTo>
                    <a:pt x="58461" y="188251"/>
                    <a:pt x="58794" y="188140"/>
                    <a:pt x="59127" y="188251"/>
                  </a:cubicBezTo>
                  <a:lnTo>
                    <a:pt x="59238" y="188251"/>
                  </a:lnTo>
                  <a:lnTo>
                    <a:pt x="59349" y="188473"/>
                  </a:lnTo>
                  <a:cubicBezTo>
                    <a:pt x="59719" y="188547"/>
                    <a:pt x="60076" y="188572"/>
                    <a:pt x="60429" y="188572"/>
                  </a:cubicBezTo>
                  <a:cubicBezTo>
                    <a:pt x="61136" y="188572"/>
                    <a:pt x="61826" y="188473"/>
                    <a:pt x="62566" y="188473"/>
                  </a:cubicBezTo>
                  <a:cubicBezTo>
                    <a:pt x="62658" y="188658"/>
                    <a:pt x="62827" y="188919"/>
                    <a:pt x="63009" y="189002"/>
                  </a:cubicBezTo>
                  <a:lnTo>
                    <a:pt x="63009" y="189002"/>
                  </a:lnTo>
                  <a:lnTo>
                    <a:pt x="63009" y="188695"/>
                  </a:lnTo>
                  <a:cubicBezTo>
                    <a:pt x="62739" y="187794"/>
                    <a:pt x="62177" y="187552"/>
                    <a:pt x="61440" y="187552"/>
                  </a:cubicBezTo>
                  <a:cubicBezTo>
                    <a:pt x="61270" y="187552"/>
                    <a:pt x="61090" y="187565"/>
                    <a:pt x="60902" y="187586"/>
                  </a:cubicBezTo>
                  <a:cubicBezTo>
                    <a:pt x="60271" y="187661"/>
                    <a:pt x="59772" y="187708"/>
                    <a:pt x="59365" y="187708"/>
                  </a:cubicBezTo>
                  <a:cubicBezTo>
                    <a:pt x="57982" y="187708"/>
                    <a:pt x="57654" y="187166"/>
                    <a:pt x="56797" y="185367"/>
                  </a:cubicBezTo>
                  <a:close/>
                  <a:moveTo>
                    <a:pt x="63009" y="189002"/>
                  </a:moveTo>
                  <a:lnTo>
                    <a:pt x="63009" y="189139"/>
                  </a:lnTo>
                  <a:cubicBezTo>
                    <a:pt x="63062" y="189230"/>
                    <a:pt x="63115" y="189321"/>
                    <a:pt x="63170" y="189412"/>
                  </a:cubicBezTo>
                  <a:lnTo>
                    <a:pt x="63170" y="189412"/>
                  </a:lnTo>
                  <a:cubicBezTo>
                    <a:pt x="63117" y="189301"/>
                    <a:pt x="63091" y="189176"/>
                    <a:pt x="63120" y="189028"/>
                  </a:cubicBezTo>
                  <a:cubicBezTo>
                    <a:pt x="63083" y="189028"/>
                    <a:pt x="63046" y="189018"/>
                    <a:pt x="63009" y="189002"/>
                  </a:cubicBezTo>
                  <a:close/>
                  <a:moveTo>
                    <a:pt x="63170" y="189412"/>
                  </a:moveTo>
                  <a:lnTo>
                    <a:pt x="63170" y="189412"/>
                  </a:lnTo>
                  <a:cubicBezTo>
                    <a:pt x="63197" y="189467"/>
                    <a:pt x="63230" y="189519"/>
                    <a:pt x="63267" y="189568"/>
                  </a:cubicBezTo>
                  <a:lnTo>
                    <a:pt x="63267" y="189568"/>
                  </a:lnTo>
                  <a:cubicBezTo>
                    <a:pt x="63235" y="189516"/>
                    <a:pt x="63202" y="189464"/>
                    <a:pt x="63170" y="189412"/>
                  </a:cubicBezTo>
                  <a:close/>
                  <a:moveTo>
                    <a:pt x="63267" y="189568"/>
                  </a:moveTo>
                  <a:cubicBezTo>
                    <a:pt x="63392" y="189767"/>
                    <a:pt x="63525" y="189962"/>
                    <a:pt x="63664" y="190151"/>
                  </a:cubicBezTo>
                  <a:lnTo>
                    <a:pt x="63664" y="190151"/>
                  </a:lnTo>
                  <a:cubicBezTo>
                    <a:pt x="63616" y="189934"/>
                    <a:pt x="63414" y="189767"/>
                    <a:pt x="63267" y="189568"/>
                  </a:cubicBezTo>
                  <a:close/>
                  <a:moveTo>
                    <a:pt x="63664" y="190151"/>
                  </a:moveTo>
                  <a:cubicBezTo>
                    <a:pt x="63671" y="190182"/>
                    <a:pt x="63675" y="190214"/>
                    <a:pt x="63675" y="190248"/>
                  </a:cubicBezTo>
                  <a:cubicBezTo>
                    <a:pt x="63695" y="190248"/>
                    <a:pt x="63719" y="190252"/>
                    <a:pt x="63745" y="190258"/>
                  </a:cubicBezTo>
                  <a:lnTo>
                    <a:pt x="63745" y="190258"/>
                  </a:lnTo>
                  <a:cubicBezTo>
                    <a:pt x="63718" y="190223"/>
                    <a:pt x="63691" y="190187"/>
                    <a:pt x="63664" y="190151"/>
                  </a:cubicBezTo>
                  <a:close/>
                  <a:moveTo>
                    <a:pt x="63745" y="190258"/>
                  </a:moveTo>
                  <a:cubicBezTo>
                    <a:pt x="64026" y="190626"/>
                    <a:pt x="64335" y="190965"/>
                    <a:pt x="64673" y="191246"/>
                  </a:cubicBezTo>
                  <a:cubicBezTo>
                    <a:pt x="64784" y="191246"/>
                    <a:pt x="64895" y="191246"/>
                    <a:pt x="64895" y="191357"/>
                  </a:cubicBezTo>
                  <a:lnTo>
                    <a:pt x="65450" y="191357"/>
                  </a:lnTo>
                  <a:cubicBezTo>
                    <a:pt x="65552" y="191357"/>
                    <a:pt x="65623" y="191357"/>
                    <a:pt x="65675" y="191360"/>
                  </a:cubicBezTo>
                  <a:lnTo>
                    <a:pt x="65675" y="191360"/>
                  </a:lnTo>
                  <a:lnTo>
                    <a:pt x="65672" y="191357"/>
                  </a:lnTo>
                  <a:cubicBezTo>
                    <a:pt x="65450" y="191357"/>
                    <a:pt x="65339" y="191357"/>
                    <a:pt x="65228" y="191246"/>
                  </a:cubicBezTo>
                  <a:cubicBezTo>
                    <a:pt x="65117" y="191246"/>
                    <a:pt x="64895" y="191246"/>
                    <a:pt x="64895" y="191024"/>
                  </a:cubicBezTo>
                  <a:cubicBezTo>
                    <a:pt x="64673" y="190913"/>
                    <a:pt x="64230" y="190692"/>
                    <a:pt x="64008" y="190470"/>
                  </a:cubicBezTo>
                  <a:cubicBezTo>
                    <a:pt x="64008" y="190379"/>
                    <a:pt x="63860" y="190288"/>
                    <a:pt x="63745" y="190258"/>
                  </a:cubicBezTo>
                  <a:close/>
                  <a:moveTo>
                    <a:pt x="104387" y="117144"/>
                  </a:moveTo>
                  <a:cubicBezTo>
                    <a:pt x="104609" y="117366"/>
                    <a:pt x="104609" y="117477"/>
                    <a:pt x="104720" y="117477"/>
                  </a:cubicBezTo>
                  <a:lnTo>
                    <a:pt x="104942" y="117699"/>
                  </a:lnTo>
                  <a:cubicBezTo>
                    <a:pt x="104942" y="117920"/>
                    <a:pt x="104942" y="117920"/>
                    <a:pt x="105164" y="118031"/>
                  </a:cubicBezTo>
                  <a:cubicBezTo>
                    <a:pt x="105164" y="118142"/>
                    <a:pt x="105274" y="118142"/>
                    <a:pt x="105274" y="118253"/>
                  </a:cubicBezTo>
                  <a:cubicBezTo>
                    <a:pt x="105274" y="118475"/>
                    <a:pt x="105385" y="118586"/>
                    <a:pt x="105496" y="118586"/>
                  </a:cubicBezTo>
                  <a:cubicBezTo>
                    <a:pt x="105940" y="119363"/>
                    <a:pt x="106384" y="120250"/>
                    <a:pt x="107049" y="120805"/>
                  </a:cubicBezTo>
                  <a:cubicBezTo>
                    <a:pt x="107493" y="121359"/>
                    <a:pt x="107715" y="121803"/>
                    <a:pt x="107715" y="122580"/>
                  </a:cubicBezTo>
                  <a:cubicBezTo>
                    <a:pt x="107937" y="123578"/>
                    <a:pt x="107715" y="124576"/>
                    <a:pt x="107715" y="125464"/>
                  </a:cubicBezTo>
                  <a:lnTo>
                    <a:pt x="107715" y="130123"/>
                  </a:lnTo>
                  <a:cubicBezTo>
                    <a:pt x="107715" y="131343"/>
                    <a:pt x="107382" y="132563"/>
                    <a:pt x="107937" y="133673"/>
                  </a:cubicBezTo>
                  <a:cubicBezTo>
                    <a:pt x="108048" y="134671"/>
                    <a:pt x="107715" y="135780"/>
                    <a:pt x="108159" y="136779"/>
                  </a:cubicBezTo>
                  <a:cubicBezTo>
                    <a:pt x="108159" y="136890"/>
                    <a:pt x="108159" y="137001"/>
                    <a:pt x="108270" y="137112"/>
                  </a:cubicBezTo>
                  <a:cubicBezTo>
                    <a:pt x="108159" y="137666"/>
                    <a:pt x="108491" y="138221"/>
                    <a:pt x="108602" y="138776"/>
                  </a:cubicBezTo>
                  <a:cubicBezTo>
                    <a:pt x="108602" y="139108"/>
                    <a:pt x="108602" y="139330"/>
                    <a:pt x="108824" y="139663"/>
                  </a:cubicBezTo>
                  <a:cubicBezTo>
                    <a:pt x="108824" y="139774"/>
                    <a:pt x="108824" y="139774"/>
                    <a:pt x="109046" y="139885"/>
                  </a:cubicBezTo>
                  <a:cubicBezTo>
                    <a:pt x="109046" y="140107"/>
                    <a:pt x="109046" y="140218"/>
                    <a:pt x="109157" y="140329"/>
                  </a:cubicBezTo>
                  <a:cubicBezTo>
                    <a:pt x="109157" y="140440"/>
                    <a:pt x="109157" y="140661"/>
                    <a:pt x="109268" y="140772"/>
                  </a:cubicBezTo>
                  <a:cubicBezTo>
                    <a:pt x="109823" y="141882"/>
                    <a:pt x="110155" y="142991"/>
                    <a:pt x="110821" y="143989"/>
                  </a:cubicBezTo>
                  <a:cubicBezTo>
                    <a:pt x="110821" y="144211"/>
                    <a:pt x="110932" y="144322"/>
                    <a:pt x="111043" y="144544"/>
                  </a:cubicBezTo>
                  <a:lnTo>
                    <a:pt x="111043" y="144766"/>
                  </a:lnTo>
                  <a:cubicBezTo>
                    <a:pt x="111043" y="144877"/>
                    <a:pt x="111265" y="145099"/>
                    <a:pt x="111265" y="145099"/>
                  </a:cubicBezTo>
                  <a:cubicBezTo>
                    <a:pt x="111265" y="145210"/>
                    <a:pt x="111265" y="145210"/>
                    <a:pt x="111376" y="145321"/>
                  </a:cubicBezTo>
                  <a:cubicBezTo>
                    <a:pt x="111376" y="145431"/>
                    <a:pt x="111376" y="145653"/>
                    <a:pt x="111487" y="145653"/>
                  </a:cubicBezTo>
                  <a:cubicBezTo>
                    <a:pt x="111930" y="146763"/>
                    <a:pt x="112929" y="147428"/>
                    <a:pt x="113594" y="148205"/>
                  </a:cubicBezTo>
                  <a:cubicBezTo>
                    <a:pt x="114260" y="149314"/>
                    <a:pt x="115258" y="150091"/>
                    <a:pt x="116257" y="150867"/>
                  </a:cubicBezTo>
                  <a:cubicBezTo>
                    <a:pt x="116257" y="150944"/>
                    <a:pt x="116310" y="151073"/>
                    <a:pt x="116379" y="151073"/>
                  </a:cubicBezTo>
                  <a:cubicBezTo>
                    <a:pt x="116410" y="151073"/>
                    <a:pt x="116444" y="151047"/>
                    <a:pt x="116479" y="150978"/>
                  </a:cubicBezTo>
                  <a:cubicBezTo>
                    <a:pt x="116479" y="151200"/>
                    <a:pt x="116590" y="151200"/>
                    <a:pt x="116590" y="151200"/>
                  </a:cubicBezTo>
                  <a:cubicBezTo>
                    <a:pt x="116811" y="151200"/>
                    <a:pt x="116811" y="151311"/>
                    <a:pt x="116922" y="151311"/>
                  </a:cubicBezTo>
                  <a:cubicBezTo>
                    <a:pt x="117366" y="151533"/>
                    <a:pt x="117699" y="151866"/>
                    <a:pt x="118143" y="151976"/>
                  </a:cubicBezTo>
                  <a:lnTo>
                    <a:pt x="118143" y="152087"/>
                  </a:lnTo>
                  <a:cubicBezTo>
                    <a:pt x="119585" y="152864"/>
                    <a:pt x="120139" y="154195"/>
                    <a:pt x="120694" y="155637"/>
                  </a:cubicBezTo>
                  <a:cubicBezTo>
                    <a:pt x="120916" y="156192"/>
                    <a:pt x="121360" y="156525"/>
                    <a:pt x="121581" y="156968"/>
                  </a:cubicBezTo>
                  <a:cubicBezTo>
                    <a:pt x="121803" y="157079"/>
                    <a:pt x="121914" y="157412"/>
                    <a:pt x="121914" y="157523"/>
                  </a:cubicBezTo>
                  <a:cubicBezTo>
                    <a:pt x="121914" y="157634"/>
                    <a:pt x="122025" y="157856"/>
                    <a:pt x="122025" y="157856"/>
                  </a:cubicBezTo>
                  <a:cubicBezTo>
                    <a:pt x="122025" y="157967"/>
                    <a:pt x="122136" y="157967"/>
                    <a:pt x="122136" y="158078"/>
                  </a:cubicBezTo>
                  <a:cubicBezTo>
                    <a:pt x="122136" y="158078"/>
                    <a:pt x="122136" y="158189"/>
                    <a:pt x="122358" y="158189"/>
                  </a:cubicBezTo>
                  <a:cubicBezTo>
                    <a:pt x="122358" y="158410"/>
                    <a:pt x="122469" y="158410"/>
                    <a:pt x="122580" y="158521"/>
                  </a:cubicBezTo>
                  <a:lnTo>
                    <a:pt x="122691" y="158632"/>
                  </a:lnTo>
                  <a:cubicBezTo>
                    <a:pt x="122469" y="160185"/>
                    <a:pt x="123578" y="161184"/>
                    <a:pt x="124355" y="162071"/>
                  </a:cubicBezTo>
                  <a:lnTo>
                    <a:pt x="124577" y="162071"/>
                  </a:lnTo>
                  <a:lnTo>
                    <a:pt x="124577" y="162293"/>
                  </a:lnTo>
                  <a:lnTo>
                    <a:pt x="124577" y="162404"/>
                  </a:lnTo>
                  <a:lnTo>
                    <a:pt x="124355" y="162404"/>
                  </a:lnTo>
                  <a:cubicBezTo>
                    <a:pt x="124133" y="163402"/>
                    <a:pt x="124909" y="164068"/>
                    <a:pt x="125242" y="164734"/>
                  </a:cubicBezTo>
                  <a:lnTo>
                    <a:pt x="125464" y="164734"/>
                  </a:lnTo>
                  <a:cubicBezTo>
                    <a:pt x="125353" y="165399"/>
                    <a:pt x="125464" y="166176"/>
                    <a:pt x="126241" y="166730"/>
                  </a:cubicBezTo>
                  <a:cubicBezTo>
                    <a:pt x="126241" y="166841"/>
                    <a:pt x="126019" y="166841"/>
                    <a:pt x="126019" y="166952"/>
                  </a:cubicBezTo>
                  <a:cubicBezTo>
                    <a:pt x="126241" y="168505"/>
                    <a:pt x="126906" y="169836"/>
                    <a:pt x="127128" y="171389"/>
                  </a:cubicBezTo>
                  <a:cubicBezTo>
                    <a:pt x="127128" y="171389"/>
                    <a:pt x="127128" y="171500"/>
                    <a:pt x="127350" y="171500"/>
                  </a:cubicBezTo>
                  <a:lnTo>
                    <a:pt x="127350" y="171722"/>
                  </a:lnTo>
                  <a:cubicBezTo>
                    <a:pt x="127128" y="173164"/>
                    <a:pt x="127350" y="174717"/>
                    <a:pt x="127128" y="176160"/>
                  </a:cubicBezTo>
                  <a:cubicBezTo>
                    <a:pt x="127017" y="178489"/>
                    <a:pt x="126351" y="180708"/>
                    <a:pt x="125464" y="182926"/>
                  </a:cubicBezTo>
                  <a:lnTo>
                    <a:pt x="125464" y="183148"/>
                  </a:lnTo>
                  <a:cubicBezTo>
                    <a:pt x="124355" y="184258"/>
                    <a:pt x="123134" y="185256"/>
                    <a:pt x="121914" y="186254"/>
                  </a:cubicBezTo>
                  <a:lnTo>
                    <a:pt x="121914" y="186365"/>
                  </a:lnTo>
                  <a:cubicBezTo>
                    <a:pt x="121803" y="186365"/>
                    <a:pt x="121803" y="186365"/>
                    <a:pt x="121803" y="186476"/>
                  </a:cubicBezTo>
                  <a:lnTo>
                    <a:pt x="120916" y="186476"/>
                  </a:lnTo>
                  <a:cubicBezTo>
                    <a:pt x="120805" y="186476"/>
                    <a:pt x="120694" y="186698"/>
                    <a:pt x="120472" y="186698"/>
                  </a:cubicBezTo>
                  <a:cubicBezTo>
                    <a:pt x="120361" y="186698"/>
                    <a:pt x="120361" y="186809"/>
                    <a:pt x="120250" y="186809"/>
                  </a:cubicBezTo>
                  <a:cubicBezTo>
                    <a:pt x="120139" y="186846"/>
                    <a:pt x="120041" y="186858"/>
                    <a:pt x="119946" y="186858"/>
                  </a:cubicBezTo>
                  <a:cubicBezTo>
                    <a:pt x="119757" y="186858"/>
                    <a:pt x="119585" y="186809"/>
                    <a:pt x="119363" y="186809"/>
                  </a:cubicBezTo>
                  <a:lnTo>
                    <a:pt x="114926" y="186809"/>
                  </a:lnTo>
                  <a:cubicBezTo>
                    <a:pt x="114815" y="186809"/>
                    <a:pt x="114704" y="186920"/>
                    <a:pt x="114593" y="186920"/>
                  </a:cubicBezTo>
                  <a:cubicBezTo>
                    <a:pt x="114593" y="186809"/>
                    <a:pt x="114371" y="186809"/>
                    <a:pt x="114371" y="186698"/>
                  </a:cubicBezTo>
                  <a:cubicBezTo>
                    <a:pt x="114260" y="186476"/>
                    <a:pt x="114149" y="186476"/>
                    <a:pt x="113816" y="186476"/>
                  </a:cubicBezTo>
                  <a:cubicBezTo>
                    <a:pt x="113594" y="186476"/>
                    <a:pt x="113262" y="186365"/>
                    <a:pt x="113040" y="186365"/>
                  </a:cubicBezTo>
                  <a:cubicBezTo>
                    <a:pt x="112929" y="186365"/>
                    <a:pt x="112707" y="186365"/>
                    <a:pt x="112707" y="186254"/>
                  </a:cubicBezTo>
                  <a:cubicBezTo>
                    <a:pt x="112485" y="186254"/>
                    <a:pt x="112152" y="186143"/>
                    <a:pt x="111930" y="185922"/>
                  </a:cubicBezTo>
                  <a:cubicBezTo>
                    <a:pt x="111265" y="185811"/>
                    <a:pt x="110377" y="185811"/>
                    <a:pt x="110266" y="184812"/>
                  </a:cubicBezTo>
                  <a:cubicBezTo>
                    <a:pt x="110821" y="184590"/>
                    <a:pt x="110710" y="184036"/>
                    <a:pt x="111043" y="183592"/>
                  </a:cubicBezTo>
                  <a:cubicBezTo>
                    <a:pt x="111265" y="183481"/>
                    <a:pt x="111376" y="183370"/>
                    <a:pt x="111487" y="183370"/>
                  </a:cubicBezTo>
                  <a:cubicBezTo>
                    <a:pt x="111819" y="183037"/>
                    <a:pt x="111819" y="182594"/>
                    <a:pt x="112041" y="182372"/>
                  </a:cubicBezTo>
                  <a:lnTo>
                    <a:pt x="112041" y="181817"/>
                  </a:lnTo>
                  <a:cubicBezTo>
                    <a:pt x="112041" y="181817"/>
                    <a:pt x="112152" y="181706"/>
                    <a:pt x="112041" y="181484"/>
                  </a:cubicBezTo>
                  <a:cubicBezTo>
                    <a:pt x="112374" y="181262"/>
                    <a:pt x="112374" y="180819"/>
                    <a:pt x="112374" y="180375"/>
                  </a:cubicBezTo>
                  <a:cubicBezTo>
                    <a:pt x="112485" y="180153"/>
                    <a:pt x="112596" y="179820"/>
                    <a:pt x="112596" y="179598"/>
                  </a:cubicBezTo>
                  <a:cubicBezTo>
                    <a:pt x="112707" y="178711"/>
                    <a:pt x="112596" y="177934"/>
                    <a:pt x="112707" y="177047"/>
                  </a:cubicBezTo>
                  <a:cubicBezTo>
                    <a:pt x="112707" y="176270"/>
                    <a:pt x="112596" y="175383"/>
                    <a:pt x="112152" y="174717"/>
                  </a:cubicBezTo>
                  <a:lnTo>
                    <a:pt x="112152" y="173719"/>
                  </a:lnTo>
                  <a:cubicBezTo>
                    <a:pt x="112152" y="173608"/>
                    <a:pt x="112041" y="173608"/>
                    <a:pt x="112041" y="173608"/>
                  </a:cubicBezTo>
                  <a:lnTo>
                    <a:pt x="112041" y="173497"/>
                  </a:lnTo>
                  <a:lnTo>
                    <a:pt x="112041" y="172943"/>
                  </a:lnTo>
                  <a:cubicBezTo>
                    <a:pt x="111930" y="172943"/>
                    <a:pt x="111930" y="172832"/>
                    <a:pt x="112041" y="172832"/>
                  </a:cubicBezTo>
                  <a:cubicBezTo>
                    <a:pt x="112041" y="172610"/>
                    <a:pt x="111930" y="172499"/>
                    <a:pt x="111930" y="172388"/>
                  </a:cubicBezTo>
                  <a:lnTo>
                    <a:pt x="111819" y="172388"/>
                  </a:lnTo>
                  <a:cubicBezTo>
                    <a:pt x="111819" y="172277"/>
                    <a:pt x="111598" y="172055"/>
                    <a:pt x="111598" y="171944"/>
                  </a:cubicBezTo>
                  <a:cubicBezTo>
                    <a:pt x="111265" y="170835"/>
                    <a:pt x="110377" y="170391"/>
                    <a:pt x="109379" y="170280"/>
                  </a:cubicBezTo>
                  <a:cubicBezTo>
                    <a:pt x="108048" y="170280"/>
                    <a:pt x="106938" y="170724"/>
                    <a:pt x="106273" y="172055"/>
                  </a:cubicBezTo>
                  <a:cubicBezTo>
                    <a:pt x="105940" y="172610"/>
                    <a:pt x="105829" y="173164"/>
                    <a:pt x="105496" y="173608"/>
                  </a:cubicBezTo>
                  <a:cubicBezTo>
                    <a:pt x="105385" y="173719"/>
                    <a:pt x="105385" y="173941"/>
                    <a:pt x="105496" y="174163"/>
                  </a:cubicBezTo>
                  <a:lnTo>
                    <a:pt x="105496" y="174274"/>
                  </a:lnTo>
                  <a:lnTo>
                    <a:pt x="105496" y="174496"/>
                  </a:lnTo>
                  <a:cubicBezTo>
                    <a:pt x="105385" y="174496"/>
                    <a:pt x="105385" y="174496"/>
                    <a:pt x="105385" y="174607"/>
                  </a:cubicBezTo>
                  <a:lnTo>
                    <a:pt x="105385" y="174717"/>
                  </a:lnTo>
                  <a:cubicBezTo>
                    <a:pt x="105274" y="175050"/>
                    <a:pt x="105385" y="175272"/>
                    <a:pt x="105164" y="175605"/>
                  </a:cubicBezTo>
                  <a:cubicBezTo>
                    <a:pt x="105164" y="175716"/>
                    <a:pt x="105164" y="175827"/>
                    <a:pt x="104942" y="175938"/>
                  </a:cubicBezTo>
                  <a:cubicBezTo>
                    <a:pt x="104831" y="177491"/>
                    <a:pt x="104942" y="179044"/>
                    <a:pt x="105496" y="180597"/>
                  </a:cubicBezTo>
                  <a:cubicBezTo>
                    <a:pt x="105496" y="180708"/>
                    <a:pt x="105496" y="180819"/>
                    <a:pt x="105829" y="180819"/>
                  </a:cubicBezTo>
                  <a:cubicBezTo>
                    <a:pt x="105829" y="180930"/>
                    <a:pt x="105829" y="180930"/>
                    <a:pt x="105940" y="180930"/>
                  </a:cubicBezTo>
                  <a:cubicBezTo>
                    <a:pt x="105940" y="181151"/>
                    <a:pt x="106051" y="181262"/>
                    <a:pt x="106051" y="181262"/>
                  </a:cubicBezTo>
                  <a:cubicBezTo>
                    <a:pt x="106051" y="181373"/>
                    <a:pt x="106051" y="181373"/>
                    <a:pt x="106273" y="181484"/>
                  </a:cubicBezTo>
                  <a:lnTo>
                    <a:pt x="106273" y="181595"/>
                  </a:lnTo>
                  <a:cubicBezTo>
                    <a:pt x="106495" y="182926"/>
                    <a:pt x="107160" y="183703"/>
                    <a:pt x="108048" y="184590"/>
                  </a:cubicBezTo>
                  <a:cubicBezTo>
                    <a:pt x="108602" y="184923"/>
                    <a:pt x="109046" y="185478"/>
                    <a:pt x="108824" y="186254"/>
                  </a:cubicBezTo>
                  <a:cubicBezTo>
                    <a:pt x="108159" y="186365"/>
                    <a:pt x="107715" y="186587"/>
                    <a:pt x="107937" y="187475"/>
                  </a:cubicBezTo>
                  <a:lnTo>
                    <a:pt x="107715" y="187586"/>
                  </a:lnTo>
                  <a:cubicBezTo>
                    <a:pt x="107604" y="187586"/>
                    <a:pt x="107604" y="187696"/>
                    <a:pt x="107604" y="187696"/>
                  </a:cubicBezTo>
                  <a:lnTo>
                    <a:pt x="107493" y="187696"/>
                  </a:lnTo>
                  <a:cubicBezTo>
                    <a:pt x="107382" y="187696"/>
                    <a:pt x="107382" y="187918"/>
                    <a:pt x="107160" y="188029"/>
                  </a:cubicBezTo>
                  <a:cubicBezTo>
                    <a:pt x="107160" y="188140"/>
                    <a:pt x="107049" y="188140"/>
                    <a:pt x="107049" y="188251"/>
                  </a:cubicBezTo>
                  <a:cubicBezTo>
                    <a:pt x="106938" y="188473"/>
                    <a:pt x="106938" y="188584"/>
                    <a:pt x="106828" y="188695"/>
                  </a:cubicBezTo>
                  <a:cubicBezTo>
                    <a:pt x="106273" y="189582"/>
                    <a:pt x="105385" y="190137"/>
                    <a:pt x="105496" y="191246"/>
                  </a:cubicBezTo>
                  <a:cubicBezTo>
                    <a:pt x="105385" y="191246"/>
                    <a:pt x="105385" y="191357"/>
                    <a:pt x="105274" y="191357"/>
                  </a:cubicBezTo>
                  <a:cubicBezTo>
                    <a:pt x="105053" y="192023"/>
                    <a:pt x="104831" y="192245"/>
                    <a:pt x="104720" y="192356"/>
                  </a:cubicBezTo>
                  <a:cubicBezTo>
                    <a:pt x="104276" y="191579"/>
                    <a:pt x="104276" y="190803"/>
                    <a:pt x="103500" y="190470"/>
                  </a:cubicBezTo>
                  <a:lnTo>
                    <a:pt x="103389" y="190470"/>
                  </a:lnTo>
                  <a:cubicBezTo>
                    <a:pt x="103056" y="189139"/>
                    <a:pt x="102279" y="188140"/>
                    <a:pt x="101281" y="187142"/>
                  </a:cubicBezTo>
                  <a:cubicBezTo>
                    <a:pt x="100615" y="186365"/>
                    <a:pt x="100172" y="185811"/>
                    <a:pt x="101281" y="184923"/>
                  </a:cubicBezTo>
                  <a:cubicBezTo>
                    <a:pt x="101836" y="184369"/>
                    <a:pt x="102501" y="183814"/>
                    <a:pt x="102501" y="182926"/>
                  </a:cubicBezTo>
                  <a:cubicBezTo>
                    <a:pt x="102834" y="182594"/>
                    <a:pt x="102945" y="182150"/>
                    <a:pt x="103167" y="181928"/>
                  </a:cubicBezTo>
                  <a:cubicBezTo>
                    <a:pt x="103610" y="181373"/>
                    <a:pt x="104054" y="180930"/>
                    <a:pt x="104054" y="180264"/>
                  </a:cubicBezTo>
                  <a:cubicBezTo>
                    <a:pt x="104165" y="180153"/>
                    <a:pt x="104276" y="179820"/>
                    <a:pt x="104165" y="179598"/>
                  </a:cubicBezTo>
                  <a:cubicBezTo>
                    <a:pt x="104165" y="179488"/>
                    <a:pt x="104165" y="179266"/>
                    <a:pt x="104276" y="179155"/>
                  </a:cubicBezTo>
                  <a:cubicBezTo>
                    <a:pt x="104387" y="179044"/>
                    <a:pt x="104387" y="178711"/>
                    <a:pt x="104387" y="178600"/>
                  </a:cubicBezTo>
                  <a:lnTo>
                    <a:pt x="104387" y="178378"/>
                  </a:lnTo>
                  <a:lnTo>
                    <a:pt x="104387" y="177491"/>
                  </a:lnTo>
                  <a:lnTo>
                    <a:pt x="104387" y="177269"/>
                  </a:lnTo>
                  <a:lnTo>
                    <a:pt x="104387" y="176936"/>
                  </a:lnTo>
                  <a:cubicBezTo>
                    <a:pt x="104276" y="176825"/>
                    <a:pt x="104276" y="176492"/>
                    <a:pt x="104165" y="176381"/>
                  </a:cubicBezTo>
                  <a:lnTo>
                    <a:pt x="104165" y="176270"/>
                  </a:lnTo>
                  <a:lnTo>
                    <a:pt x="104165" y="175827"/>
                  </a:lnTo>
                  <a:cubicBezTo>
                    <a:pt x="104165" y="175605"/>
                    <a:pt x="104165" y="175383"/>
                    <a:pt x="104054" y="175272"/>
                  </a:cubicBezTo>
                  <a:lnTo>
                    <a:pt x="104054" y="174939"/>
                  </a:lnTo>
                  <a:lnTo>
                    <a:pt x="104054" y="174274"/>
                  </a:lnTo>
                  <a:cubicBezTo>
                    <a:pt x="103832" y="174163"/>
                    <a:pt x="103832" y="173941"/>
                    <a:pt x="103832" y="173608"/>
                  </a:cubicBezTo>
                  <a:cubicBezTo>
                    <a:pt x="103832" y="173497"/>
                    <a:pt x="103832" y="173497"/>
                    <a:pt x="103721" y="173497"/>
                  </a:cubicBezTo>
                  <a:lnTo>
                    <a:pt x="103721" y="173164"/>
                  </a:lnTo>
                  <a:cubicBezTo>
                    <a:pt x="103610" y="173164"/>
                    <a:pt x="103610" y="173053"/>
                    <a:pt x="103500" y="173053"/>
                  </a:cubicBezTo>
                  <a:cubicBezTo>
                    <a:pt x="103500" y="172943"/>
                    <a:pt x="103500" y="172943"/>
                    <a:pt x="103389" y="172943"/>
                  </a:cubicBezTo>
                  <a:cubicBezTo>
                    <a:pt x="103167" y="172610"/>
                    <a:pt x="102945" y="172277"/>
                    <a:pt x="102834" y="171944"/>
                  </a:cubicBezTo>
                  <a:cubicBezTo>
                    <a:pt x="102057" y="170724"/>
                    <a:pt x="100837" y="170724"/>
                    <a:pt x="99617" y="170724"/>
                  </a:cubicBezTo>
                  <a:cubicBezTo>
                    <a:pt x="98508" y="170724"/>
                    <a:pt x="97953" y="171389"/>
                    <a:pt x="97509" y="172388"/>
                  </a:cubicBezTo>
                  <a:cubicBezTo>
                    <a:pt x="97066" y="173386"/>
                    <a:pt x="96844" y="174274"/>
                    <a:pt x="96733" y="175383"/>
                  </a:cubicBezTo>
                  <a:cubicBezTo>
                    <a:pt x="96400" y="175605"/>
                    <a:pt x="96400" y="175827"/>
                    <a:pt x="96400" y="175938"/>
                  </a:cubicBezTo>
                  <a:cubicBezTo>
                    <a:pt x="95956" y="177380"/>
                    <a:pt x="96178" y="178711"/>
                    <a:pt x="96400" y="180042"/>
                  </a:cubicBezTo>
                  <a:lnTo>
                    <a:pt x="96400" y="180153"/>
                  </a:lnTo>
                  <a:cubicBezTo>
                    <a:pt x="96733" y="181151"/>
                    <a:pt x="96511" y="182039"/>
                    <a:pt x="97287" y="182815"/>
                  </a:cubicBezTo>
                  <a:cubicBezTo>
                    <a:pt x="97287" y="182926"/>
                    <a:pt x="97287" y="183037"/>
                    <a:pt x="97398" y="183037"/>
                  </a:cubicBezTo>
                  <a:cubicBezTo>
                    <a:pt x="97398" y="183148"/>
                    <a:pt x="97398" y="183148"/>
                    <a:pt x="97509" y="183259"/>
                  </a:cubicBezTo>
                  <a:lnTo>
                    <a:pt x="97509" y="183592"/>
                  </a:lnTo>
                  <a:cubicBezTo>
                    <a:pt x="97509" y="183703"/>
                    <a:pt x="97620" y="183703"/>
                    <a:pt x="97620" y="183814"/>
                  </a:cubicBezTo>
                  <a:cubicBezTo>
                    <a:pt x="97620" y="184036"/>
                    <a:pt x="97731" y="184036"/>
                    <a:pt x="97731" y="184147"/>
                  </a:cubicBezTo>
                  <a:cubicBezTo>
                    <a:pt x="97731" y="184258"/>
                    <a:pt x="97953" y="184369"/>
                    <a:pt x="97953" y="184590"/>
                  </a:cubicBezTo>
                  <a:cubicBezTo>
                    <a:pt x="97953" y="184701"/>
                    <a:pt x="97953" y="184701"/>
                    <a:pt x="98064" y="184812"/>
                  </a:cubicBezTo>
                  <a:cubicBezTo>
                    <a:pt x="98064" y="184923"/>
                    <a:pt x="98175" y="184923"/>
                    <a:pt x="98175" y="185145"/>
                  </a:cubicBezTo>
                  <a:lnTo>
                    <a:pt x="98175" y="185256"/>
                  </a:lnTo>
                  <a:lnTo>
                    <a:pt x="98175" y="185478"/>
                  </a:lnTo>
                  <a:cubicBezTo>
                    <a:pt x="97953" y="185922"/>
                    <a:pt x="97398" y="186032"/>
                    <a:pt x="96844" y="186254"/>
                  </a:cubicBezTo>
                  <a:cubicBezTo>
                    <a:pt x="96067" y="186476"/>
                    <a:pt x="95402" y="186365"/>
                    <a:pt x="94847" y="186920"/>
                  </a:cubicBezTo>
                  <a:lnTo>
                    <a:pt x="94847" y="187031"/>
                  </a:lnTo>
                  <a:cubicBezTo>
                    <a:pt x="94800" y="186937"/>
                    <a:pt x="94713" y="186903"/>
                    <a:pt x="94612" y="186903"/>
                  </a:cubicBezTo>
                  <a:cubicBezTo>
                    <a:pt x="94474" y="186903"/>
                    <a:pt x="94309" y="186967"/>
                    <a:pt x="94181" y="187031"/>
                  </a:cubicBezTo>
                  <a:cubicBezTo>
                    <a:pt x="93782" y="187208"/>
                    <a:pt x="93365" y="187262"/>
                    <a:pt x="92944" y="187262"/>
                  </a:cubicBezTo>
                  <a:cubicBezTo>
                    <a:pt x="92313" y="187262"/>
                    <a:pt x="91674" y="187142"/>
                    <a:pt x="91075" y="187142"/>
                  </a:cubicBezTo>
                  <a:lnTo>
                    <a:pt x="90521" y="187142"/>
                  </a:lnTo>
                  <a:cubicBezTo>
                    <a:pt x="90410" y="187031"/>
                    <a:pt x="90299" y="187031"/>
                    <a:pt x="89966" y="187031"/>
                  </a:cubicBezTo>
                  <a:cubicBezTo>
                    <a:pt x="89744" y="187031"/>
                    <a:pt x="89633" y="186920"/>
                    <a:pt x="89300" y="186920"/>
                  </a:cubicBezTo>
                  <a:lnTo>
                    <a:pt x="88302" y="186920"/>
                  </a:lnTo>
                  <a:cubicBezTo>
                    <a:pt x="88191" y="186920"/>
                    <a:pt x="88191" y="186920"/>
                    <a:pt x="88080" y="186809"/>
                  </a:cubicBezTo>
                  <a:cubicBezTo>
                    <a:pt x="87969" y="186809"/>
                    <a:pt x="87747" y="186587"/>
                    <a:pt x="87636" y="186587"/>
                  </a:cubicBezTo>
                  <a:cubicBezTo>
                    <a:pt x="87525" y="186587"/>
                    <a:pt x="87414" y="186476"/>
                    <a:pt x="87193" y="186476"/>
                  </a:cubicBezTo>
                  <a:cubicBezTo>
                    <a:pt x="87082" y="186476"/>
                    <a:pt x="86971" y="186476"/>
                    <a:pt x="86860" y="186365"/>
                  </a:cubicBezTo>
                  <a:lnTo>
                    <a:pt x="86527" y="186365"/>
                  </a:lnTo>
                  <a:cubicBezTo>
                    <a:pt x="86527" y="186254"/>
                    <a:pt x="86416" y="186032"/>
                    <a:pt x="86305" y="186032"/>
                  </a:cubicBezTo>
                  <a:lnTo>
                    <a:pt x="86083" y="185922"/>
                  </a:lnTo>
                  <a:lnTo>
                    <a:pt x="85972" y="185922"/>
                  </a:lnTo>
                  <a:cubicBezTo>
                    <a:pt x="85861" y="185811"/>
                    <a:pt x="85750" y="185811"/>
                    <a:pt x="85750" y="185700"/>
                  </a:cubicBezTo>
                  <a:cubicBezTo>
                    <a:pt x="85750" y="185700"/>
                    <a:pt x="85750" y="185478"/>
                    <a:pt x="85529" y="185478"/>
                  </a:cubicBezTo>
                  <a:cubicBezTo>
                    <a:pt x="85529" y="185367"/>
                    <a:pt x="85418" y="185367"/>
                    <a:pt x="85418" y="185256"/>
                  </a:cubicBezTo>
                  <a:cubicBezTo>
                    <a:pt x="84974" y="185034"/>
                    <a:pt x="84752" y="184479"/>
                    <a:pt x="84087" y="184479"/>
                  </a:cubicBezTo>
                  <a:cubicBezTo>
                    <a:pt x="84087" y="184036"/>
                    <a:pt x="83754" y="183703"/>
                    <a:pt x="83310" y="183703"/>
                  </a:cubicBezTo>
                  <a:cubicBezTo>
                    <a:pt x="83310" y="183259"/>
                    <a:pt x="83310" y="182926"/>
                    <a:pt x="82755" y="182815"/>
                  </a:cubicBezTo>
                  <a:lnTo>
                    <a:pt x="82755" y="182594"/>
                  </a:lnTo>
                  <a:cubicBezTo>
                    <a:pt x="82644" y="181706"/>
                    <a:pt x="82533" y="180708"/>
                    <a:pt x="81646" y="180042"/>
                  </a:cubicBezTo>
                  <a:cubicBezTo>
                    <a:pt x="81646" y="180042"/>
                    <a:pt x="81646" y="179820"/>
                    <a:pt x="81868" y="179820"/>
                  </a:cubicBezTo>
                  <a:cubicBezTo>
                    <a:pt x="81979" y="179598"/>
                    <a:pt x="81979" y="179266"/>
                    <a:pt x="81868" y="179155"/>
                  </a:cubicBezTo>
                  <a:cubicBezTo>
                    <a:pt x="81868" y="178933"/>
                    <a:pt x="81646" y="178711"/>
                    <a:pt x="81535" y="178489"/>
                  </a:cubicBezTo>
                  <a:cubicBezTo>
                    <a:pt x="81424" y="178378"/>
                    <a:pt x="81424" y="178045"/>
                    <a:pt x="81424" y="177824"/>
                  </a:cubicBezTo>
                  <a:lnTo>
                    <a:pt x="81424" y="177047"/>
                  </a:lnTo>
                  <a:lnTo>
                    <a:pt x="81424" y="176492"/>
                  </a:lnTo>
                  <a:cubicBezTo>
                    <a:pt x="81424" y="176381"/>
                    <a:pt x="81424" y="176160"/>
                    <a:pt x="81313" y="175938"/>
                  </a:cubicBezTo>
                  <a:cubicBezTo>
                    <a:pt x="81313" y="175716"/>
                    <a:pt x="81091" y="175605"/>
                    <a:pt x="81091" y="175272"/>
                  </a:cubicBezTo>
                  <a:lnTo>
                    <a:pt x="81091" y="174607"/>
                  </a:lnTo>
                  <a:lnTo>
                    <a:pt x="81091" y="174052"/>
                  </a:lnTo>
                  <a:cubicBezTo>
                    <a:pt x="80980" y="173053"/>
                    <a:pt x="81535" y="172055"/>
                    <a:pt x="80980" y="171279"/>
                  </a:cubicBezTo>
                  <a:lnTo>
                    <a:pt x="81313" y="170946"/>
                  </a:lnTo>
                  <a:cubicBezTo>
                    <a:pt x="81424" y="170613"/>
                    <a:pt x="81424" y="170169"/>
                    <a:pt x="81535" y="169836"/>
                  </a:cubicBezTo>
                  <a:cubicBezTo>
                    <a:pt x="82423" y="167507"/>
                    <a:pt x="83088" y="165066"/>
                    <a:pt x="84197" y="162848"/>
                  </a:cubicBezTo>
                  <a:cubicBezTo>
                    <a:pt x="84419" y="162071"/>
                    <a:pt x="84863" y="161517"/>
                    <a:pt x="84863" y="160740"/>
                  </a:cubicBezTo>
                  <a:cubicBezTo>
                    <a:pt x="85196" y="160740"/>
                    <a:pt x="85418" y="160407"/>
                    <a:pt x="85529" y="160185"/>
                  </a:cubicBezTo>
                  <a:cubicBezTo>
                    <a:pt x="86527" y="158410"/>
                    <a:pt x="87414" y="156414"/>
                    <a:pt x="88302" y="154639"/>
                  </a:cubicBezTo>
                  <a:cubicBezTo>
                    <a:pt x="88524" y="154306"/>
                    <a:pt x="88635" y="153973"/>
                    <a:pt x="88524" y="153529"/>
                  </a:cubicBezTo>
                  <a:cubicBezTo>
                    <a:pt x="89411" y="152864"/>
                    <a:pt x="90410" y="152309"/>
                    <a:pt x="91408" y="151755"/>
                  </a:cubicBezTo>
                  <a:cubicBezTo>
                    <a:pt x="92406" y="151200"/>
                    <a:pt x="93516" y="150645"/>
                    <a:pt x="93849" y="149536"/>
                  </a:cubicBezTo>
                  <a:cubicBezTo>
                    <a:pt x="94181" y="149314"/>
                    <a:pt x="94403" y="149092"/>
                    <a:pt x="94625" y="148648"/>
                  </a:cubicBezTo>
                  <a:cubicBezTo>
                    <a:pt x="94736" y="148648"/>
                    <a:pt x="94847" y="148538"/>
                    <a:pt x="94847" y="148427"/>
                  </a:cubicBezTo>
                  <a:cubicBezTo>
                    <a:pt x="94958" y="148427"/>
                    <a:pt x="95180" y="148205"/>
                    <a:pt x="95180" y="148094"/>
                  </a:cubicBezTo>
                  <a:cubicBezTo>
                    <a:pt x="95291" y="148094"/>
                    <a:pt x="95291" y="147983"/>
                    <a:pt x="95291" y="147872"/>
                  </a:cubicBezTo>
                  <a:cubicBezTo>
                    <a:pt x="95734" y="147428"/>
                    <a:pt x="96289" y="146874"/>
                    <a:pt x="96511" y="146430"/>
                  </a:cubicBezTo>
                  <a:cubicBezTo>
                    <a:pt x="97062" y="145659"/>
                    <a:pt x="97941" y="144778"/>
                    <a:pt x="98062" y="143679"/>
                  </a:cubicBezTo>
                  <a:lnTo>
                    <a:pt x="98062" y="143679"/>
                  </a:lnTo>
                  <a:cubicBezTo>
                    <a:pt x="97529" y="144804"/>
                    <a:pt x="96888" y="145839"/>
                    <a:pt x="95956" y="146874"/>
                  </a:cubicBezTo>
                  <a:cubicBezTo>
                    <a:pt x="95845" y="146874"/>
                    <a:pt x="95734" y="146985"/>
                    <a:pt x="95734" y="147095"/>
                  </a:cubicBezTo>
                  <a:cubicBezTo>
                    <a:pt x="95623" y="147095"/>
                    <a:pt x="95623" y="147317"/>
                    <a:pt x="95402" y="147428"/>
                  </a:cubicBezTo>
                  <a:cubicBezTo>
                    <a:pt x="95291" y="147539"/>
                    <a:pt x="95180" y="147650"/>
                    <a:pt x="95180" y="147872"/>
                  </a:cubicBezTo>
                  <a:cubicBezTo>
                    <a:pt x="95069" y="147872"/>
                    <a:pt x="94847" y="147983"/>
                    <a:pt x="94847" y="148094"/>
                  </a:cubicBezTo>
                  <a:lnTo>
                    <a:pt x="94625" y="148427"/>
                  </a:lnTo>
                  <a:cubicBezTo>
                    <a:pt x="94292" y="148538"/>
                    <a:pt x="94070" y="148759"/>
                    <a:pt x="93849" y="149092"/>
                  </a:cubicBezTo>
                  <a:cubicBezTo>
                    <a:pt x="93294" y="149092"/>
                    <a:pt x="92961" y="149314"/>
                    <a:pt x="92628" y="149647"/>
                  </a:cubicBezTo>
                  <a:cubicBezTo>
                    <a:pt x="91884" y="150285"/>
                    <a:pt x="90935" y="150719"/>
                    <a:pt x="89881" y="151340"/>
                  </a:cubicBezTo>
                  <a:lnTo>
                    <a:pt x="89881" y="151340"/>
                  </a:lnTo>
                  <a:cubicBezTo>
                    <a:pt x="90185" y="151124"/>
                    <a:pt x="90162" y="150841"/>
                    <a:pt x="89966" y="150645"/>
                  </a:cubicBezTo>
                  <a:cubicBezTo>
                    <a:pt x="90111" y="150500"/>
                    <a:pt x="90161" y="150403"/>
                    <a:pt x="90178" y="150322"/>
                  </a:cubicBezTo>
                  <a:lnTo>
                    <a:pt x="90178" y="150322"/>
                  </a:lnTo>
                  <a:cubicBezTo>
                    <a:pt x="89296" y="151206"/>
                    <a:pt x="88630" y="152087"/>
                    <a:pt x="87414" y="152087"/>
                  </a:cubicBezTo>
                  <a:cubicBezTo>
                    <a:pt x="87333" y="151925"/>
                    <a:pt x="87193" y="151822"/>
                    <a:pt x="87036" y="151822"/>
                  </a:cubicBezTo>
                  <a:cubicBezTo>
                    <a:pt x="86979" y="151822"/>
                    <a:pt x="86919" y="151836"/>
                    <a:pt x="86860" y="151866"/>
                  </a:cubicBezTo>
                  <a:lnTo>
                    <a:pt x="86860" y="151533"/>
                  </a:lnTo>
                  <a:cubicBezTo>
                    <a:pt x="86860" y="151422"/>
                    <a:pt x="86749" y="151422"/>
                    <a:pt x="86527" y="151311"/>
                  </a:cubicBezTo>
                  <a:cubicBezTo>
                    <a:pt x="85750" y="150756"/>
                    <a:pt x="85307" y="149647"/>
                    <a:pt x="84308" y="149203"/>
                  </a:cubicBezTo>
                  <a:cubicBezTo>
                    <a:pt x="83976" y="147983"/>
                    <a:pt x="83199" y="147095"/>
                    <a:pt x="83643" y="146208"/>
                  </a:cubicBezTo>
                  <a:cubicBezTo>
                    <a:pt x="84197" y="145986"/>
                    <a:pt x="84530" y="145321"/>
                    <a:pt x="85085" y="145099"/>
                  </a:cubicBezTo>
                  <a:cubicBezTo>
                    <a:pt x="85418" y="144877"/>
                    <a:pt x="85640" y="144544"/>
                    <a:pt x="85972" y="144211"/>
                  </a:cubicBezTo>
                  <a:cubicBezTo>
                    <a:pt x="87636" y="142658"/>
                    <a:pt x="89189" y="140994"/>
                    <a:pt x="90077" y="138997"/>
                  </a:cubicBezTo>
                  <a:cubicBezTo>
                    <a:pt x="90188" y="138776"/>
                    <a:pt x="90188" y="138776"/>
                    <a:pt x="90188" y="138665"/>
                  </a:cubicBezTo>
                  <a:lnTo>
                    <a:pt x="90188" y="138665"/>
                  </a:lnTo>
                  <a:cubicBezTo>
                    <a:pt x="90188" y="138665"/>
                    <a:pt x="90188" y="138665"/>
                    <a:pt x="90188" y="138665"/>
                  </a:cubicBezTo>
                  <a:cubicBezTo>
                    <a:pt x="90188" y="138554"/>
                    <a:pt x="90299" y="138443"/>
                    <a:pt x="90299" y="138221"/>
                  </a:cubicBezTo>
                  <a:cubicBezTo>
                    <a:pt x="90410" y="138110"/>
                    <a:pt x="90410" y="137999"/>
                    <a:pt x="90410" y="137888"/>
                  </a:cubicBezTo>
                  <a:cubicBezTo>
                    <a:pt x="90521" y="137555"/>
                    <a:pt x="90742" y="137444"/>
                    <a:pt x="90853" y="137112"/>
                  </a:cubicBezTo>
                  <a:cubicBezTo>
                    <a:pt x="91075" y="136890"/>
                    <a:pt x="91075" y="136446"/>
                    <a:pt x="90853" y="136224"/>
                  </a:cubicBezTo>
                  <a:cubicBezTo>
                    <a:pt x="91075" y="135891"/>
                    <a:pt x="91075" y="135669"/>
                    <a:pt x="90964" y="135226"/>
                  </a:cubicBezTo>
                  <a:lnTo>
                    <a:pt x="90964" y="134893"/>
                  </a:lnTo>
                  <a:cubicBezTo>
                    <a:pt x="90853" y="134338"/>
                    <a:pt x="91075" y="133784"/>
                    <a:pt x="90853" y="133229"/>
                  </a:cubicBezTo>
                  <a:lnTo>
                    <a:pt x="90853" y="133118"/>
                  </a:lnTo>
                  <a:cubicBezTo>
                    <a:pt x="90853" y="133007"/>
                    <a:pt x="90853" y="132896"/>
                    <a:pt x="90742" y="132674"/>
                  </a:cubicBezTo>
                  <a:cubicBezTo>
                    <a:pt x="90742" y="132593"/>
                    <a:pt x="90682" y="132331"/>
                    <a:pt x="90783" y="132331"/>
                  </a:cubicBezTo>
                  <a:cubicBezTo>
                    <a:pt x="90819" y="132331"/>
                    <a:pt x="90876" y="132365"/>
                    <a:pt x="90964" y="132452"/>
                  </a:cubicBezTo>
                  <a:cubicBezTo>
                    <a:pt x="91075" y="132452"/>
                    <a:pt x="91297" y="132563"/>
                    <a:pt x="91297" y="132563"/>
                  </a:cubicBezTo>
                  <a:cubicBezTo>
                    <a:pt x="90853" y="132009"/>
                    <a:pt x="90188" y="131787"/>
                    <a:pt x="89411" y="131454"/>
                  </a:cubicBezTo>
                  <a:cubicBezTo>
                    <a:pt x="89300" y="131232"/>
                    <a:pt x="89078" y="131232"/>
                    <a:pt x="88857" y="131232"/>
                  </a:cubicBezTo>
                  <a:cubicBezTo>
                    <a:pt x="88746" y="130899"/>
                    <a:pt x="88302" y="130899"/>
                    <a:pt x="88080" y="130899"/>
                  </a:cubicBezTo>
                  <a:lnTo>
                    <a:pt x="87969" y="130899"/>
                  </a:lnTo>
                  <a:cubicBezTo>
                    <a:pt x="87886" y="130400"/>
                    <a:pt x="87616" y="130338"/>
                    <a:pt x="87298" y="130338"/>
                  </a:cubicBezTo>
                  <a:cubicBezTo>
                    <a:pt x="87193" y="130338"/>
                    <a:pt x="87082" y="130345"/>
                    <a:pt x="86971" y="130345"/>
                  </a:cubicBezTo>
                  <a:cubicBezTo>
                    <a:pt x="86860" y="130289"/>
                    <a:pt x="86721" y="130262"/>
                    <a:pt x="86582" y="130262"/>
                  </a:cubicBezTo>
                  <a:cubicBezTo>
                    <a:pt x="86444" y="130262"/>
                    <a:pt x="86305" y="130289"/>
                    <a:pt x="86194" y="130345"/>
                  </a:cubicBezTo>
                  <a:cubicBezTo>
                    <a:pt x="85861" y="130345"/>
                    <a:pt x="85640" y="130345"/>
                    <a:pt x="85418" y="130678"/>
                  </a:cubicBezTo>
                  <a:cubicBezTo>
                    <a:pt x="85362" y="130567"/>
                    <a:pt x="85307" y="130511"/>
                    <a:pt x="85251" y="130511"/>
                  </a:cubicBezTo>
                  <a:cubicBezTo>
                    <a:pt x="85196" y="130511"/>
                    <a:pt x="85140" y="130567"/>
                    <a:pt x="85085" y="130678"/>
                  </a:cubicBezTo>
                  <a:cubicBezTo>
                    <a:pt x="84863" y="130678"/>
                    <a:pt x="84641" y="130622"/>
                    <a:pt x="84447" y="130622"/>
                  </a:cubicBezTo>
                  <a:cubicBezTo>
                    <a:pt x="84253" y="130622"/>
                    <a:pt x="84087" y="130678"/>
                    <a:pt x="83976" y="130899"/>
                  </a:cubicBezTo>
                  <a:lnTo>
                    <a:pt x="83754" y="130899"/>
                  </a:lnTo>
                  <a:cubicBezTo>
                    <a:pt x="83532" y="130899"/>
                    <a:pt x="83421" y="131010"/>
                    <a:pt x="83199" y="131232"/>
                  </a:cubicBezTo>
                  <a:cubicBezTo>
                    <a:pt x="83088" y="131232"/>
                    <a:pt x="82977" y="131232"/>
                    <a:pt x="82977" y="131343"/>
                  </a:cubicBezTo>
                  <a:lnTo>
                    <a:pt x="82533" y="131343"/>
                  </a:lnTo>
                  <a:cubicBezTo>
                    <a:pt x="82423" y="131454"/>
                    <a:pt x="82423" y="131454"/>
                    <a:pt x="82312" y="131454"/>
                  </a:cubicBezTo>
                  <a:lnTo>
                    <a:pt x="81979" y="131454"/>
                  </a:lnTo>
                  <a:cubicBezTo>
                    <a:pt x="81868" y="131565"/>
                    <a:pt x="81535" y="131565"/>
                    <a:pt x="81424" y="131787"/>
                  </a:cubicBezTo>
                  <a:cubicBezTo>
                    <a:pt x="80759" y="132563"/>
                    <a:pt x="79871" y="133118"/>
                    <a:pt x="79649" y="134116"/>
                  </a:cubicBezTo>
                  <a:cubicBezTo>
                    <a:pt x="79538" y="134227"/>
                    <a:pt x="79538" y="134338"/>
                    <a:pt x="79316" y="134560"/>
                  </a:cubicBezTo>
                  <a:cubicBezTo>
                    <a:pt x="78762" y="134893"/>
                    <a:pt x="78651" y="135669"/>
                    <a:pt x="78207" y="136224"/>
                  </a:cubicBezTo>
                  <a:cubicBezTo>
                    <a:pt x="77652" y="136446"/>
                    <a:pt x="77985" y="137001"/>
                    <a:pt x="77652" y="137444"/>
                  </a:cubicBezTo>
                  <a:cubicBezTo>
                    <a:pt x="77320" y="137666"/>
                    <a:pt x="76987" y="138221"/>
                    <a:pt x="76987" y="138776"/>
                  </a:cubicBezTo>
                  <a:cubicBezTo>
                    <a:pt x="76987" y="138776"/>
                    <a:pt x="76876" y="138997"/>
                    <a:pt x="76987" y="138997"/>
                  </a:cubicBezTo>
                  <a:cubicBezTo>
                    <a:pt x="76321" y="139663"/>
                    <a:pt x="75988" y="140440"/>
                    <a:pt x="75767" y="141327"/>
                  </a:cubicBezTo>
                  <a:cubicBezTo>
                    <a:pt x="74879" y="141438"/>
                    <a:pt x="74879" y="142436"/>
                    <a:pt x="74325" y="142880"/>
                  </a:cubicBezTo>
                  <a:cubicBezTo>
                    <a:pt x="73659" y="141216"/>
                    <a:pt x="74214" y="139552"/>
                    <a:pt x="73770" y="137888"/>
                  </a:cubicBezTo>
                  <a:cubicBezTo>
                    <a:pt x="73770" y="137666"/>
                    <a:pt x="73659" y="137555"/>
                    <a:pt x="73659" y="137444"/>
                  </a:cubicBezTo>
                  <a:cubicBezTo>
                    <a:pt x="74214" y="136335"/>
                    <a:pt x="74103" y="135115"/>
                    <a:pt x="74546" y="134006"/>
                  </a:cubicBezTo>
                  <a:cubicBezTo>
                    <a:pt x="74768" y="133562"/>
                    <a:pt x="74768" y="133007"/>
                    <a:pt x="75101" y="132563"/>
                  </a:cubicBezTo>
                  <a:cubicBezTo>
                    <a:pt x="75656" y="132120"/>
                    <a:pt x="75656" y="131454"/>
                    <a:pt x="75878" y="130899"/>
                  </a:cubicBezTo>
                  <a:cubicBezTo>
                    <a:pt x="76765" y="129901"/>
                    <a:pt x="76876" y="128792"/>
                    <a:pt x="77542" y="127682"/>
                  </a:cubicBezTo>
                  <a:cubicBezTo>
                    <a:pt x="78096" y="127017"/>
                    <a:pt x="78762" y="126351"/>
                    <a:pt x="79316" y="125464"/>
                  </a:cubicBezTo>
                  <a:lnTo>
                    <a:pt x="79649" y="125242"/>
                  </a:lnTo>
                  <a:cubicBezTo>
                    <a:pt x="79760" y="125242"/>
                    <a:pt x="79760" y="125131"/>
                    <a:pt x="79871" y="124909"/>
                  </a:cubicBezTo>
                  <a:cubicBezTo>
                    <a:pt x="80093" y="124798"/>
                    <a:pt x="80093" y="124798"/>
                    <a:pt x="80204" y="124798"/>
                  </a:cubicBezTo>
                  <a:cubicBezTo>
                    <a:pt x="80315" y="124798"/>
                    <a:pt x="80315" y="124798"/>
                    <a:pt x="80426" y="124687"/>
                  </a:cubicBezTo>
                  <a:cubicBezTo>
                    <a:pt x="80648" y="124687"/>
                    <a:pt x="80648" y="124687"/>
                    <a:pt x="80648" y="124576"/>
                  </a:cubicBezTo>
                  <a:cubicBezTo>
                    <a:pt x="80980" y="124133"/>
                    <a:pt x="81424" y="123800"/>
                    <a:pt x="81757" y="123245"/>
                  </a:cubicBezTo>
                  <a:cubicBezTo>
                    <a:pt x="81868" y="123245"/>
                    <a:pt x="81979" y="123134"/>
                    <a:pt x="81979" y="123023"/>
                  </a:cubicBezTo>
                  <a:cubicBezTo>
                    <a:pt x="82312" y="122912"/>
                    <a:pt x="82533" y="122580"/>
                    <a:pt x="82866" y="122469"/>
                  </a:cubicBezTo>
                  <a:cubicBezTo>
                    <a:pt x="82977" y="122469"/>
                    <a:pt x="83088" y="122469"/>
                    <a:pt x="83088" y="122358"/>
                  </a:cubicBezTo>
                  <a:cubicBezTo>
                    <a:pt x="83421" y="122136"/>
                    <a:pt x="83643" y="121914"/>
                    <a:pt x="83754" y="121803"/>
                  </a:cubicBezTo>
                  <a:cubicBezTo>
                    <a:pt x="83976" y="121803"/>
                    <a:pt x="84087" y="121581"/>
                    <a:pt x="84087" y="121581"/>
                  </a:cubicBezTo>
                  <a:cubicBezTo>
                    <a:pt x="84197" y="121581"/>
                    <a:pt x="84308" y="121470"/>
                    <a:pt x="84308" y="121359"/>
                  </a:cubicBezTo>
                  <a:cubicBezTo>
                    <a:pt x="84530" y="121359"/>
                    <a:pt x="84530" y="121359"/>
                    <a:pt x="84530" y="121248"/>
                  </a:cubicBezTo>
                  <a:cubicBezTo>
                    <a:pt x="84641" y="121248"/>
                    <a:pt x="84641" y="121026"/>
                    <a:pt x="84752" y="121026"/>
                  </a:cubicBezTo>
                  <a:cubicBezTo>
                    <a:pt x="84863" y="121026"/>
                    <a:pt x="85085" y="120916"/>
                    <a:pt x="85085" y="120805"/>
                  </a:cubicBezTo>
                  <a:cubicBezTo>
                    <a:pt x="85196" y="120805"/>
                    <a:pt x="85307" y="120694"/>
                    <a:pt x="85307" y="120472"/>
                  </a:cubicBezTo>
                  <a:cubicBezTo>
                    <a:pt x="86305" y="119695"/>
                    <a:pt x="87414" y="119141"/>
                    <a:pt x="88191" y="118142"/>
                  </a:cubicBezTo>
                  <a:cubicBezTo>
                    <a:pt x="88635" y="118031"/>
                    <a:pt x="89078" y="117699"/>
                    <a:pt x="89300" y="117366"/>
                  </a:cubicBezTo>
                  <a:cubicBezTo>
                    <a:pt x="89744" y="117477"/>
                    <a:pt x="89744" y="117699"/>
                    <a:pt x="89633" y="118031"/>
                  </a:cubicBezTo>
                  <a:cubicBezTo>
                    <a:pt x="89522" y="118586"/>
                    <a:pt x="89300" y="119141"/>
                    <a:pt x="89300" y="119695"/>
                  </a:cubicBezTo>
                  <a:cubicBezTo>
                    <a:pt x="89078" y="119806"/>
                    <a:pt x="89078" y="120139"/>
                    <a:pt x="89300" y="120361"/>
                  </a:cubicBezTo>
                  <a:cubicBezTo>
                    <a:pt x="89189" y="120472"/>
                    <a:pt x="89189" y="120694"/>
                    <a:pt x="89300" y="120805"/>
                  </a:cubicBezTo>
                  <a:cubicBezTo>
                    <a:pt x="89189" y="120916"/>
                    <a:pt x="89189" y="121026"/>
                    <a:pt x="89300" y="121248"/>
                  </a:cubicBezTo>
                  <a:cubicBezTo>
                    <a:pt x="89300" y="121581"/>
                    <a:pt x="89189" y="122136"/>
                    <a:pt x="89633" y="122469"/>
                  </a:cubicBezTo>
                  <a:cubicBezTo>
                    <a:pt x="89855" y="123134"/>
                    <a:pt x="90188" y="124022"/>
                    <a:pt x="90742" y="124576"/>
                  </a:cubicBezTo>
                  <a:cubicBezTo>
                    <a:pt x="91969" y="125731"/>
                    <a:pt x="93336" y="126369"/>
                    <a:pt x="94844" y="126369"/>
                  </a:cubicBezTo>
                  <a:cubicBezTo>
                    <a:pt x="95655" y="126369"/>
                    <a:pt x="96506" y="126184"/>
                    <a:pt x="97398" y="125797"/>
                  </a:cubicBezTo>
                  <a:cubicBezTo>
                    <a:pt x="98064" y="125464"/>
                    <a:pt x="98619" y="124909"/>
                    <a:pt x="99284" y="124354"/>
                  </a:cubicBezTo>
                  <a:cubicBezTo>
                    <a:pt x="99839" y="123800"/>
                    <a:pt x="100283" y="123134"/>
                    <a:pt x="100837" y="122580"/>
                  </a:cubicBezTo>
                  <a:cubicBezTo>
                    <a:pt x="100904" y="122602"/>
                    <a:pt x="100948" y="122633"/>
                    <a:pt x="100979" y="122670"/>
                  </a:cubicBezTo>
                  <a:lnTo>
                    <a:pt x="100979" y="122670"/>
                  </a:lnTo>
                  <a:cubicBezTo>
                    <a:pt x="101116" y="121874"/>
                    <a:pt x="101555" y="121141"/>
                    <a:pt x="102057" y="120472"/>
                  </a:cubicBezTo>
                  <a:cubicBezTo>
                    <a:pt x="102390" y="120250"/>
                    <a:pt x="102501" y="120139"/>
                    <a:pt x="102612" y="119806"/>
                  </a:cubicBezTo>
                  <a:cubicBezTo>
                    <a:pt x="103278" y="119141"/>
                    <a:pt x="103721" y="118142"/>
                    <a:pt x="104165" y="117366"/>
                  </a:cubicBezTo>
                  <a:cubicBezTo>
                    <a:pt x="104276" y="117366"/>
                    <a:pt x="104276" y="117366"/>
                    <a:pt x="104387" y="117144"/>
                  </a:cubicBezTo>
                  <a:close/>
                  <a:moveTo>
                    <a:pt x="151755" y="185607"/>
                  </a:moveTo>
                  <a:lnTo>
                    <a:pt x="151755" y="185607"/>
                  </a:lnTo>
                  <a:cubicBezTo>
                    <a:pt x="151720" y="185749"/>
                    <a:pt x="151683" y="185891"/>
                    <a:pt x="151644" y="186032"/>
                  </a:cubicBezTo>
                  <a:lnTo>
                    <a:pt x="151422" y="186032"/>
                  </a:lnTo>
                  <a:cubicBezTo>
                    <a:pt x="150558" y="186661"/>
                    <a:pt x="149749" y="186956"/>
                    <a:pt x="148798" y="186956"/>
                  </a:cubicBezTo>
                  <a:cubicBezTo>
                    <a:pt x="148407" y="186956"/>
                    <a:pt x="147992" y="186906"/>
                    <a:pt x="147539" y="186809"/>
                  </a:cubicBezTo>
                  <a:cubicBezTo>
                    <a:pt x="147361" y="186720"/>
                    <a:pt x="147159" y="186678"/>
                    <a:pt x="146954" y="186678"/>
                  </a:cubicBezTo>
                  <a:cubicBezTo>
                    <a:pt x="146395" y="186678"/>
                    <a:pt x="145816" y="186987"/>
                    <a:pt x="145654" y="187475"/>
                  </a:cubicBezTo>
                  <a:cubicBezTo>
                    <a:pt x="145099" y="188584"/>
                    <a:pt x="144433" y="189360"/>
                    <a:pt x="143657" y="190359"/>
                  </a:cubicBezTo>
                  <a:cubicBezTo>
                    <a:pt x="141993" y="189915"/>
                    <a:pt x="140551" y="189360"/>
                    <a:pt x="139220" y="188029"/>
                  </a:cubicBezTo>
                  <a:cubicBezTo>
                    <a:pt x="139159" y="187846"/>
                    <a:pt x="138997" y="187764"/>
                    <a:pt x="138826" y="187764"/>
                  </a:cubicBezTo>
                  <a:cubicBezTo>
                    <a:pt x="138687" y="187764"/>
                    <a:pt x="138543" y="187819"/>
                    <a:pt x="138443" y="187918"/>
                  </a:cubicBezTo>
                  <a:cubicBezTo>
                    <a:pt x="137999" y="188029"/>
                    <a:pt x="137999" y="188473"/>
                    <a:pt x="138110" y="188806"/>
                  </a:cubicBezTo>
                  <a:cubicBezTo>
                    <a:pt x="138332" y="189693"/>
                    <a:pt x="138443" y="190359"/>
                    <a:pt x="138443" y="191246"/>
                  </a:cubicBezTo>
                  <a:cubicBezTo>
                    <a:pt x="138443" y="191357"/>
                    <a:pt x="138443" y="191468"/>
                    <a:pt x="138554" y="191579"/>
                  </a:cubicBezTo>
                  <a:lnTo>
                    <a:pt x="138554" y="191801"/>
                  </a:lnTo>
                  <a:cubicBezTo>
                    <a:pt x="138443" y="192688"/>
                    <a:pt x="137999" y="193687"/>
                    <a:pt x="137001" y="194131"/>
                  </a:cubicBezTo>
                  <a:cubicBezTo>
                    <a:pt x="136890" y="194241"/>
                    <a:pt x="136779" y="194352"/>
                    <a:pt x="136779" y="194574"/>
                  </a:cubicBezTo>
                  <a:cubicBezTo>
                    <a:pt x="136668" y="194574"/>
                    <a:pt x="136446" y="194685"/>
                    <a:pt x="136446" y="194796"/>
                  </a:cubicBezTo>
                  <a:cubicBezTo>
                    <a:pt x="136335" y="194796"/>
                    <a:pt x="136335" y="194796"/>
                    <a:pt x="136224" y="194907"/>
                  </a:cubicBezTo>
                  <a:cubicBezTo>
                    <a:pt x="136113" y="194907"/>
                    <a:pt x="135892" y="194907"/>
                    <a:pt x="135892" y="195129"/>
                  </a:cubicBezTo>
                  <a:cubicBezTo>
                    <a:pt x="135337" y="195129"/>
                    <a:pt x="135004" y="195462"/>
                    <a:pt x="134560" y="195684"/>
                  </a:cubicBezTo>
                  <a:lnTo>
                    <a:pt x="134450" y="195684"/>
                  </a:lnTo>
                  <a:cubicBezTo>
                    <a:pt x="134006" y="195684"/>
                    <a:pt x="133673" y="195684"/>
                    <a:pt x="133340" y="195351"/>
                  </a:cubicBezTo>
                  <a:cubicBezTo>
                    <a:pt x="132231" y="194796"/>
                    <a:pt x="131343" y="194020"/>
                    <a:pt x="130678" y="192910"/>
                  </a:cubicBezTo>
                  <a:cubicBezTo>
                    <a:pt x="130428" y="192661"/>
                    <a:pt x="130241" y="192349"/>
                    <a:pt x="129976" y="192349"/>
                  </a:cubicBezTo>
                  <a:cubicBezTo>
                    <a:pt x="129887" y="192349"/>
                    <a:pt x="129790" y="192383"/>
                    <a:pt x="129679" y="192467"/>
                  </a:cubicBezTo>
                  <a:cubicBezTo>
                    <a:pt x="129236" y="192577"/>
                    <a:pt x="129236" y="193021"/>
                    <a:pt x="129458" y="193465"/>
                  </a:cubicBezTo>
                  <a:cubicBezTo>
                    <a:pt x="129569" y="194131"/>
                    <a:pt x="129458" y="194907"/>
                    <a:pt x="129236" y="195684"/>
                  </a:cubicBezTo>
                  <a:cubicBezTo>
                    <a:pt x="129014" y="196793"/>
                    <a:pt x="128348" y="197569"/>
                    <a:pt x="127905" y="198679"/>
                  </a:cubicBezTo>
                  <a:lnTo>
                    <a:pt x="127905" y="198774"/>
                  </a:lnTo>
                  <a:lnTo>
                    <a:pt x="127905" y="198774"/>
                  </a:lnTo>
                  <a:cubicBezTo>
                    <a:pt x="127996" y="198759"/>
                    <a:pt x="128074" y="198732"/>
                    <a:pt x="128126" y="198679"/>
                  </a:cubicBezTo>
                  <a:cubicBezTo>
                    <a:pt x="128459" y="198568"/>
                    <a:pt x="128348" y="198235"/>
                    <a:pt x="128459" y="198235"/>
                  </a:cubicBezTo>
                  <a:cubicBezTo>
                    <a:pt x="128570" y="198124"/>
                    <a:pt x="128570" y="198124"/>
                    <a:pt x="128570" y="198013"/>
                  </a:cubicBezTo>
                  <a:cubicBezTo>
                    <a:pt x="129014" y="197902"/>
                    <a:pt x="128570" y="197458"/>
                    <a:pt x="128903" y="197348"/>
                  </a:cubicBezTo>
                  <a:lnTo>
                    <a:pt x="129125" y="197015"/>
                  </a:lnTo>
                  <a:cubicBezTo>
                    <a:pt x="129458" y="196793"/>
                    <a:pt x="129236" y="196460"/>
                    <a:pt x="129458" y="196238"/>
                  </a:cubicBezTo>
                  <a:lnTo>
                    <a:pt x="129458" y="196016"/>
                  </a:lnTo>
                  <a:cubicBezTo>
                    <a:pt x="129569" y="195794"/>
                    <a:pt x="129458" y="195462"/>
                    <a:pt x="129679" y="195240"/>
                  </a:cubicBezTo>
                  <a:lnTo>
                    <a:pt x="129679" y="195129"/>
                  </a:lnTo>
                  <a:lnTo>
                    <a:pt x="129790" y="195129"/>
                  </a:lnTo>
                  <a:cubicBezTo>
                    <a:pt x="129901" y="195018"/>
                    <a:pt x="129957" y="194962"/>
                    <a:pt x="129998" y="194962"/>
                  </a:cubicBezTo>
                  <a:cubicBezTo>
                    <a:pt x="130040" y="194962"/>
                    <a:pt x="130068" y="195018"/>
                    <a:pt x="130123" y="195129"/>
                  </a:cubicBezTo>
                  <a:cubicBezTo>
                    <a:pt x="130789" y="196016"/>
                    <a:pt x="131676" y="196793"/>
                    <a:pt x="133007" y="196793"/>
                  </a:cubicBezTo>
                  <a:cubicBezTo>
                    <a:pt x="133340" y="196793"/>
                    <a:pt x="133451" y="196793"/>
                    <a:pt x="133673" y="196571"/>
                  </a:cubicBezTo>
                  <a:lnTo>
                    <a:pt x="133895" y="196571"/>
                  </a:lnTo>
                  <a:cubicBezTo>
                    <a:pt x="134006" y="196571"/>
                    <a:pt x="134228" y="196571"/>
                    <a:pt x="134450" y="196460"/>
                  </a:cubicBezTo>
                  <a:lnTo>
                    <a:pt x="134450" y="196349"/>
                  </a:lnTo>
                  <a:cubicBezTo>
                    <a:pt x="134560" y="196349"/>
                    <a:pt x="134560" y="196238"/>
                    <a:pt x="134560" y="196238"/>
                  </a:cubicBezTo>
                  <a:cubicBezTo>
                    <a:pt x="134782" y="196016"/>
                    <a:pt x="135115" y="196016"/>
                    <a:pt x="135337" y="195905"/>
                  </a:cubicBezTo>
                  <a:lnTo>
                    <a:pt x="135670" y="195905"/>
                  </a:lnTo>
                  <a:cubicBezTo>
                    <a:pt x="135670" y="195794"/>
                    <a:pt x="135670" y="195794"/>
                    <a:pt x="135781" y="195684"/>
                  </a:cubicBezTo>
                  <a:cubicBezTo>
                    <a:pt x="135892" y="195684"/>
                    <a:pt x="135892" y="195684"/>
                    <a:pt x="135892" y="195462"/>
                  </a:cubicBezTo>
                  <a:cubicBezTo>
                    <a:pt x="136003" y="195462"/>
                    <a:pt x="136224" y="195462"/>
                    <a:pt x="136224" y="195351"/>
                  </a:cubicBezTo>
                  <a:cubicBezTo>
                    <a:pt x="136335" y="195351"/>
                    <a:pt x="136446" y="195240"/>
                    <a:pt x="136446" y="195129"/>
                  </a:cubicBezTo>
                  <a:cubicBezTo>
                    <a:pt x="137556" y="194352"/>
                    <a:pt x="138554" y="193576"/>
                    <a:pt x="138554" y="192134"/>
                  </a:cubicBezTo>
                  <a:cubicBezTo>
                    <a:pt x="138887" y="192023"/>
                    <a:pt x="138665" y="191801"/>
                    <a:pt x="138887" y="191468"/>
                  </a:cubicBezTo>
                  <a:lnTo>
                    <a:pt x="138887" y="191357"/>
                  </a:lnTo>
                  <a:cubicBezTo>
                    <a:pt x="139109" y="190913"/>
                    <a:pt x="139220" y="190470"/>
                    <a:pt x="139109" y="190137"/>
                  </a:cubicBezTo>
                  <a:lnTo>
                    <a:pt x="139109" y="190137"/>
                  </a:lnTo>
                  <a:cubicBezTo>
                    <a:pt x="139996" y="190913"/>
                    <a:pt x="140884" y="191357"/>
                    <a:pt x="141993" y="191468"/>
                  </a:cubicBezTo>
                  <a:cubicBezTo>
                    <a:pt x="142292" y="191639"/>
                    <a:pt x="142558" y="191728"/>
                    <a:pt x="142785" y="191728"/>
                  </a:cubicBezTo>
                  <a:cubicBezTo>
                    <a:pt x="143147" y="191728"/>
                    <a:pt x="143410" y="191502"/>
                    <a:pt x="143546" y="191024"/>
                  </a:cubicBezTo>
                  <a:cubicBezTo>
                    <a:pt x="143657" y="191024"/>
                    <a:pt x="143990" y="191024"/>
                    <a:pt x="143990" y="190913"/>
                  </a:cubicBezTo>
                  <a:cubicBezTo>
                    <a:pt x="144101" y="190913"/>
                    <a:pt x="144212" y="190803"/>
                    <a:pt x="144212" y="190692"/>
                  </a:cubicBezTo>
                  <a:cubicBezTo>
                    <a:pt x="144766" y="190359"/>
                    <a:pt x="145099" y="190137"/>
                    <a:pt x="145543" y="189582"/>
                  </a:cubicBezTo>
                  <a:cubicBezTo>
                    <a:pt x="145851" y="188863"/>
                    <a:pt x="146159" y="188239"/>
                    <a:pt x="147084" y="188239"/>
                  </a:cubicBezTo>
                  <a:cubicBezTo>
                    <a:pt x="147158" y="188239"/>
                    <a:pt x="147236" y="188243"/>
                    <a:pt x="147318" y="188251"/>
                  </a:cubicBezTo>
                  <a:cubicBezTo>
                    <a:pt x="147650" y="188418"/>
                    <a:pt x="147983" y="188501"/>
                    <a:pt x="148330" y="188501"/>
                  </a:cubicBezTo>
                  <a:cubicBezTo>
                    <a:pt x="148677" y="188501"/>
                    <a:pt x="149037" y="188418"/>
                    <a:pt x="149425" y="188251"/>
                  </a:cubicBezTo>
                  <a:lnTo>
                    <a:pt x="149425" y="188140"/>
                  </a:lnTo>
                  <a:lnTo>
                    <a:pt x="149536" y="188140"/>
                  </a:lnTo>
                  <a:cubicBezTo>
                    <a:pt x="149869" y="188140"/>
                    <a:pt x="150313" y="188140"/>
                    <a:pt x="150646" y="187586"/>
                  </a:cubicBezTo>
                  <a:cubicBezTo>
                    <a:pt x="150867" y="187475"/>
                    <a:pt x="150978" y="187364"/>
                    <a:pt x="151200" y="187031"/>
                  </a:cubicBezTo>
                  <a:cubicBezTo>
                    <a:pt x="151311" y="186920"/>
                    <a:pt x="151311" y="186809"/>
                    <a:pt x="151311" y="186587"/>
                  </a:cubicBezTo>
                  <a:lnTo>
                    <a:pt x="151422" y="186587"/>
                  </a:lnTo>
                  <a:cubicBezTo>
                    <a:pt x="151422" y="186365"/>
                    <a:pt x="151422" y="186254"/>
                    <a:pt x="151755" y="186032"/>
                  </a:cubicBezTo>
                  <a:cubicBezTo>
                    <a:pt x="151798" y="185903"/>
                    <a:pt x="151774" y="185757"/>
                    <a:pt x="151755" y="185607"/>
                  </a:cubicBezTo>
                  <a:close/>
                  <a:moveTo>
                    <a:pt x="127905" y="198774"/>
                  </a:moveTo>
                  <a:lnTo>
                    <a:pt x="127905" y="198774"/>
                  </a:lnTo>
                  <a:cubicBezTo>
                    <a:pt x="127804" y="198790"/>
                    <a:pt x="127688" y="198790"/>
                    <a:pt x="127572" y="198790"/>
                  </a:cubicBezTo>
                  <a:cubicBezTo>
                    <a:pt x="127350" y="199122"/>
                    <a:pt x="127239" y="199344"/>
                    <a:pt x="126795" y="199566"/>
                  </a:cubicBezTo>
                  <a:cubicBezTo>
                    <a:pt x="126684" y="199566"/>
                    <a:pt x="126684" y="199677"/>
                    <a:pt x="126462" y="199677"/>
                  </a:cubicBezTo>
                  <a:cubicBezTo>
                    <a:pt x="126351" y="199788"/>
                    <a:pt x="126351" y="199788"/>
                    <a:pt x="126241" y="199788"/>
                  </a:cubicBezTo>
                  <a:cubicBezTo>
                    <a:pt x="126185" y="199843"/>
                    <a:pt x="126157" y="199871"/>
                    <a:pt x="126144" y="199913"/>
                  </a:cubicBezTo>
                  <a:lnTo>
                    <a:pt x="126144" y="199913"/>
                  </a:lnTo>
                  <a:cubicBezTo>
                    <a:pt x="126229" y="199899"/>
                    <a:pt x="126308" y="199899"/>
                    <a:pt x="126351" y="199899"/>
                  </a:cubicBezTo>
                  <a:cubicBezTo>
                    <a:pt x="126906" y="199566"/>
                    <a:pt x="127350" y="199233"/>
                    <a:pt x="127905" y="198790"/>
                  </a:cubicBezTo>
                  <a:lnTo>
                    <a:pt x="127905" y="198774"/>
                  </a:lnTo>
                  <a:close/>
                  <a:moveTo>
                    <a:pt x="126144" y="199913"/>
                  </a:moveTo>
                  <a:cubicBezTo>
                    <a:pt x="126012" y="199934"/>
                    <a:pt x="125864" y="199987"/>
                    <a:pt x="125797" y="200121"/>
                  </a:cubicBezTo>
                  <a:lnTo>
                    <a:pt x="126130" y="200121"/>
                  </a:lnTo>
                  <a:cubicBezTo>
                    <a:pt x="126130" y="200010"/>
                    <a:pt x="126130" y="199954"/>
                    <a:pt x="126144" y="199913"/>
                  </a:cubicBezTo>
                  <a:close/>
                  <a:moveTo>
                    <a:pt x="121360" y="194907"/>
                  </a:moveTo>
                  <a:cubicBezTo>
                    <a:pt x="121249" y="194907"/>
                    <a:pt x="121138" y="194907"/>
                    <a:pt x="121138" y="195129"/>
                  </a:cubicBezTo>
                  <a:cubicBezTo>
                    <a:pt x="120916" y="195794"/>
                    <a:pt x="120805" y="196349"/>
                    <a:pt x="120694" y="197015"/>
                  </a:cubicBezTo>
                  <a:cubicBezTo>
                    <a:pt x="120694" y="197047"/>
                    <a:pt x="120685" y="197089"/>
                    <a:pt x="120666" y="197131"/>
                  </a:cubicBezTo>
                  <a:lnTo>
                    <a:pt x="120666" y="197131"/>
                  </a:lnTo>
                  <a:cubicBezTo>
                    <a:pt x="120960" y="197815"/>
                    <a:pt x="121114" y="198581"/>
                    <a:pt x="121803" y="199011"/>
                  </a:cubicBezTo>
                  <a:cubicBezTo>
                    <a:pt x="121914" y="199011"/>
                    <a:pt x="121914" y="199011"/>
                    <a:pt x="122025" y="199122"/>
                  </a:cubicBezTo>
                  <a:cubicBezTo>
                    <a:pt x="122025" y="199233"/>
                    <a:pt x="122025" y="199233"/>
                    <a:pt x="122247" y="199233"/>
                  </a:cubicBezTo>
                  <a:lnTo>
                    <a:pt x="122247" y="199344"/>
                  </a:lnTo>
                  <a:lnTo>
                    <a:pt x="122358" y="199344"/>
                  </a:lnTo>
                  <a:cubicBezTo>
                    <a:pt x="122358" y="199566"/>
                    <a:pt x="122469" y="199566"/>
                    <a:pt x="122580" y="199566"/>
                  </a:cubicBezTo>
                  <a:lnTo>
                    <a:pt x="122580" y="199788"/>
                  </a:lnTo>
                  <a:lnTo>
                    <a:pt x="122913" y="199788"/>
                  </a:lnTo>
                  <a:cubicBezTo>
                    <a:pt x="123024" y="199899"/>
                    <a:pt x="123134" y="200121"/>
                    <a:pt x="123467" y="200121"/>
                  </a:cubicBezTo>
                  <a:cubicBezTo>
                    <a:pt x="123689" y="200232"/>
                    <a:pt x="123911" y="200232"/>
                    <a:pt x="124133" y="200232"/>
                  </a:cubicBezTo>
                  <a:cubicBezTo>
                    <a:pt x="124133" y="200343"/>
                    <a:pt x="124244" y="200343"/>
                    <a:pt x="124244" y="200454"/>
                  </a:cubicBezTo>
                  <a:lnTo>
                    <a:pt x="125686" y="200454"/>
                  </a:lnTo>
                  <a:lnTo>
                    <a:pt x="125686" y="200343"/>
                  </a:lnTo>
                  <a:lnTo>
                    <a:pt x="125686" y="200232"/>
                  </a:lnTo>
                  <a:lnTo>
                    <a:pt x="125797" y="200232"/>
                  </a:lnTo>
                  <a:lnTo>
                    <a:pt x="125797" y="200121"/>
                  </a:lnTo>
                  <a:lnTo>
                    <a:pt x="125353" y="200121"/>
                  </a:lnTo>
                  <a:cubicBezTo>
                    <a:pt x="125242" y="199899"/>
                    <a:pt x="125020" y="199899"/>
                    <a:pt x="124798" y="199899"/>
                  </a:cubicBezTo>
                  <a:cubicBezTo>
                    <a:pt x="124688" y="199899"/>
                    <a:pt x="124466" y="199899"/>
                    <a:pt x="124244" y="199788"/>
                  </a:cubicBezTo>
                  <a:cubicBezTo>
                    <a:pt x="124133" y="199788"/>
                    <a:pt x="124133" y="199677"/>
                    <a:pt x="124022" y="199677"/>
                  </a:cubicBezTo>
                  <a:cubicBezTo>
                    <a:pt x="123911" y="199677"/>
                    <a:pt x="123911" y="199566"/>
                    <a:pt x="123689" y="199566"/>
                  </a:cubicBezTo>
                  <a:cubicBezTo>
                    <a:pt x="123578" y="199566"/>
                    <a:pt x="123467" y="199344"/>
                    <a:pt x="123467" y="199233"/>
                  </a:cubicBezTo>
                  <a:lnTo>
                    <a:pt x="123134" y="199011"/>
                  </a:lnTo>
                  <a:cubicBezTo>
                    <a:pt x="122469" y="198235"/>
                    <a:pt x="122358" y="197126"/>
                    <a:pt x="121692" y="196460"/>
                  </a:cubicBezTo>
                  <a:cubicBezTo>
                    <a:pt x="121471" y="196016"/>
                    <a:pt x="121360" y="195684"/>
                    <a:pt x="121471" y="195240"/>
                  </a:cubicBezTo>
                  <a:cubicBezTo>
                    <a:pt x="121471" y="195129"/>
                    <a:pt x="121471" y="194907"/>
                    <a:pt x="121360" y="194907"/>
                  </a:cubicBezTo>
                  <a:close/>
                  <a:moveTo>
                    <a:pt x="120361" y="196571"/>
                  </a:moveTo>
                  <a:cubicBezTo>
                    <a:pt x="120028" y="197015"/>
                    <a:pt x="119696" y="197458"/>
                    <a:pt x="119585" y="197902"/>
                  </a:cubicBezTo>
                  <a:cubicBezTo>
                    <a:pt x="119585" y="199011"/>
                    <a:pt x="118586" y="199788"/>
                    <a:pt x="118143" y="200786"/>
                  </a:cubicBezTo>
                  <a:cubicBezTo>
                    <a:pt x="118032" y="201008"/>
                    <a:pt x="117810" y="201341"/>
                    <a:pt x="117810" y="201563"/>
                  </a:cubicBezTo>
                  <a:cubicBezTo>
                    <a:pt x="117588" y="201563"/>
                    <a:pt x="117477" y="201785"/>
                    <a:pt x="117477" y="201896"/>
                  </a:cubicBezTo>
                  <a:cubicBezTo>
                    <a:pt x="117366" y="201896"/>
                    <a:pt x="117255" y="202007"/>
                    <a:pt x="117255" y="202118"/>
                  </a:cubicBezTo>
                  <a:cubicBezTo>
                    <a:pt x="116922" y="202339"/>
                    <a:pt x="116700" y="202450"/>
                    <a:pt x="116700" y="202672"/>
                  </a:cubicBezTo>
                  <a:cubicBezTo>
                    <a:pt x="116496" y="202672"/>
                    <a:pt x="116386" y="202860"/>
                    <a:pt x="116370" y="202977"/>
                  </a:cubicBezTo>
                  <a:lnTo>
                    <a:pt x="116370" y="202977"/>
                  </a:lnTo>
                  <a:cubicBezTo>
                    <a:pt x="118447" y="201640"/>
                    <a:pt x="119611" y="199597"/>
                    <a:pt x="120361" y="197348"/>
                  </a:cubicBezTo>
                  <a:cubicBezTo>
                    <a:pt x="120519" y="197348"/>
                    <a:pt x="120620" y="197236"/>
                    <a:pt x="120666" y="197131"/>
                  </a:cubicBezTo>
                  <a:lnTo>
                    <a:pt x="120666" y="197131"/>
                  </a:lnTo>
                  <a:cubicBezTo>
                    <a:pt x="120581" y="196935"/>
                    <a:pt x="120485" y="196744"/>
                    <a:pt x="120361" y="196571"/>
                  </a:cubicBezTo>
                  <a:close/>
                  <a:moveTo>
                    <a:pt x="116370" y="202977"/>
                  </a:moveTo>
                  <a:cubicBezTo>
                    <a:pt x="116351" y="202989"/>
                    <a:pt x="116332" y="203001"/>
                    <a:pt x="116313" y="203013"/>
                  </a:cubicBezTo>
                  <a:lnTo>
                    <a:pt x="116313" y="203013"/>
                  </a:lnTo>
                  <a:cubicBezTo>
                    <a:pt x="116332" y="203008"/>
                    <a:pt x="116350" y="203005"/>
                    <a:pt x="116368" y="203005"/>
                  </a:cubicBezTo>
                  <a:cubicBezTo>
                    <a:pt x="116368" y="202996"/>
                    <a:pt x="116368" y="202987"/>
                    <a:pt x="116370" y="202977"/>
                  </a:cubicBezTo>
                  <a:close/>
                  <a:moveTo>
                    <a:pt x="116313" y="203013"/>
                  </a:moveTo>
                  <a:cubicBezTo>
                    <a:pt x="116218" y="203038"/>
                    <a:pt x="116110" y="203116"/>
                    <a:pt x="115924" y="203116"/>
                  </a:cubicBezTo>
                  <a:lnTo>
                    <a:pt x="115924" y="203122"/>
                  </a:lnTo>
                  <a:lnTo>
                    <a:pt x="115924" y="203122"/>
                  </a:lnTo>
                  <a:cubicBezTo>
                    <a:pt x="115985" y="203116"/>
                    <a:pt x="116058" y="203116"/>
                    <a:pt x="116146" y="203116"/>
                  </a:cubicBezTo>
                  <a:cubicBezTo>
                    <a:pt x="116202" y="203082"/>
                    <a:pt x="116258" y="203048"/>
                    <a:pt x="116313" y="203013"/>
                  </a:cubicBezTo>
                  <a:close/>
                  <a:moveTo>
                    <a:pt x="115924" y="203122"/>
                  </a:moveTo>
                  <a:lnTo>
                    <a:pt x="115924" y="203122"/>
                  </a:lnTo>
                  <a:cubicBezTo>
                    <a:pt x="115754" y="203139"/>
                    <a:pt x="115673" y="203204"/>
                    <a:pt x="115591" y="203449"/>
                  </a:cubicBezTo>
                  <a:cubicBezTo>
                    <a:pt x="115369" y="203449"/>
                    <a:pt x="115369" y="203449"/>
                    <a:pt x="115369" y="203560"/>
                  </a:cubicBezTo>
                  <a:cubicBezTo>
                    <a:pt x="115333" y="203596"/>
                    <a:pt x="115309" y="203620"/>
                    <a:pt x="115289" y="203636"/>
                  </a:cubicBezTo>
                  <a:lnTo>
                    <a:pt x="115289" y="203636"/>
                  </a:lnTo>
                  <a:cubicBezTo>
                    <a:pt x="115459" y="203595"/>
                    <a:pt x="115629" y="203522"/>
                    <a:pt x="115702" y="203449"/>
                  </a:cubicBezTo>
                  <a:lnTo>
                    <a:pt x="115924" y="203449"/>
                  </a:lnTo>
                  <a:lnTo>
                    <a:pt x="115924" y="203122"/>
                  </a:lnTo>
                  <a:close/>
                  <a:moveTo>
                    <a:pt x="115369" y="203560"/>
                  </a:moveTo>
                  <a:cubicBezTo>
                    <a:pt x="115261" y="203560"/>
                    <a:pt x="115153" y="203560"/>
                    <a:pt x="115148" y="203663"/>
                  </a:cubicBezTo>
                  <a:lnTo>
                    <a:pt x="115148" y="203663"/>
                  </a:lnTo>
                  <a:cubicBezTo>
                    <a:pt x="115170" y="203660"/>
                    <a:pt x="115192" y="203656"/>
                    <a:pt x="115215" y="203652"/>
                  </a:cubicBezTo>
                  <a:lnTo>
                    <a:pt x="115215" y="203652"/>
                  </a:lnTo>
                  <a:cubicBezTo>
                    <a:pt x="115266" y="203621"/>
                    <a:pt x="115287" y="203560"/>
                    <a:pt x="115369" y="203560"/>
                  </a:cubicBezTo>
                  <a:close/>
                  <a:moveTo>
                    <a:pt x="115289" y="203636"/>
                  </a:moveTo>
                  <a:cubicBezTo>
                    <a:pt x="115264" y="203642"/>
                    <a:pt x="115239" y="203648"/>
                    <a:pt x="115215" y="203652"/>
                  </a:cubicBezTo>
                  <a:lnTo>
                    <a:pt x="115215" y="203652"/>
                  </a:lnTo>
                  <a:cubicBezTo>
                    <a:pt x="115197" y="203663"/>
                    <a:pt x="115176" y="203671"/>
                    <a:pt x="115147" y="203671"/>
                  </a:cubicBezTo>
                  <a:cubicBezTo>
                    <a:pt x="115222" y="203671"/>
                    <a:pt x="115247" y="203671"/>
                    <a:pt x="115289" y="203636"/>
                  </a:cubicBezTo>
                  <a:close/>
                  <a:moveTo>
                    <a:pt x="118364" y="0"/>
                  </a:moveTo>
                  <a:cubicBezTo>
                    <a:pt x="118032" y="111"/>
                    <a:pt x="117588" y="0"/>
                    <a:pt x="117477" y="333"/>
                  </a:cubicBezTo>
                  <a:cubicBezTo>
                    <a:pt x="117477" y="222"/>
                    <a:pt x="117449" y="166"/>
                    <a:pt x="117408" y="166"/>
                  </a:cubicBezTo>
                  <a:cubicBezTo>
                    <a:pt x="117366" y="166"/>
                    <a:pt x="117311" y="222"/>
                    <a:pt x="117255" y="333"/>
                  </a:cubicBezTo>
                  <a:cubicBezTo>
                    <a:pt x="117089" y="444"/>
                    <a:pt x="116895" y="444"/>
                    <a:pt x="116714" y="444"/>
                  </a:cubicBezTo>
                  <a:cubicBezTo>
                    <a:pt x="116534" y="444"/>
                    <a:pt x="116368" y="444"/>
                    <a:pt x="116257" y="555"/>
                  </a:cubicBezTo>
                  <a:cubicBezTo>
                    <a:pt x="116146" y="555"/>
                    <a:pt x="115924" y="666"/>
                    <a:pt x="115702" y="666"/>
                  </a:cubicBezTo>
                  <a:cubicBezTo>
                    <a:pt x="115369" y="1109"/>
                    <a:pt x="114704" y="1220"/>
                    <a:pt x="114593" y="1997"/>
                  </a:cubicBezTo>
                  <a:cubicBezTo>
                    <a:pt x="114482" y="1997"/>
                    <a:pt x="114260" y="2108"/>
                    <a:pt x="114260" y="2219"/>
                  </a:cubicBezTo>
                  <a:lnTo>
                    <a:pt x="114038" y="2440"/>
                  </a:lnTo>
                  <a:cubicBezTo>
                    <a:pt x="113927" y="2440"/>
                    <a:pt x="113927" y="2662"/>
                    <a:pt x="113927" y="2773"/>
                  </a:cubicBezTo>
                  <a:cubicBezTo>
                    <a:pt x="113705" y="2773"/>
                    <a:pt x="113705" y="2884"/>
                    <a:pt x="113705" y="2884"/>
                  </a:cubicBezTo>
                  <a:cubicBezTo>
                    <a:pt x="113594" y="2884"/>
                    <a:pt x="113483" y="2995"/>
                    <a:pt x="113483" y="3217"/>
                  </a:cubicBezTo>
                  <a:cubicBezTo>
                    <a:pt x="113151" y="3439"/>
                    <a:pt x="113372" y="3994"/>
                    <a:pt x="112818" y="4215"/>
                  </a:cubicBezTo>
                  <a:cubicBezTo>
                    <a:pt x="112485" y="3661"/>
                    <a:pt x="112374" y="3217"/>
                    <a:pt x="112041" y="2773"/>
                  </a:cubicBezTo>
                  <a:cubicBezTo>
                    <a:pt x="111930" y="2773"/>
                    <a:pt x="111819" y="2662"/>
                    <a:pt x="111819" y="2551"/>
                  </a:cubicBezTo>
                  <a:cubicBezTo>
                    <a:pt x="111376" y="2108"/>
                    <a:pt x="111154" y="1664"/>
                    <a:pt x="110488" y="1442"/>
                  </a:cubicBezTo>
                  <a:lnTo>
                    <a:pt x="110488" y="1109"/>
                  </a:lnTo>
                  <a:lnTo>
                    <a:pt x="110266" y="1109"/>
                  </a:lnTo>
                  <a:cubicBezTo>
                    <a:pt x="110155" y="998"/>
                    <a:pt x="109934" y="998"/>
                    <a:pt x="109823" y="998"/>
                  </a:cubicBezTo>
                  <a:cubicBezTo>
                    <a:pt x="109823" y="998"/>
                    <a:pt x="109823" y="887"/>
                    <a:pt x="109712" y="887"/>
                  </a:cubicBezTo>
                  <a:lnTo>
                    <a:pt x="108713" y="887"/>
                  </a:lnTo>
                  <a:lnTo>
                    <a:pt x="108602" y="998"/>
                  </a:lnTo>
                  <a:lnTo>
                    <a:pt x="108602" y="1109"/>
                  </a:lnTo>
                  <a:cubicBezTo>
                    <a:pt x="108381" y="1109"/>
                    <a:pt x="108048" y="1109"/>
                    <a:pt x="107937" y="1220"/>
                  </a:cubicBezTo>
                  <a:lnTo>
                    <a:pt x="107937" y="1109"/>
                  </a:lnTo>
                  <a:cubicBezTo>
                    <a:pt x="107937" y="1220"/>
                    <a:pt x="107826" y="1220"/>
                    <a:pt x="107604" y="1220"/>
                  </a:cubicBezTo>
                  <a:cubicBezTo>
                    <a:pt x="107604" y="1442"/>
                    <a:pt x="107604" y="1442"/>
                    <a:pt x="107493" y="1442"/>
                  </a:cubicBezTo>
                  <a:cubicBezTo>
                    <a:pt x="107382" y="1442"/>
                    <a:pt x="107382" y="1442"/>
                    <a:pt x="107271" y="1553"/>
                  </a:cubicBezTo>
                  <a:cubicBezTo>
                    <a:pt x="107382" y="1442"/>
                    <a:pt x="107271" y="1442"/>
                    <a:pt x="107271" y="1442"/>
                  </a:cubicBezTo>
                  <a:cubicBezTo>
                    <a:pt x="107271" y="1553"/>
                    <a:pt x="107271" y="1553"/>
                    <a:pt x="107049" y="1553"/>
                  </a:cubicBezTo>
                  <a:cubicBezTo>
                    <a:pt x="106938" y="1553"/>
                    <a:pt x="106938" y="1553"/>
                    <a:pt x="106828" y="1664"/>
                  </a:cubicBezTo>
                  <a:cubicBezTo>
                    <a:pt x="106717" y="1664"/>
                    <a:pt x="106495" y="1664"/>
                    <a:pt x="106495" y="1775"/>
                  </a:cubicBezTo>
                  <a:cubicBezTo>
                    <a:pt x="106384" y="1775"/>
                    <a:pt x="106384" y="1997"/>
                    <a:pt x="106273" y="2108"/>
                  </a:cubicBezTo>
                  <a:cubicBezTo>
                    <a:pt x="106162" y="2108"/>
                    <a:pt x="105829" y="2108"/>
                    <a:pt x="105718" y="2330"/>
                  </a:cubicBezTo>
                  <a:cubicBezTo>
                    <a:pt x="105607" y="2330"/>
                    <a:pt x="105509" y="2317"/>
                    <a:pt x="105414" y="2317"/>
                  </a:cubicBezTo>
                  <a:cubicBezTo>
                    <a:pt x="105225" y="2317"/>
                    <a:pt x="105053" y="2367"/>
                    <a:pt x="104831" y="2662"/>
                  </a:cubicBezTo>
                  <a:lnTo>
                    <a:pt x="104609" y="2884"/>
                  </a:lnTo>
                  <a:cubicBezTo>
                    <a:pt x="104720" y="2773"/>
                    <a:pt x="104498" y="2662"/>
                    <a:pt x="104276" y="2662"/>
                  </a:cubicBezTo>
                  <a:cubicBezTo>
                    <a:pt x="104165" y="2440"/>
                    <a:pt x="104054" y="2440"/>
                    <a:pt x="103943" y="2330"/>
                  </a:cubicBezTo>
                  <a:cubicBezTo>
                    <a:pt x="103721" y="2330"/>
                    <a:pt x="103721" y="2330"/>
                    <a:pt x="103610" y="2551"/>
                  </a:cubicBezTo>
                  <a:lnTo>
                    <a:pt x="103610" y="2330"/>
                  </a:lnTo>
                  <a:lnTo>
                    <a:pt x="103500" y="2330"/>
                  </a:lnTo>
                  <a:cubicBezTo>
                    <a:pt x="103500" y="2330"/>
                    <a:pt x="103500" y="2219"/>
                    <a:pt x="103389" y="2219"/>
                  </a:cubicBezTo>
                  <a:lnTo>
                    <a:pt x="103056" y="2219"/>
                  </a:lnTo>
                  <a:lnTo>
                    <a:pt x="103056" y="2108"/>
                  </a:lnTo>
                  <a:cubicBezTo>
                    <a:pt x="102945" y="2108"/>
                    <a:pt x="102945" y="1886"/>
                    <a:pt x="102834" y="1775"/>
                  </a:cubicBezTo>
                  <a:lnTo>
                    <a:pt x="102501" y="1553"/>
                  </a:lnTo>
                  <a:cubicBezTo>
                    <a:pt x="102390" y="1331"/>
                    <a:pt x="102057" y="1331"/>
                    <a:pt x="101947" y="1220"/>
                  </a:cubicBezTo>
                  <a:cubicBezTo>
                    <a:pt x="101836" y="1109"/>
                    <a:pt x="101503" y="1109"/>
                    <a:pt x="101392" y="998"/>
                  </a:cubicBezTo>
                  <a:cubicBezTo>
                    <a:pt x="101059" y="666"/>
                    <a:pt x="100837" y="887"/>
                    <a:pt x="100393" y="666"/>
                  </a:cubicBezTo>
                  <a:lnTo>
                    <a:pt x="99395" y="666"/>
                  </a:lnTo>
                  <a:cubicBezTo>
                    <a:pt x="99284" y="832"/>
                    <a:pt x="99145" y="832"/>
                    <a:pt x="99007" y="832"/>
                  </a:cubicBezTo>
                  <a:cubicBezTo>
                    <a:pt x="98868" y="832"/>
                    <a:pt x="98730" y="832"/>
                    <a:pt x="98619" y="998"/>
                  </a:cubicBezTo>
                  <a:cubicBezTo>
                    <a:pt x="98508" y="1109"/>
                    <a:pt x="98175" y="1109"/>
                    <a:pt x="98175" y="1220"/>
                  </a:cubicBezTo>
                  <a:cubicBezTo>
                    <a:pt x="98064" y="1220"/>
                    <a:pt x="97953" y="1331"/>
                    <a:pt x="97953" y="1553"/>
                  </a:cubicBezTo>
                  <a:cubicBezTo>
                    <a:pt x="97842" y="1553"/>
                    <a:pt x="97842" y="1664"/>
                    <a:pt x="97620" y="1775"/>
                  </a:cubicBezTo>
                  <a:cubicBezTo>
                    <a:pt x="97509" y="1997"/>
                    <a:pt x="97509" y="1997"/>
                    <a:pt x="97509" y="2108"/>
                  </a:cubicBezTo>
                  <a:lnTo>
                    <a:pt x="97398" y="2108"/>
                  </a:lnTo>
                  <a:cubicBezTo>
                    <a:pt x="97398" y="2330"/>
                    <a:pt x="97398" y="2440"/>
                    <a:pt x="97066" y="2662"/>
                  </a:cubicBezTo>
                  <a:cubicBezTo>
                    <a:pt x="96844" y="2995"/>
                    <a:pt x="96511" y="3550"/>
                    <a:pt x="96400" y="3994"/>
                  </a:cubicBezTo>
                  <a:lnTo>
                    <a:pt x="96178" y="3994"/>
                  </a:lnTo>
                  <a:cubicBezTo>
                    <a:pt x="96178" y="3883"/>
                    <a:pt x="95956" y="3772"/>
                    <a:pt x="95956" y="3772"/>
                  </a:cubicBezTo>
                  <a:lnTo>
                    <a:pt x="95956" y="3550"/>
                  </a:lnTo>
                  <a:cubicBezTo>
                    <a:pt x="95956" y="2995"/>
                    <a:pt x="95623" y="2773"/>
                    <a:pt x="95291" y="2440"/>
                  </a:cubicBezTo>
                  <a:lnTo>
                    <a:pt x="94514" y="1220"/>
                  </a:lnTo>
                  <a:lnTo>
                    <a:pt x="94292" y="1220"/>
                  </a:lnTo>
                  <a:cubicBezTo>
                    <a:pt x="94292" y="1220"/>
                    <a:pt x="94292" y="1109"/>
                    <a:pt x="94181" y="1109"/>
                  </a:cubicBezTo>
                  <a:lnTo>
                    <a:pt x="94070" y="1109"/>
                  </a:lnTo>
                  <a:lnTo>
                    <a:pt x="94070" y="998"/>
                  </a:lnTo>
                  <a:lnTo>
                    <a:pt x="93738" y="666"/>
                  </a:lnTo>
                  <a:cubicBezTo>
                    <a:pt x="93627" y="666"/>
                    <a:pt x="93516" y="666"/>
                    <a:pt x="93183" y="555"/>
                  </a:cubicBezTo>
                  <a:cubicBezTo>
                    <a:pt x="93072" y="499"/>
                    <a:pt x="92933" y="499"/>
                    <a:pt x="92795" y="499"/>
                  </a:cubicBezTo>
                  <a:cubicBezTo>
                    <a:pt x="92656" y="499"/>
                    <a:pt x="92517" y="499"/>
                    <a:pt x="92406" y="444"/>
                  </a:cubicBezTo>
                  <a:cubicBezTo>
                    <a:pt x="92295" y="444"/>
                    <a:pt x="92295" y="444"/>
                    <a:pt x="92074" y="222"/>
                  </a:cubicBezTo>
                  <a:cubicBezTo>
                    <a:pt x="91963" y="166"/>
                    <a:pt x="91824" y="166"/>
                    <a:pt x="91685" y="166"/>
                  </a:cubicBezTo>
                  <a:cubicBezTo>
                    <a:pt x="91547" y="166"/>
                    <a:pt x="91408" y="166"/>
                    <a:pt x="91297" y="111"/>
                  </a:cubicBezTo>
                  <a:cubicBezTo>
                    <a:pt x="91260" y="148"/>
                    <a:pt x="91198" y="160"/>
                    <a:pt x="91129" y="160"/>
                  </a:cubicBezTo>
                  <a:cubicBezTo>
                    <a:pt x="90989" y="160"/>
                    <a:pt x="90816" y="111"/>
                    <a:pt x="90742" y="111"/>
                  </a:cubicBezTo>
                  <a:cubicBezTo>
                    <a:pt x="90545" y="229"/>
                    <a:pt x="90349" y="263"/>
                    <a:pt x="90152" y="263"/>
                  </a:cubicBezTo>
                  <a:cubicBezTo>
                    <a:pt x="89880" y="263"/>
                    <a:pt x="89608" y="198"/>
                    <a:pt x="89336" y="198"/>
                  </a:cubicBezTo>
                  <a:cubicBezTo>
                    <a:pt x="89250" y="198"/>
                    <a:pt x="89164" y="205"/>
                    <a:pt x="89078" y="222"/>
                  </a:cubicBezTo>
                  <a:cubicBezTo>
                    <a:pt x="88968" y="222"/>
                    <a:pt x="88746" y="222"/>
                    <a:pt x="88635" y="444"/>
                  </a:cubicBezTo>
                  <a:cubicBezTo>
                    <a:pt x="88524" y="444"/>
                    <a:pt x="88413" y="555"/>
                    <a:pt x="88413" y="666"/>
                  </a:cubicBezTo>
                  <a:cubicBezTo>
                    <a:pt x="88191" y="666"/>
                    <a:pt x="88080" y="777"/>
                    <a:pt x="87969" y="998"/>
                  </a:cubicBezTo>
                  <a:lnTo>
                    <a:pt x="87969" y="1109"/>
                  </a:lnTo>
                  <a:cubicBezTo>
                    <a:pt x="87304" y="1109"/>
                    <a:pt x="87082" y="1664"/>
                    <a:pt x="86971" y="2219"/>
                  </a:cubicBezTo>
                  <a:cubicBezTo>
                    <a:pt x="86860" y="2330"/>
                    <a:pt x="86860" y="2662"/>
                    <a:pt x="86749" y="2773"/>
                  </a:cubicBezTo>
                  <a:cubicBezTo>
                    <a:pt x="86527" y="2773"/>
                    <a:pt x="86416" y="2773"/>
                    <a:pt x="86416" y="2884"/>
                  </a:cubicBezTo>
                  <a:cubicBezTo>
                    <a:pt x="86416" y="3106"/>
                    <a:pt x="86305" y="3106"/>
                    <a:pt x="86305" y="3217"/>
                  </a:cubicBezTo>
                  <a:lnTo>
                    <a:pt x="85861" y="3217"/>
                  </a:lnTo>
                  <a:cubicBezTo>
                    <a:pt x="85861" y="3106"/>
                    <a:pt x="85750" y="3106"/>
                    <a:pt x="85640" y="3106"/>
                  </a:cubicBezTo>
                  <a:cubicBezTo>
                    <a:pt x="85640" y="2330"/>
                    <a:pt x="85196" y="1775"/>
                    <a:pt x="84530" y="1664"/>
                  </a:cubicBezTo>
                  <a:lnTo>
                    <a:pt x="84308" y="1664"/>
                  </a:lnTo>
                  <a:cubicBezTo>
                    <a:pt x="84197" y="1553"/>
                    <a:pt x="84197" y="1442"/>
                    <a:pt x="84087" y="1442"/>
                  </a:cubicBezTo>
                  <a:cubicBezTo>
                    <a:pt x="84087" y="1220"/>
                    <a:pt x="83976" y="1220"/>
                    <a:pt x="83754" y="1109"/>
                  </a:cubicBezTo>
                  <a:cubicBezTo>
                    <a:pt x="83643" y="998"/>
                    <a:pt x="83532" y="998"/>
                    <a:pt x="83421" y="998"/>
                  </a:cubicBezTo>
                  <a:lnTo>
                    <a:pt x="83421" y="887"/>
                  </a:lnTo>
                  <a:lnTo>
                    <a:pt x="83088" y="887"/>
                  </a:lnTo>
                  <a:lnTo>
                    <a:pt x="83088" y="666"/>
                  </a:lnTo>
                  <a:cubicBezTo>
                    <a:pt x="83088" y="666"/>
                    <a:pt x="83088" y="555"/>
                    <a:pt x="82977" y="555"/>
                  </a:cubicBezTo>
                  <a:lnTo>
                    <a:pt x="82533" y="555"/>
                  </a:lnTo>
                  <a:lnTo>
                    <a:pt x="82533" y="444"/>
                  </a:lnTo>
                  <a:cubicBezTo>
                    <a:pt x="82423" y="333"/>
                    <a:pt x="82090" y="333"/>
                    <a:pt x="81979" y="333"/>
                  </a:cubicBezTo>
                  <a:lnTo>
                    <a:pt x="81646" y="333"/>
                  </a:lnTo>
                  <a:cubicBezTo>
                    <a:pt x="81517" y="204"/>
                    <a:pt x="81354" y="175"/>
                    <a:pt x="81178" y="175"/>
                  </a:cubicBezTo>
                  <a:cubicBezTo>
                    <a:pt x="81035" y="175"/>
                    <a:pt x="80882" y="194"/>
                    <a:pt x="80731" y="194"/>
                  </a:cubicBezTo>
                  <a:cubicBezTo>
                    <a:pt x="80588" y="194"/>
                    <a:pt x="80447" y="177"/>
                    <a:pt x="80315" y="111"/>
                  </a:cubicBezTo>
                  <a:lnTo>
                    <a:pt x="79871" y="111"/>
                  </a:lnTo>
                  <a:cubicBezTo>
                    <a:pt x="79760" y="333"/>
                    <a:pt x="79538" y="333"/>
                    <a:pt x="79316" y="333"/>
                  </a:cubicBezTo>
                  <a:lnTo>
                    <a:pt x="79316" y="444"/>
                  </a:lnTo>
                  <a:lnTo>
                    <a:pt x="79206" y="444"/>
                  </a:lnTo>
                  <a:cubicBezTo>
                    <a:pt x="79095" y="444"/>
                    <a:pt x="78873" y="555"/>
                    <a:pt x="78762" y="666"/>
                  </a:cubicBezTo>
                  <a:cubicBezTo>
                    <a:pt x="78651" y="666"/>
                    <a:pt x="78651" y="887"/>
                    <a:pt x="78540" y="998"/>
                  </a:cubicBezTo>
                  <a:lnTo>
                    <a:pt x="78207" y="1220"/>
                  </a:lnTo>
                  <a:cubicBezTo>
                    <a:pt x="78170" y="1183"/>
                    <a:pt x="78146" y="1171"/>
                    <a:pt x="78125" y="1171"/>
                  </a:cubicBezTo>
                  <a:cubicBezTo>
                    <a:pt x="78084" y="1171"/>
                    <a:pt x="78059" y="1220"/>
                    <a:pt x="77985" y="1220"/>
                  </a:cubicBezTo>
                  <a:cubicBezTo>
                    <a:pt x="77542" y="1553"/>
                    <a:pt x="77098" y="1997"/>
                    <a:pt x="77320" y="2662"/>
                  </a:cubicBezTo>
                  <a:cubicBezTo>
                    <a:pt x="77320" y="2773"/>
                    <a:pt x="77320" y="2773"/>
                    <a:pt x="77098" y="2884"/>
                  </a:cubicBezTo>
                  <a:cubicBezTo>
                    <a:pt x="76987" y="3106"/>
                    <a:pt x="76987" y="3217"/>
                    <a:pt x="76987" y="3328"/>
                  </a:cubicBezTo>
                  <a:lnTo>
                    <a:pt x="76987" y="4437"/>
                  </a:lnTo>
                  <a:cubicBezTo>
                    <a:pt x="77098" y="4548"/>
                    <a:pt x="76987" y="4770"/>
                    <a:pt x="76987" y="4992"/>
                  </a:cubicBezTo>
                  <a:cubicBezTo>
                    <a:pt x="77098" y="5103"/>
                    <a:pt x="76987" y="5325"/>
                    <a:pt x="76987" y="5436"/>
                  </a:cubicBezTo>
                  <a:cubicBezTo>
                    <a:pt x="76931" y="5491"/>
                    <a:pt x="76904" y="5519"/>
                    <a:pt x="76862" y="5519"/>
                  </a:cubicBezTo>
                  <a:cubicBezTo>
                    <a:pt x="76820" y="5519"/>
                    <a:pt x="76765" y="5491"/>
                    <a:pt x="76654" y="5436"/>
                  </a:cubicBezTo>
                  <a:cubicBezTo>
                    <a:pt x="76654" y="5436"/>
                    <a:pt x="76543" y="5325"/>
                    <a:pt x="76432" y="5325"/>
                  </a:cubicBezTo>
                  <a:cubicBezTo>
                    <a:pt x="76432" y="5325"/>
                    <a:pt x="76432" y="5103"/>
                    <a:pt x="76321" y="5103"/>
                  </a:cubicBezTo>
                  <a:cubicBezTo>
                    <a:pt x="76099" y="5103"/>
                    <a:pt x="76099" y="5103"/>
                    <a:pt x="76099" y="4992"/>
                  </a:cubicBezTo>
                  <a:lnTo>
                    <a:pt x="75988" y="4992"/>
                  </a:lnTo>
                  <a:cubicBezTo>
                    <a:pt x="75988" y="4992"/>
                    <a:pt x="75988" y="4881"/>
                    <a:pt x="75878" y="4881"/>
                  </a:cubicBezTo>
                  <a:cubicBezTo>
                    <a:pt x="75767" y="4659"/>
                    <a:pt x="75767" y="4437"/>
                    <a:pt x="75545" y="4437"/>
                  </a:cubicBezTo>
                  <a:cubicBezTo>
                    <a:pt x="75545" y="4326"/>
                    <a:pt x="75434" y="4104"/>
                    <a:pt x="75323" y="4104"/>
                  </a:cubicBezTo>
                  <a:cubicBezTo>
                    <a:pt x="75212" y="3994"/>
                    <a:pt x="74879" y="3994"/>
                    <a:pt x="74768" y="3883"/>
                  </a:cubicBezTo>
                  <a:cubicBezTo>
                    <a:pt x="74768" y="3772"/>
                    <a:pt x="74657" y="3772"/>
                    <a:pt x="74435" y="3550"/>
                  </a:cubicBezTo>
                  <a:cubicBezTo>
                    <a:pt x="74325" y="3439"/>
                    <a:pt x="74103" y="3439"/>
                    <a:pt x="73881" y="3328"/>
                  </a:cubicBezTo>
                  <a:cubicBezTo>
                    <a:pt x="73881" y="3217"/>
                    <a:pt x="73770" y="2995"/>
                    <a:pt x="73659" y="2995"/>
                  </a:cubicBezTo>
                  <a:cubicBezTo>
                    <a:pt x="73548" y="2995"/>
                    <a:pt x="73548" y="2995"/>
                    <a:pt x="73548" y="2884"/>
                  </a:cubicBezTo>
                  <a:cubicBezTo>
                    <a:pt x="73326" y="2884"/>
                    <a:pt x="73326" y="2773"/>
                    <a:pt x="73215" y="2773"/>
                  </a:cubicBezTo>
                  <a:cubicBezTo>
                    <a:pt x="73104" y="2662"/>
                    <a:pt x="72771" y="2662"/>
                    <a:pt x="72661" y="2440"/>
                  </a:cubicBezTo>
                  <a:cubicBezTo>
                    <a:pt x="72550" y="2330"/>
                    <a:pt x="72217" y="2330"/>
                    <a:pt x="72106" y="2219"/>
                  </a:cubicBezTo>
                  <a:cubicBezTo>
                    <a:pt x="71884" y="1886"/>
                    <a:pt x="71551" y="2108"/>
                    <a:pt x="71329" y="1886"/>
                  </a:cubicBezTo>
                  <a:cubicBezTo>
                    <a:pt x="71108" y="1886"/>
                    <a:pt x="71108" y="1886"/>
                    <a:pt x="71108" y="1775"/>
                  </a:cubicBezTo>
                  <a:cubicBezTo>
                    <a:pt x="70997" y="1719"/>
                    <a:pt x="70858" y="1719"/>
                    <a:pt x="70719" y="1719"/>
                  </a:cubicBezTo>
                  <a:cubicBezTo>
                    <a:pt x="70581" y="1719"/>
                    <a:pt x="70442" y="1719"/>
                    <a:pt x="70331" y="1664"/>
                  </a:cubicBezTo>
                  <a:lnTo>
                    <a:pt x="68778" y="1664"/>
                  </a:lnTo>
                  <a:cubicBezTo>
                    <a:pt x="68704" y="1664"/>
                    <a:pt x="68630" y="1713"/>
                    <a:pt x="68523" y="1713"/>
                  </a:cubicBezTo>
                  <a:cubicBezTo>
                    <a:pt x="68470" y="1713"/>
                    <a:pt x="68408" y="1701"/>
                    <a:pt x="68334" y="1664"/>
                  </a:cubicBezTo>
                  <a:lnTo>
                    <a:pt x="67669" y="1664"/>
                  </a:lnTo>
                  <a:cubicBezTo>
                    <a:pt x="67447" y="1775"/>
                    <a:pt x="67197" y="1775"/>
                    <a:pt x="66961" y="1775"/>
                  </a:cubicBezTo>
                  <a:cubicBezTo>
                    <a:pt x="66726" y="1775"/>
                    <a:pt x="66504" y="1775"/>
                    <a:pt x="66337" y="1886"/>
                  </a:cubicBezTo>
                  <a:lnTo>
                    <a:pt x="66005" y="1886"/>
                  </a:lnTo>
                  <a:cubicBezTo>
                    <a:pt x="65894" y="2052"/>
                    <a:pt x="65755" y="2052"/>
                    <a:pt x="65616" y="2052"/>
                  </a:cubicBezTo>
                  <a:cubicBezTo>
                    <a:pt x="65478" y="2052"/>
                    <a:pt x="65339" y="2052"/>
                    <a:pt x="65228" y="2219"/>
                  </a:cubicBezTo>
                  <a:cubicBezTo>
                    <a:pt x="65006" y="2330"/>
                    <a:pt x="64784" y="2330"/>
                    <a:pt x="64784" y="2440"/>
                  </a:cubicBezTo>
                  <a:cubicBezTo>
                    <a:pt x="64673" y="2440"/>
                    <a:pt x="64673" y="2662"/>
                    <a:pt x="64673" y="2662"/>
                  </a:cubicBezTo>
                  <a:lnTo>
                    <a:pt x="64452" y="2662"/>
                  </a:lnTo>
                  <a:cubicBezTo>
                    <a:pt x="64341" y="2773"/>
                    <a:pt x="64230" y="2773"/>
                    <a:pt x="64119" y="2884"/>
                  </a:cubicBezTo>
                  <a:cubicBezTo>
                    <a:pt x="64119" y="3106"/>
                    <a:pt x="64008" y="3106"/>
                    <a:pt x="63786" y="3106"/>
                  </a:cubicBezTo>
                  <a:cubicBezTo>
                    <a:pt x="63786" y="3217"/>
                    <a:pt x="63675" y="3217"/>
                    <a:pt x="63675" y="3217"/>
                  </a:cubicBezTo>
                  <a:cubicBezTo>
                    <a:pt x="63564" y="3217"/>
                    <a:pt x="63342" y="3328"/>
                    <a:pt x="63231" y="3439"/>
                  </a:cubicBezTo>
                  <a:cubicBezTo>
                    <a:pt x="63120" y="3439"/>
                    <a:pt x="63120" y="3661"/>
                    <a:pt x="63009" y="3772"/>
                  </a:cubicBezTo>
                  <a:cubicBezTo>
                    <a:pt x="62788" y="3772"/>
                    <a:pt x="62788" y="3883"/>
                    <a:pt x="62788" y="3994"/>
                  </a:cubicBezTo>
                  <a:lnTo>
                    <a:pt x="62677" y="3994"/>
                  </a:lnTo>
                  <a:lnTo>
                    <a:pt x="62566" y="4215"/>
                  </a:lnTo>
                  <a:cubicBezTo>
                    <a:pt x="62455" y="4326"/>
                    <a:pt x="62233" y="4437"/>
                    <a:pt x="62122" y="4437"/>
                  </a:cubicBezTo>
                  <a:cubicBezTo>
                    <a:pt x="62122" y="4548"/>
                    <a:pt x="62122" y="4770"/>
                    <a:pt x="62011" y="4881"/>
                  </a:cubicBezTo>
                  <a:cubicBezTo>
                    <a:pt x="61900" y="4881"/>
                    <a:pt x="61900" y="4881"/>
                    <a:pt x="61789" y="4992"/>
                  </a:cubicBezTo>
                  <a:lnTo>
                    <a:pt x="61456" y="5325"/>
                  </a:lnTo>
                  <a:cubicBezTo>
                    <a:pt x="61124" y="5436"/>
                    <a:pt x="61456" y="5879"/>
                    <a:pt x="61124" y="6101"/>
                  </a:cubicBezTo>
                  <a:cubicBezTo>
                    <a:pt x="61013" y="6212"/>
                    <a:pt x="60902" y="6212"/>
                    <a:pt x="60902" y="6434"/>
                  </a:cubicBezTo>
                  <a:lnTo>
                    <a:pt x="60902" y="6545"/>
                  </a:lnTo>
                  <a:cubicBezTo>
                    <a:pt x="60791" y="6656"/>
                    <a:pt x="60791" y="6989"/>
                    <a:pt x="60902" y="7100"/>
                  </a:cubicBezTo>
                  <a:lnTo>
                    <a:pt x="60902" y="7321"/>
                  </a:lnTo>
                  <a:cubicBezTo>
                    <a:pt x="60902" y="7543"/>
                    <a:pt x="60902" y="7654"/>
                    <a:pt x="60569" y="7654"/>
                  </a:cubicBezTo>
                  <a:lnTo>
                    <a:pt x="60569" y="9207"/>
                  </a:lnTo>
                  <a:cubicBezTo>
                    <a:pt x="60519" y="9358"/>
                    <a:pt x="60469" y="9417"/>
                    <a:pt x="60398" y="9417"/>
                  </a:cubicBezTo>
                  <a:cubicBezTo>
                    <a:pt x="60313" y="9417"/>
                    <a:pt x="60197" y="9329"/>
                    <a:pt x="60014" y="9207"/>
                  </a:cubicBezTo>
                  <a:lnTo>
                    <a:pt x="59792" y="9207"/>
                  </a:lnTo>
                  <a:lnTo>
                    <a:pt x="59792" y="8875"/>
                  </a:lnTo>
                  <a:cubicBezTo>
                    <a:pt x="59682" y="8875"/>
                    <a:pt x="59460" y="8764"/>
                    <a:pt x="59460" y="8653"/>
                  </a:cubicBezTo>
                  <a:cubicBezTo>
                    <a:pt x="59349" y="8431"/>
                    <a:pt x="59127" y="8431"/>
                    <a:pt x="58905" y="8320"/>
                  </a:cubicBezTo>
                  <a:lnTo>
                    <a:pt x="58572" y="8320"/>
                  </a:lnTo>
                  <a:lnTo>
                    <a:pt x="58572" y="8209"/>
                  </a:lnTo>
                  <a:cubicBezTo>
                    <a:pt x="58572" y="8098"/>
                    <a:pt x="58350" y="8098"/>
                    <a:pt x="58239" y="7876"/>
                  </a:cubicBezTo>
                  <a:cubicBezTo>
                    <a:pt x="58128" y="7876"/>
                    <a:pt x="58018" y="7765"/>
                    <a:pt x="58018" y="7765"/>
                  </a:cubicBezTo>
                  <a:lnTo>
                    <a:pt x="57796" y="7765"/>
                  </a:lnTo>
                  <a:cubicBezTo>
                    <a:pt x="57796" y="7765"/>
                    <a:pt x="57685" y="7765"/>
                    <a:pt x="57685" y="7654"/>
                  </a:cubicBezTo>
                  <a:lnTo>
                    <a:pt x="57130" y="7654"/>
                  </a:lnTo>
                  <a:lnTo>
                    <a:pt x="57130" y="7543"/>
                  </a:lnTo>
                  <a:cubicBezTo>
                    <a:pt x="57019" y="7543"/>
                    <a:pt x="57019" y="7543"/>
                    <a:pt x="56908" y="7321"/>
                  </a:cubicBezTo>
                  <a:cubicBezTo>
                    <a:pt x="56908" y="7321"/>
                    <a:pt x="56908" y="7211"/>
                    <a:pt x="56686" y="7211"/>
                  </a:cubicBezTo>
                  <a:lnTo>
                    <a:pt x="55244" y="7211"/>
                  </a:lnTo>
                  <a:lnTo>
                    <a:pt x="55022" y="7321"/>
                  </a:lnTo>
                  <a:cubicBezTo>
                    <a:pt x="54801" y="7321"/>
                    <a:pt x="54690" y="7321"/>
                    <a:pt x="54357" y="7543"/>
                  </a:cubicBezTo>
                  <a:lnTo>
                    <a:pt x="53913" y="7543"/>
                  </a:lnTo>
                  <a:cubicBezTo>
                    <a:pt x="53802" y="7654"/>
                    <a:pt x="53580" y="7654"/>
                    <a:pt x="53247" y="7654"/>
                  </a:cubicBezTo>
                  <a:cubicBezTo>
                    <a:pt x="53137" y="7654"/>
                    <a:pt x="53026" y="7765"/>
                    <a:pt x="52693" y="7765"/>
                  </a:cubicBezTo>
                  <a:cubicBezTo>
                    <a:pt x="52527" y="7732"/>
                    <a:pt x="52369" y="7716"/>
                    <a:pt x="52218" y="7716"/>
                  </a:cubicBezTo>
                  <a:cubicBezTo>
                    <a:pt x="51359" y="7716"/>
                    <a:pt x="50741" y="8230"/>
                    <a:pt x="50363" y="8985"/>
                  </a:cubicBezTo>
                  <a:cubicBezTo>
                    <a:pt x="50474" y="9540"/>
                    <a:pt x="50363" y="9762"/>
                    <a:pt x="50363" y="9873"/>
                  </a:cubicBezTo>
                  <a:cubicBezTo>
                    <a:pt x="50252" y="9873"/>
                    <a:pt x="50030" y="9984"/>
                    <a:pt x="50030" y="10095"/>
                  </a:cubicBezTo>
                  <a:cubicBezTo>
                    <a:pt x="49254" y="10317"/>
                    <a:pt x="49143" y="11093"/>
                    <a:pt x="48699" y="11648"/>
                  </a:cubicBezTo>
                  <a:cubicBezTo>
                    <a:pt x="48588" y="11759"/>
                    <a:pt x="48588" y="12092"/>
                    <a:pt x="48367" y="12202"/>
                  </a:cubicBezTo>
                  <a:cubicBezTo>
                    <a:pt x="48367" y="12313"/>
                    <a:pt x="48256" y="12313"/>
                    <a:pt x="48145" y="12535"/>
                  </a:cubicBezTo>
                  <a:cubicBezTo>
                    <a:pt x="47812" y="12646"/>
                    <a:pt x="48145" y="13090"/>
                    <a:pt x="47812" y="13312"/>
                  </a:cubicBezTo>
                  <a:cubicBezTo>
                    <a:pt x="47701" y="13423"/>
                    <a:pt x="47701" y="13534"/>
                    <a:pt x="47812" y="13534"/>
                  </a:cubicBezTo>
                  <a:lnTo>
                    <a:pt x="47812" y="13756"/>
                  </a:lnTo>
                  <a:cubicBezTo>
                    <a:pt x="47701" y="13756"/>
                    <a:pt x="47701" y="13756"/>
                    <a:pt x="47590" y="13866"/>
                  </a:cubicBezTo>
                  <a:lnTo>
                    <a:pt x="47590" y="14088"/>
                  </a:lnTo>
                  <a:cubicBezTo>
                    <a:pt x="47479" y="14421"/>
                    <a:pt x="47590" y="14643"/>
                    <a:pt x="47257" y="14976"/>
                  </a:cubicBezTo>
                  <a:lnTo>
                    <a:pt x="47257" y="15530"/>
                  </a:lnTo>
                  <a:cubicBezTo>
                    <a:pt x="47035" y="16085"/>
                    <a:pt x="47257" y="16751"/>
                    <a:pt x="47146" y="17416"/>
                  </a:cubicBezTo>
                  <a:lnTo>
                    <a:pt x="47146" y="17638"/>
                  </a:lnTo>
                  <a:cubicBezTo>
                    <a:pt x="47146" y="17638"/>
                    <a:pt x="47035" y="17638"/>
                    <a:pt x="47035" y="17749"/>
                  </a:cubicBezTo>
                  <a:lnTo>
                    <a:pt x="47035" y="17860"/>
                  </a:lnTo>
                  <a:lnTo>
                    <a:pt x="47146" y="17971"/>
                  </a:lnTo>
                  <a:cubicBezTo>
                    <a:pt x="47146" y="18193"/>
                    <a:pt x="47146" y="18304"/>
                    <a:pt x="47257" y="18415"/>
                  </a:cubicBezTo>
                  <a:cubicBezTo>
                    <a:pt x="47257" y="18526"/>
                    <a:pt x="47146" y="18858"/>
                    <a:pt x="47479" y="18969"/>
                  </a:cubicBezTo>
                  <a:lnTo>
                    <a:pt x="47479" y="19080"/>
                  </a:lnTo>
                  <a:lnTo>
                    <a:pt x="47479" y="19302"/>
                  </a:lnTo>
                  <a:cubicBezTo>
                    <a:pt x="47176" y="19403"/>
                    <a:pt x="47424" y="19871"/>
                    <a:pt x="47054" y="19871"/>
                  </a:cubicBezTo>
                  <a:cubicBezTo>
                    <a:pt x="47017" y="19871"/>
                    <a:pt x="46974" y="19867"/>
                    <a:pt x="46924" y="19857"/>
                  </a:cubicBezTo>
                  <a:lnTo>
                    <a:pt x="46592" y="19524"/>
                  </a:lnTo>
                  <a:lnTo>
                    <a:pt x="46481" y="19413"/>
                  </a:lnTo>
                  <a:cubicBezTo>
                    <a:pt x="46481" y="19413"/>
                    <a:pt x="46481" y="19302"/>
                    <a:pt x="46370" y="19302"/>
                  </a:cubicBezTo>
                  <a:lnTo>
                    <a:pt x="46037" y="18969"/>
                  </a:lnTo>
                  <a:cubicBezTo>
                    <a:pt x="45926" y="18858"/>
                    <a:pt x="45593" y="18858"/>
                    <a:pt x="45482" y="18747"/>
                  </a:cubicBezTo>
                  <a:lnTo>
                    <a:pt x="45260" y="18747"/>
                  </a:lnTo>
                  <a:cubicBezTo>
                    <a:pt x="45039" y="18637"/>
                    <a:pt x="44817" y="18747"/>
                    <a:pt x="44706" y="18415"/>
                  </a:cubicBezTo>
                  <a:cubicBezTo>
                    <a:pt x="44484" y="18304"/>
                    <a:pt x="44262" y="18304"/>
                    <a:pt x="44040" y="18304"/>
                  </a:cubicBezTo>
                  <a:cubicBezTo>
                    <a:pt x="43818" y="18304"/>
                    <a:pt x="43596" y="18304"/>
                    <a:pt x="43375" y="18193"/>
                  </a:cubicBezTo>
                  <a:cubicBezTo>
                    <a:pt x="43153" y="18193"/>
                    <a:pt x="43042" y="18304"/>
                    <a:pt x="42709" y="18304"/>
                  </a:cubicBezTo>
                  <a:cubicBezTo>
                    <a:pt x="42598" y="18304"/>
                    <a:pt x="42265" y="18304"/>
                    <a:pt x="42154" y="18415"/>
                  </a:cubicBezTo>
                  <a:cubicBezTo>
                    <a:pt x="42070" y="18401"/>
                    <a:pt x="41989" y="18394"/>
                    <a:pt x="41912" y="18394"/>
                  </a:cubicBezTo>
                  <a:cubicBezTo>
                    <a:pt x="41381" y="18394"/>
                    <a:pt x="41031" y="18721"/>
                    <a:pt x="40934" y="19302"/>
                  </a:cubicBezTo>
                  <a:cubicBezTo>
                    <a:pt x="40490" y="19524"/>
                    <a:pt x="40379" y="19968"/>
                    <a:pt x="40268" y="20301"/>
                  </a:cubicBezTo>
                  <a:lnTo>
                    <a:pt x="40047" y="20301"/>
                  </a:lnTo>
                  <a:cubicBezTo>
                    <a:pt x="40047" y="20411"/>
                    <a:pt x="40047" y="20411"/>
                    <a:pt x="39936" y="20522"/>
                  </a:cubicBezTo>
                  <a:cubicBezTo>
                    <a:pt x="39492" y="20966"/>
                    <a:pt x="39159" y="21299"/>
                    <a:pt x="39381" y="22075"/>
                  </a:cubicBezTo>
                  <a:lnTo>
                    <a:pt x="39381" y="22186"/>
                  </a:lnTo>
                  <a:lnTo>
                    <a:pt x="39381" y="22297"/>
                  </a:lnTo>
                  <a:cubicBezTo>
                    <a:pt x="39270" y="22630"/>
                    <a:pt x="39270" y="22852"/>
                    <a:pt x="39381" y="23185"/>
                  </a:cubicBezTo>
                  <a:lnTo>
                    <a:pt x="39381" y="23407"/>
                  </a:lnTo>
                  <a:cubicBezTo>
                    <a:pt x="39270" y="23739"/>
                    <a:pt x="39270" y="23961"/>
                    <a:pt x="39381" y="24294"/>
                  </a:cubicBezTo>
                  <a:cubicBezTo>
                    <a:pt x="39381" y="24405"/>
                    <a:pt x="39381" y="24516"/>
                    <a:pt x="39492" y="24738"/>
                  </a:cubicBezTo>
                  <a:cubicBezTo>
                    <a:pt x="39492" y="24849"/>
                    <a:pt x="39492" y="24849"/>
                    <a:pt x="39714" y="24849"/>
                  </a:cubicBezTo>
                  <a:cubicBezTo>
                    <a:pt x="39714" y="25071"/>
                    <a:pt x="39714" y="25403"/>
                    <a:pt x="39825" y="25514"/>
                  </a:cubicBezTo>
                  <a:lnTo>
                    <a:pt x="39825" y="25847"/>
                  </a:lnTo>
                  <a:cubicBezTo>
                    <a:pt x="39778" y="25941"/>
                    <a:pt x="39691" y="25975"/>
                    <a:pt x="39590" y="25975"/>
                  </a:cubicBezTo>
                  <a:cubicBezTo>
                    <a:pt x="39452" y="25975"/>
                    <a:pt x="39287" y="25911"/>
                    <a:pt x="39159" y="25847"/>
                  </a:cubicBezTo>
                  <a:cubicBezTo>
                    <a:pt x="38937" y="25847"/>
                    <a:pt x="38826" y="25847"/>
                    <a:pt x="38715" y="25625"/>
                  </a:cubicBezTo>
                  <a:cubicBezTo>
                    <a:pt x="38605" y="25625"/>
                    <a:pt x="38383" y="25514"/>
                    <a:pt x="38272" y="25514"/>
                  </a:cubicBezTo>
                  <a:cubicBezTo>
                    <a:pt x="38272" y="25514"/>
                    <a:pt x="38272" y="25403"/>
                    <a:pt x="38161" y="25403"/>
                  </a:cubicBezTo>
                  <a:lnTo>
                    <a:pt x="37162" y="25403"/>
                  </a:lnTo>
                  <a:cubicBezTo>
                    <a:pt x="37051" y="25403"/>
                    <a:pt x="37051" y="25403"/>
                    <a:pt x="37051" y="25514"/>
                  </a:cubicBezTo>
                  <a:lnTo>
                    <a:pt x="36719" y="25514"/>
                  </a:lnTo>
                  <a:cubicBezTo>
                    <a:pt x="36608" y="25514"/>
                    <a:pt x="36608" y="25625"/>
                    <a:pt x="36497" y="25625"/>
                  </a:cubicBezTo>
                  <a:lnTo>
                    <a:pt x="36053" y="25625"/>
                  </a:lnTo>
                  <a:cubicBezTo>
                    <a:pt x="36053" y="25625"/>
                    <a:pt x="36053" y="25847"/>
                    <a:pt x="35942" y="25847"/>
                  </a:cubicBezTo>
                  <a:lnTo>
                    <a:pt x="35831" y="25847"/>
                  </a:lnTo>
                  <a:cubicBezTo>
                    <a:pt x="35609" y="25847"/>
                    <a:pt x="35609" y="25958"/>
                    <a:pt x="35609" y="25958"/>
                  </a:cubicBezTo>
                  <a:cubicBezTo>
                    <a:pt x="35609" y="25958"/>
                    <a:pt x="35498" y="25958"/>
                    <a:pt x="35498" y="26069"/>
                  </a:cubicBezTo>
                  <a:cubicBezTo>
                    <a:pt x="35387" y="26069"/>
                    <a:pt x="35387" y="26180"/>
                    <a:pt x="35277" y="26180"/>
                  </a:cubicBezTo>
                  <a:lnTo>
                    <a:pt x="35055" y="26402"/>
                  </a:lnTo>
                  <a:cubicBezTo>
                    <a:pt x="35055" y="26513"/>
                    <a:pt x="34944" y="26513"/>
                    <a:pt x="34944" y="26624"/>
                  </a:cubicBezTo>
                  <a:lnTo>
                    <a:pt x="34944" y="26956"/>
                  </a:lnTo>
                  <a:cubicBezTo>
                    <a:pt x="34500" y="26956"/>
                    <a:pt x="34500" y="27289"/>
                    <a:pt x="34278" y="27511"/>
                  </a:cubicBezTo>
                  <a:lnTo>
                    <a:pt x="33945" y="27733"/>
                  </a:lnTo>
                  <a:cubicBezTo>
                    <a:pt x="33834" y="27844"/>
                    <a:pt x="33834" y="28177"/>
                    <a:pt x="33724" y="28288"/>
                  </a:cubicBezTo>
                  <a:lnTo>
                    <a:pt x="33724" y="28620"/>
                  </a:lnTo>
                  <a:cubicBezTo>
                    <a:pt x="33613" y="28731"/>
                    <a:pt x="33724" y="28953"/>
                    <a:pt x="33391" y="29175"/>
                  </a:cubicBezTo>
                  <a:lnTo>
                    <a:pt x="33280" y="29286"/>
                  </a:lnTo>
                  <a:lnTo>
                    <a:pt x="33280" y="29397"/>
                  </a:lnTo>
                  <a:lnTo>
                    <a:pt x="33280" y="29508"/>
                  </a:lnTo>
                  <a:lnTo>
                    <a:pt x="33169" y="29508"/>
                  </a:lnTo>
                  <a:lnTo>
                    <a:pt x="33169" y="29730"/>
                  </a:lnTo>
                  <a:lnTo>
                    <a:pt x="33058" y="29730"/>
                  </a:lnTo>
                  <a:cubicBezTo>
                    <a:pt x="32836" y="29952"/>
                    <a:pt x="32836" y="30284"/>
                    <a:pt x="32836" y="30395"/>
                  </a:cubicBezTo>
                  <a:cubicBezTo>
                    <a:pt x="32836" y="30395"/>
                    <a:pt x="32725" y="30395"/>
                    <a:pt x="32725" y="30506"/>
                  </a:cubicBezTo>
                  <a:lnTo>
                    <a:pt x="32725" y="31172"/>
                  </a:lnTo>
                  <a:lnTo>
                    <a:pt x="32836" y="31172"/>
                  </a:lnTo>
                  <a:lnTo>
                    <a:pt x="32836" y="31616"/>
                  </a:lnTo>
                  <a:lnTo>
                    <a:pt x="33058" y="31726"/>
                  </a:lnTo>
                  <a:lnTo>
                    <a:pt x="33058" y="31948"/>
                  </a:lnTo>
                  <a:cubicBezTo>
                    <a:pt x="33058" y="32059"/>
                    <a:pt x="33169" y="32059"/>
                    <a:pt x="33058" y="32170"/>
                  </a:cubicBezTo>
                  <a:cubicBezTo>
                    <a:pt x="33058" y="32170"/>
                    <a:pt x="33169" y="32170"/>
                    <a:pt x="33169" y="32281"/>
                  </a:cubicBezTo>
                  <a:cubicBezTo>
                    <a:pt x="33169" y="32614"/>
                    <a:pt x="33169" y="32836"/>
                    <a:pt x="33280" y="33058"/>
                  </a:cubicBezTo>
                  <a:cubicBezTo>
                    <a:pt x="33280" y="33058"/>
                    <a:pt x="33391" y="33169"/>
                    <a:pt x="33280" y="33280"/>
                  </a:cubicBezTo>
                  <a:cubicBezTo>
                    <a:pt x="33391" y="33390"/>
                    <a:pt x="33391" y="33390"/>
                    <a:pt x="33391" y="33612"/>
                  </a:cubicBezTo>
                  <a:cubicBezTo>
                    <a:pt x="33603" y="34106"/>
                    <a:pt x="33455" y="34196"/>
                    <a:pt x="33205" y="34196"/>
                  </a:cubicBezTo>
                  <a:cubicBezTo>
                    <a:pt x="33063" y="34196"/>
                    <a:pt x="32886" y="34167"/>
                    <a:pt x="32725" y="34167"/>
                  </a:cubicBezTo>
                  <a:lnTo>
                    <a:pt x="32725" y="33945"/>
                  </a:lnTo>
                  <a:lnTo>
                    <a:pt x="30950" y="33945"/>
                  </a:lnTo>
                  <a:lnTo>
                    <a:pt x="30950" y="34167"/>
                  </a:lnTo>
                  <a:lnTo>
                    <a:pt x="30617" y="34167"/>
                  </a:lnTo>
                  <a:cubicBezTo>
                    <a:pt x="30396" y="34167"/>
                    <a:pt x="30285" y="34278"/>
                    <a:pt x="30063" y="34389"/>
                  </a:cubicBezTo>
                  <a:cubicBezTo>
                    <a:pt x="29952" y="34389"/>
                    <a:pt x="29952" y="34500"/>
                    <a:pt x="29841" y="34500"/>
                  </a:cubicBezTo>
                  <a:lnTo>
                    <a:pt x="29730" y="34722"/>
                  </a:lnTo>
                  <a:lnTo>
                    <a:pt x="29508" y="34722"/>
                  </a:lnTo>
                  <a:lnTo>
                    <a:pt x="29508" y="34833"/>
                  </a:lnTo>
                  <a:cubicBezTo>
                    <a:pt x="29397" y="34833"/>
                    <a:pt x="29397" y="34943"/>
                    <a:pt x="29286" y="34943"/>
                  </a:cubicBezTo>
                  <a:lnTo>
                    <a:pt x="29175" y="35054"/>
                  </a:lnTo>
                  <a:lnTo>
                    <a:pt x="28953" y="35054"/>
                  </a:lnTo>
                  <a:lnTo>
                    <a:pt x="28953" y="35276"/>
                  </a:lnTo>
                  <a:lnTo>
                    <a:pt x="28732" y="35276"/>
                  </a:lnTo>
                  <a:cubicBezTo>
                    <a:pt x="28732" y="35276"/>
                    <a:pt x="28732" y="35387"/>
                    <a:pt x="28621" y="35387"/>
                  </a:cubicBezTo>
                  <a:cubicBezTo>
                    <a:pt x="28621" y="35498"/>
                    <a:pt x="28399" y="35498"/>
                    <a:pt x="28399" y="35609"/>
                  </a:cubicBezTo>
                  <a:lnTo>
                    <a:pt x="28288" y="35609"/>
                  </a:lnTo>
                  <a:lnTo>
                    <a:pt x="28288" y="35831"/>
                  </a:lnTo>
                  <a:cubicBezTo>
                    <a:pt x="28288" y="35942"/>
                    <a:pt x="28177" y="35942"/>
                    <a:pt x="28177" y="36053"/>
                  </a:cubicBezTo>
                  <a:lnTo>
                    <a:pt x="28177" y="36497"/>
                  </a:lnTo>
                  <a:lnTo>
                    <a:pt x="28066" y="36497"/>
                  </a:lnTo>
                  <a:lnTo>
                    <a:pt x="28066" y="36718"/>
                  </a:lnTo>
                  <a:cubicBezTo>
                    <a:pt x="28066" y="36940"/>
                    <a:pt x="27844" y="37051"/>
                    <a:pt x="27844" y="37273"/>
                  </a:cubicBezTo>
                  <a:cubicBezTo>
                    <a:pt x="27844" y="37717"/>
                    <a:pt x="28066" y="38271"/>
                    <a:pt x="27733" y="38715"/>
                  </a:cubicBezTo>
                  <a:cubicBezTo>
                    <a:pt x="27622" y="38826"/>
                    <a:pt x="27511" y="38826"/>
                    <a:pt x="27511" y="38937"/>
                  </a:cubicBezTo>
                  <a:cubicBezTo>
                    <a:pt x="27289" y="39159"/>
                    <a:pt x="27068" y="38937"/>
                    <a:pt x="26957" y="39270"/>
                  </a:cubicBezTo>
                  <a:cubicBezTo>
                    <a:pt x="26858" y="39336"/>
                    <a:pt x="26739" y="39353"/>
                    <a:pt x="26616" y="39353"/>
                  </a:cubicBezTo>
                  <a:cubicBezTo>
                    <a:pt x="26485" y="39353"/>
                    <a:pt x="26348" y="39334"/>
                    <a:pt x="26224" y="39334"/>
                  </a:cubicBezTo>
                  <a:cubicBezTo>
                    <a:pt x="26070" y="39334"/>
                    <a:pt x="25933" y="39363"/>
                    <a:pt x="25847" y="39492"/>
                  </a:cubicBezTo>
                  <a:cubicBezTo>
                    <a:pt x="24294" y="40379"/>
                    <a:pt x="23185" y="41488"/>
                    <a:pt x="23740" y="43374"/>
                  </a:cubicBezTo>
                  <a:cubicBezTo>
                    <a:pt x="23851" y="44151"/>
                    <a:pt x="23962" y="44705"/>
                    <a:pt x="24294" y="45260"/>
                  </a:cubicBezTo>
                  <a:cubicBezTo>
                    <a:pt x="24183" y="45482"/>
                    <a:pt x="23962" y="45482"/>
                    <a:pt x="23740" y="45482"/>
                  </a:cubicBezTo>
                  <a:lnTo>
                    <a:pt x="23407" y="45482"/>
                  </a:lnTo>
                  <a:cubicBezTo>
                    <a:pt x="22963" y="45427"/>
                    <a:pt x="22492" y="45399"/>
                    <a:pt x="22006" y="45399"/>
                  </a:cubicBezTo>
                  <a:cubicBezTo>
                    <a:pt x="21521" y="45399"/>
                    <a:pt x="21022" y="45427"/>
                    <a:pt x="20523" y="45482"/>
                  </a:cubicBezTo>
                  <a:cubicBezTo>
                    <a:pt x="19524" y="45482"/>
                    <a:pt x="19191" y="46369"/>
                    <a:pt x="18637" y="46702"/>
                  </a:cubicBezTo>
                  <a:cubicBezTo>
                    <a:pt x="17638" y="47590"/>
                    <a:pt x="16751" y="48366"/>
                    <a:pt x="16529" y="49697"/>
                  </a:cubicBezTo>
                  <a:cubicBezTo>
                    <a:pt x="16196" y="50918"/>
                    <a:pt x="16973" y="52027"/>
                    <a:pt x="17527" y="53247"/>
                  </a:cubicBezTo>
                  <a:cubicBezTo>
                    <a:pt x="17010" y="53247"/>
                    <a:pt x="16591" y="53198"/>
                    <a:pt x="16270" y="53198"/>
                  </a:cubicBezTo>
                  <a:cubicBezTo>
                    <a:pt x="16110" y="53198"/>
                    <a:pt x="15974" y="53210"/>
                    <a:pt x="15864" y="53247"/>
                  </a:cubicBezTo>
                  <a:cubicBezTo>
                    <a:pt x="14754" y="53580"/>
                    <a:pt x="13423" y="53358"/>
                    <a:pt x="12646" y="54357"/>
                  </a:cubicBezTo>
                  <a:cubicBezTo>
                    <a:pt x="11981" y="54689"/>
                    <a:pt x="11204" y="55244"/>
                    <a:pt x="10983" y="55910"/>
                  </a:cubicBezTo>
                  <a:cubicBezTo>
                    <a:pt x="10872" y="56021"/>
                    <a:pt x="10650" y="56131"/>
                    <a:pt x="10650" y="56464"/>
                  </a:cubicBezTo>
                  <a:cubicBezTo>
                    <a:pt x="10539" y="57684"/>
                    <a:pt x="10650" y="58794"/>
                    <a:pt x="11426" y="59903"/>
                  </a:cubicBezTo>
                  <a:cubicBezTo>
                    <a:pt x="11759" y="60458"/>
                    <a:pt x="12536" y="60791"/>
                    <a:pt x="12868" y="61345"/>
                  </a:cubicBezTo>
                  <a:cubicBezTo>
                    <a:pt x="12868" y="61567"/>
                    <a:pt x="12757" y="61678"/>
                    <a:pt x="12646" y="61678"/>
                  </a:cubicBezTo>
                  <a:cubicBezTo>
                    <a:pt x="12536" y="61678"/>
                    <a:pt x="12536" y="61678"/>
                    <a:pt x="12314" y="61900"/>
                  </a:cubicBezTo>
                  <a:cubicBezTo>
                    <a:pt x="12092" y="61900"/>
                    <a:pt x="11759" y="61900"/>
                    <a:pt x="11537" y="62011"/>
                  </a:cubicBezTo>
                  <a:cubicBezTo>
                    <a:pt x="11204" y="62011"/>
                    <a:pt x="10983" y="62011"/>
                    <a:pt x="10650" y="62122"/>
                  </a:cubicBezTo>
                  <a:cubicBezTo>
                    <a:pt x="10539" y="62122"/>
                    <a:pt x="10539" y="62122"/>
                    <a:pt x="10428" y="62233"/>
                  </a:cubicBezTo>
                  <a:cubicBezTo>
                    <a:pt x="10317" y="62233"/>
                    <a:pt x="10317" y="62233"/>
                    <a:pt x="10095" y="62455"/>
                  </a:cubicBezTo>
                  <a:cubicBezTo>
                    <a:pt x="9984" y="62455"/>
                    <a:pt x="9984" y="62455"/>
                    <a:pt x="9873" y="62565"/>
                  </a:cubicBezTo>
                  <a:cubicBezTo>
                    <a:pt x="9762" y="62565"/>
                    <a:pt x="9762" y="62565"/>
                    <a:pt x="9540" y="62676"/>
                  </a:cubicBezTo>
                  <a:cubicBezTo>
                    <a:pt x="9429" y="62676"/>
                    <a:pt x="9319" y="62676"/>
                    <a:pt x="9319" y="62787"/>
                  </a:cubicBezTo>
                  <a:cubicBezTo>
                    <a:pt x="9208" y="62787"/>
                    <a:pt x="9208" y="62787"/>
                    <a:pt x="8986" y="63009"/>
                  </a:cubicBezTo>
                  <a:cubicBezTo>
                    <a:pt x="8875" y="63009"/>
                    <a:pt x="8653" y="63009"/>
                    <a:pt x="8431" y="63120"/>
                  </a:cubicBezTo>
                  <a:cubicBezTo>
                    <a:pt x="5658" y="64119"/>
                    <a:pt x="3994" y="66337"/>
                    <a:pt x="2884" y="68889"/>
                  </a:cubicBezTo>
                  <a:cubicBezTo>
                    <a:pt x="2774" y="70331"/>
                    <a:pt x="2774" y="71662"/>
                    <a:pt x="2884" y="73215"/>
                  </a:cubicBezTo>
                  <a:cubicBezTo>
                    <a:pt x="2884" y="73326"/>
                    <a:pt x="2884" y="73548"/>
                    <a:pt x="3106" y="73659"/>
                  </a:cubicBezTo>
                  <a:cubicBezTo>
                    <a:pt x="3106" y="73770"/>
                    <a:pt x="3106" y="73881"/>
                    <a:pt x="3217" y="74102"/>
                  </a:cubicBezTo>
                  <a:cubicBezTo>
                    <a:pt x="3217" y="74213"/>
                    <a:pt x="3217" y="74324"/>
                    <a:pt x="3328" y="74324"/>
                  </a:cubicBezTo>
                  <a:cubicBezTo>
                    <a:pt x="3328" y="74435"/>
                    <a:pt x="3439" y="74657"/>
                    <a:pt x="3661" y="74768"/>
                  </a:cubicBezTo>
                  <a:lnTo>
                    <a:pt x="3661" y="75212"/>
                  </a:lnTo>
                  <a:lnTo>
                    <a:pt x="3883" y="75434"/>
                  </a:lnTo>
                  <a:cubicBezTo>
                    <a:pt x="3994" y="75434"/>
                    <a:pt x="3994" y="75544"/>
                    <a:pt x="4216" y="75766"/>
                  </a:cubicBezTo>
                  <a:cubicBezTo>
                    <a:pt x="4327" y="75877"/>
                    <a:pt x="4327" y="75988"/>
                    <a:pt x="4438" y="75988"/>
                  </a:cubicBezTo>
                  <a:lnTo>
                    <a:pt x="4438" y="76099"/>
                  </a:lnTo>
                  <a:cubicBezTo>
                    <a:pt x="4438" y="76321"/>
                    <a:pt x="4438" y="76432"/>
                    <a:pt x="4770" y="76432"/>
                  </a:cubicBezTo>
                  <a:cubicBezTo>
                    <a:pt x="4881" y="76654"/>
                    <a:pt x="4992" y="76654"/>
                    <a:pt x="5325" y="76654"/>
                  </a:cubicBezTo>
                  <a:cubicBezTo>
                    <a:pt x="5325" y="76876"/>
                    <a:pt x="5436" y="76987"/>
                    <a:pt x="5547" y="76987"/>
                  </a:cubicBezTo>
                  <a:cubicBezTo>
                    <a:pt x="5547" y="77098"/>
                    <a:pt x="5658" y="77208"/>
                    <a:pt x="5880" y="77208"/>
                  </a:cubicBezTo>
                  <a:cubicBezTo>
                    <a:pt x="5325" y="77652"/>
                    <a:pt x="4438" y="77208"/>
                    <a:pt x="3994" y="77985"/>
                  </a:cubicBezTo>
                  <a:cubicBezTo>
                    <a:pt x="2774" y="78318"/>
                    <a:pt x="1664" y="79094"/>
                    <a:pt x="1110" y="80315"/>
                  </a:cubicBezTo>
                  <a:cubicBezTo>
                    <a:pt x="666" y="80758"/>
                    <a:pt x="444" y="81313"/>
                    <a:pt x="333" y="81979"/>
                  </a:cubicBezTo>
                  <a:cubicBezTo>
                    <a:pt x="111" y="82089"/>
                    <a:pt x="0" y="82422"/>
                    <a:pt x="0" y="82644"/>
                  </a:cubicBezTo>
                  <a:cubicBezTo>
                    <a:pt x="555" y="83088"/>
                    <a:pt x="444" y="83532"/>
                    <a:pt x="444" y="83864"/>
                  </a:cubicBezTo>
                  <a:cubicBezTo>
                    <a:pt x="444" y="85417"/>
                    <a:pt x="777" y="86860"/>
                    <a:pt x="1110" y="88191"/>
                  </a:cubicBezTo>
                  <a:cubicBezTo>
                    <a:pt x="1110" y="89078"/>
                    <a:pt x="1664" y="89522"/>
                    <a:pt x="2219" y="90298"/>
                  </a:cubicBezTo>
                  <a:cubicBezTo>
                    <a:pt x="3328" y="91741"/>
                    <a:pt x="4881" y="92961"/>
                    <a:pt x="6545" y="93848"/>
                  </a:cubicBezTo>
                  <a:lnTo>
                    <a:pt x="6545" y="93959"/>
                  </a:lnTo>
                  <a:cubicBezTo>
                    <a:pt x="6434" y="93959"/>
                    <a:pt x="6434" y="93959"/>
                    <a:pt x="6434" y="94181"/>
                  </a:cubicBezTo>
                  <a:cubicBezTo>
                    <a:pt x="6102" y="94292"/>
                    <a:pt x="5991" y="94403"/>
                    <a:pt x="5991" y="94403"/>
                  </a:cubicBezTo>
                  <a:cubicBezTo>
                    <a:pt x="5894" y="94393"/>
                    <a:pt x="5800" y="94389"/>
                    <a:pt x="5708" y="94389"/>
                  </a:cubicBezTo>
                  <a:cubicBezTo>
                    <a:pt x="4745" y="94389"/>
                    <a:pt x="4027" y="94895"/>
                    <a:pt x="3217" y="95401"/>
                  </a:cubicBezTo>
                  <a:cubicBezTo>
                    <a:pt x="2219" y="96289"/>
                    <a:pt x="1664" y="97398"/>
                    <a:pt x="1886" y="98507"/>
                  </a:cubicBezTo>
                  <a:cubicBezTo>
                    <a:pt x="2108" y="99839"/>
                    <a:pt x="2774" y="100948"/>
                    <a:pt x="3772" y="101946"/>
                  </a:cubicBezTo>
                  <a:cubicBezTo>
                    <a:pt x="4659" y="102612"/>
                    <a:pt x="5769" y="102945"/>
                    <a:pt x="6434" y="103610"/>
                  </a:cubicBezTo>
                  <a:cubicBezTo>
                    <a:pt x="5880" y="104276"/>
                    <a:pt x="4992" y="104609"/>
                    <a:pt x="4438" y="105274"/>
                  </a:cubicBezTo>
                  <a:cubicBezTo>
                    <a:pt x="3661" y="106494"/>
                    <a:pt x="3772" y="107715"/>
                    <a:pt x="4327" y="109157"/>
                  </a:cubicBezTo>
                  <a:lnTo>
                    <a:pt x="4327" y="109379"/>
                  </a:lnTo>
                  <a:cubicBezTo>
                    <a:pt x="4881" y="110821"/>
                    <a:pt x="5325" y="112152"/>
                    <a:pt x="6989" y="112596"/>
                  </a:cubicBezTo>
                  <a:cubicBezTo>
                    <a:pt x="6989" y="112707"/>
                    <a:pt x="7100" y="112707"/>
                    <a:pt x="7211" y="112707"/>
                  </a:cubicBezTo>
                  <a:cubicBezTo>
                    <a:pt x="7211" y="112818"/>
                    <a:pt x="7322" y="112818"/>
                    <a:pt x="7544" y="112818"/>
                  </a:cubicBezTo>
                  <a:cubicBezTo>
                    <a:pt x="7544" y="113039"/>
                    <a:pt x="7655" y="113039"/>
                    <a:pt x="7765" y="113039"/>
                  </a:cubicBezTo>
                  <a:lnTo>
                    <a:pt x="8320" y="113039"/>
                  </a:lnTo>
                  <a:cubicBezTo>
                    <a:pt x="8487" y="113150"/>
                    <a:pt x="8625" y="113178"/>
                    <a:pt x="8764" y="113178"/>
                  </a:cubicBezTo>
                  <a:cubicBezTo>
                    <a:pt x="8903" y="113178"/>
                    <a:pt x="9041" y="113150"/>
                    <a:pt x="9208" y="113150"/>
                  </a:cubicBezTo>
                  <a:cubicBezTo>
                    <a:pt x="9208" y="113261"/>
                    <a:pt x="9540" y="113150"/>
                    <a:pt x="9429" y="113372"/>
                  </a:cubicBezTo>
                  <a:cubicBezTo>
                    <a:pt x="8986" y="113816"/>
                    <a:pt x="8431" y="114260"/>
                    <a:pt x="8209" y="114703"/>
                  </a:cubicBezTo>
                  <a:cubicBezTo>
                    <a:pt x="6989" y="116035"/>
                    <a:pt x="6767" y="116922"/>
                    <a:pt x="7655" y="118586"/>
                  </a:cubicBezTo>
                  <a:cubicBezTo>
                    <a:pt x="7655" y="118586"/>
                    <a:pt x="7655" y="118697"/>
                    <a:pt x="7765" y="118697"/>
                  </a:cubicBezTo>
                  <a:cubicBezTo>
                    <a:pt x="7876" y="119252"/>
                    <a:pt x="8320" y="119473"/>
                    <a:pt x="8764" y="119917"/>
                  </a:cubicBezTo>
                  <a:cubicBezTo>
                    <a:pt x="9873" y="120805"/>
                    <a:pt x="9873" y="120805"/>
                    <a:pt x="9208" y="122136"/>
                  </a:cubicBezTo>
                  <a:cubicBezTo>
                    <a:pt x="8431" y="123800"/>
                    <a:pt x="8764" y="125464"/>
                    <a:pt x="10095" y="126462"/>
                  </a:cubicBezTo>
                  <a:cubicBezTo>
                    <a:pt x="10428" y="127017"/>
                    <a:pt x="10983" y="127017"/>
                    <a:pt x="11537" y="127128"/>
                  </a:cubicBezTo>
                  <a:cubicBezTo>
                    <a:pt x="11426" y="127571"/>
                    <a:pt x="11648" y="127571"/>
                    <a:pt x="11759" y="127571"/>
                  </a:cubicBezTo>
                  <a:cubicBezTo>
                    <a:pt x="12092" y="127571"/>
                    <a:pt x="12425" y="127682"/>
                    <a:pt x="12536" y="127682"/>
                  </a:cubicBezTo>
                  <a:lnTo>
                    <a:pt x="12536" y="128126"/>
                  </a:lnTo>
                  <a:cubicBezTo>
                    <a:pt x="12203" y="128459"/>
                    <a:pt x="11648" y="128570"/>
                    <a:pt x="11537" y="129014"/>
                  </a:cubicBezTo>
                  <a:cubicBezTo>
                    <a:pt x="10983" y="129346"/>
                    <a:pt x="10539" y="129901"/>
                    <a:pt x="10317" y="130678"/>
                  </a:cubicBezTo>
                  <a:cubicBezTo>
                    <a:pt x="10206" y="130788"/>
                    <a:pt x="9984" y="130899"/>
                    <a:pt x="9984" y="131232"/>
                  </a:cubicBezTo>
                  <a:cubicBezTo>
                    <a:pt x="9984" y="131343"/>
                    <a:pt x="9873" y="131343"/>
                    <a:pt x="9984" y="131454"/>
                  </a:cubicBezTo>
                  <a:cubicBezTo>
                    <a:pt x="9762" y="131787"/>
                    <a:pt x="9873" y="132120"/>
                    <a:pt x="9984" y="132452"/>
                  </a:cubicBezTo>
                  <a:lnTo>
                    <a:pt x="9984" y="133007"/>
                  </a:lnTo>
                  <a:cubicBezTo>
                    <a:pt x="9762" y="133562"/>
                    <a:pt x="9873" y="134006"/>
                    <a:pt x="9984" y="134560"/>
                  </a:cubicBezTo>
                  <a:lnTo>
                    <a:pt x="9984" y="134782"/>
                  </a:lnTo>
                  <a:cubicBezTo>
                    <a:pt x="9984" y="134893"/>
                    <a:pt x="9984" y="135115"/>
                    <a:pt x="10095" y="135226"/>
                  </a:cubicBezTo>
                  <a:cubicBezTo>
                    <a:pt x="9984" y="135780"/>
                    <a:pt x="10317" y="136224"/>
                    <a:pt x="10539" y="136779"/>
                  </a:cubicBezTo>
                  <a:cubicBezTo>
                    <a:pt x="10539" y="136890"/>
                    <a:pt x="10539" y="136890"/>
                    <a:pt x="10650" y="136890"/>
                  </a:cubicBezTo>
                  <a:cubicBezTo>
                    <a:pt x="11537" y="137666"/>
                    <a:pt x="12979" y="137888"/>
                    <a:pt x="14200" y="138110"/>
                  </a:cubicBezTo>
                  <a:cubicBezTo>
                    <a:pt x="13867" y="138554"/>
                    <a:pt x="13756" y="138776"/>
                    <a:pt x="13645" y="138887"/>
                  </a:cubicBezTo>
                  <a:cubicBezTo>
                    <a:pt x="12646" y="139663"/>
                    <a:pt x="12203" y="140772"/>
                    <a:pt x="12092" y="141660"/>
                  </a:cubicBezTo>
                  <a:cubicBezTo>
                    <a:pt x="11870" y="142658"/>
                    <a:pt x="11648" y="143878"/>
                    <a:pt x="12425" y="144877"/>
                  </a:cubicBezTo>
                  <a:cubicBezTo>
                    <a:pt x="12646" y="145986"/>
                    <a:pt x="13756" y="146319"/>
                    <a:pt x="14532" y="146874"/>
                  </a:cubicBezTo>
                  <a:cubicBezTo>
                    <a:pt x="14818" y="147016"/>
                    <a:pt x="15103" y="147057"/>
                    <a:pt x="15379" y="147057"/>
                  </a:cubicBezTo>
                  <a:cubicBezTo>
                    <a:pt x="15748" y="147057"/>
                    <a:pt x="16101" y="146985"/>
                    <a:pt x="16418" y="146985"/>
                  </a:cubicBezTo>
                  <a:lnTo>
                    <a:pt x="17195" y="146985"/>
                  </a:lnTo>
                  <a:cubicBezTo>
                    <a:pt x="17527" y="146985"/>
                    <a:pt x="17971" y="146985"/>
                    <a:pt x="18193" y="146652"/>
                  </a:cubicBezTo>
                  <a:lnTo>
                    <a:pt x="18193" y="146874"/>
                  </a:lnTo>
                  <a:cubicBezTo>
                    <a:pt x="17749" y="147095"/>
                    <a:pt x="17971" y="147539"/>
                    <a:pt x="17638" y="147983"/>
                  </a:cubicBezTo>
                  <a:cubicBezTo>
                    <a:pt x="17527" y="147983"/>
                    <a:pt x="17527" y="147983"/>
                    <a:pt x="17417" y="148094"/>
                  </a:cubicBezTo>
                  <a:lnTo>
                    <a:pt x="17417" y="148316"/>
                  </a:lnTo>
                  <a:lnTo>
                    <a:pt x="17084" y="148316"/>
                  </a:lnTo>
                  <a:lnTo>
                    <a:pt x="17084" y="148538"/>
                  </a:lnTo>
                  <a:cubicBezTo>
                    <a:pt x="17084" y="148538"/>
                    <a:pt x="16973" y="148538"/>
                    <a:pt x="16973" y="148648"/>
                  </a:cubicBezTo>
                  <a:lnTo>
                    <a:pt x="16862" y="148648"/>
                  </a:lnTo>
                  <a:lnTo>
                    <a:pt x="16862" y="148759"/>
                  </a:lnTo>
                  <a:cubicBezTo>
                    <a:pt x="16862" y="148870"/>
                    <a:pt x="16862" y="149092"/>
                    <a:pt x="16640" y="149092"/>
                  </a:cubicBezTo>
                  <a:cubicBezTo>
                    <a:pt x="16640" y="149203"/>
                    <a:pt x="16529" y="149203"/>
                    <a:pt x="16529" y="149314"/>
                  </a:cubicBezTo>
                  <a:cubicBezTo>
                    <a:pt x="16307" y="149425"/>
                    <a:pt x="16418" y="149869"/>
                    <a:pt x="16307" y="150202"/>
                  </a:cubicBezTo>
                  <a:cubicBezTo>
                    <a:pt x="16085" y="150312"/>
                    <a:pt x="16085" y="150534"/>
                    <a:pt x="15974" y="150867"/>
                  </a:cubicBezTo>
                  <a:lnTo>
                    <a:pt x="15974" y="150978"/>
                  </a:lnTo>
                  <a:lnTo>
                    <a:pt x="15864" y="150978"/>
                  </a:lnTo>
                  <a:cubicBezTo>
                    <a:pt x="15753" y="151311"/>
                    <a:pt x="15864" y="151533"/>
                    <a:pt x="15531" y="151866"/>
                  </a:cubicBezTo>
                  <a:lnTo>
                    <a:pt x="15531" y="152087"/>
                  </a:lnTo>
                  <a:cubicBezTo>
                    <a:pt x="15309" y="152531"/>
                    <a:pt x="15531" y="153086"/>
                    <a:pt x="15420" y="153529"/>
                  </a:cubicBezTo>
                  <a:cubicBezTo>
                    <a:pt x="15753" y="154084"/>
                    <a:pt x="15309" y="154639"/>
                    <a:pt x="15753" y="155193"/>
                  </a:cubicBezTo>
                  <a:cubicBezTo>
                    <a:pt x="15753" y="156081"/>
                    <a:pt x="15864" y="157079"/>
                    <a:pt x="16529" y="157745"/>
                  </a:cubicBezTo>
                  <a:cubicBezTo>
                    <a:pt x="16640" y="157967"/>
                    <a:pt x="16640" y="158189"/>
                    <a:pt x="16862" y="158300"/>
                  </a:cubicBezTo>
                  <a:cubicBezTo>
                    <a:pt x="16973" y="158521"/>
                    <a:pt x="16973" y="158743"/>
                    <a:pt x="17084" y="158854"/>
                  </a:cubicBezTo>
                  <a:cubicBezTo>
                    <a:pt x="17084" y="159076"/>
                    <a:pt x="17195" y="159076"/>
                    <a:pt x="17417" y="159187"/>
                  </a:cubicBezTo>
                  <a:cubicBezTo>
                    <a:pt x="17417" y="159298"/>
                    <a:pt x="17527" y="159298"/>
                    <a:pt x="17638" y="159298"/>
                  </a:cubicBezTo>
                  <a:cubicBezTo>
                    <a:pt x="17749" y="159298"/>
                    <a:pt x="17749" y="159409"/>
                    <a:pt x="17749" y="159631"/>
                  </a:cubicBezTo>
                  <a:cubicBezTo>
                    <a:pt x="17749" y="159631"/>
                    <a:pt x="17749" y="159742"/>
                    <a:pt x="17971" y="159742"/>
                  </a:cubicBezTo>
                  <a:cubicBezTo>
                    <a:pt x="17971" y="159853"/>
                    <a:pt x="18082" y="159853"/>
                    <a:pt x="18193" y="159964"/>
                  </a:cubicBezTo>
                  <a:cubicBezTo>
                    <a:pt x="18304" y="160185"/>
                    <a:pt x="18637" y="160296"/>
                    <a:pt x="18748" y="160296"/>
                  </a:cubicBezTo>
                  <a:cubicBezTo>
                    <a:pt x="19191" y="160851"/>
                    <a:pt x="19746" y="161073"/>
                    <a:pt x="20301" y="161517"/>
                  </a:cubicBezTo>
                  <a:cubicBezTo>
                    <a:pt x="20412" y="161849"/>
                    <a:pt x="20523" y="161849"/>
                    <a:pt x="20855" y="161849"/>
                  </a:cubicBezTo>
                  <a:lnTo>
                    <a:pt x="21077" y="161849"/>
                  </a:lnTo>
                  <a:lnTo>
                    <a:pt x="21188" y="161960"/>
                  </a:lnTo>
                  <a:lnTo>
                    <a:pt x="22519" y="161960"/>
                  </a:lnTo>
                  <a:lnTo>
                    <a:pt x="22630" y="162071"/>
                  </a:lnTo>
                  <a:lnTo>
                    <a:pt x="23296" y="162071"/>
                  </a:lnTo>
                  <a:cubicBezTo>
                    <a:pt x="23518" y="162071"/>
                    <a:pt x="23518" y="161960"/>
                    <a:pt x="23518" y="161960"/>
                  </a:cubicBezTo>
                  <a:lnTo>
                    <a:pt x="23629" y="161960"/>
                  </a:lnTo>
                  <a:cubicBezTo>
                    <a:pt x="23629" y="161960"/>
                    <a:pt x="23740" y="162071"/>
                    <a:pt x="23740" y="162182"/>
                  </a:cubicBezTo>
                  <a:cubicBezTo>
                    <a:pt x="23906" y="162182"/>
                    <a:pt x="24072" y="162238"/>
                    <a:pt x="24239" y="162238"/>
                  </a:cubicBezTo>
                  <a:cubicBezTo>
                    <a:pt x="24405" y="162238"/>
                    <a:pt x="24572" y="162182"/>
                    <a:pt x="24738" y="161960"/>
                  </a:cubicBezTo>
                  <a:lnTo>
                    <a:pt x="25958" y="161960"/>
                  </a:lnTo>
                  <a:cubicBezTo>
                    <a:pt x="26291" y="161849"/>
                    <a:pt x="26624" y="161628"/>
                    <a:pt x="26957" y="161406"/>
                  </a:cubicBezTo>
                  <a:cubicBezTo>
                    <a:pt x="27068" y="161517"/>
                    <a:pt x="27400" y="161517"/>
                    <a:pt x="27511" y="161628"/>
                  </a:cubicBezTo>
                  <a:cubicBezTo>
                    <a:pt x="27511" y="161960"/>
                    <a:pt x="27289" y="162071"/>
                    <a:pt x="27179" y="162182"/>
                  </a:cubicBezTo>
                  <a:cubicBezTo>
                    <a:pt x="27068" y="162182"/>
                    <a:pt x="27068" y="162182"/>
                    <a:pt x="26957" y="162404"/>
                  </a:cubicBezTo>
                  <a:lnTo>
                    <a:pt x="26624" y="162404"/>
                  </a:lnTo>
                  <a:lnTo>
                    <a:pt x="26624" y="162515"/>
                  </a:lnTo>
                  <a:lnTo>
                    <a:pt x="26624" y="162737"/>
                  </a:lnTo>
                  <a:cubicBezTo>
                    <a:pt x="26624" y="162878"/>
                    <a:pt x="26624" y="162975"/>
                    <a:pt x="26595" y="163055"/>
                  </a:cubicBezTo>
                  <a:lnTo>
                    <a:pt x="26595" y="163055"/>
                  </a:lnTo>
                  <a:cubicBezTo>
                    <a:pt x="26708" y="163018"/>
                    <a:pt x="26846" y="162912"/>
                    <a:pt x="26846" y="162737"/>
                  </a:cubicBezTo>
                  <a:cubicBezTo>
                    <a:pt x="27400" y="161960"/>
                    <a:pt x="28177" y="161517"/>
                    <a:pt x="28732" y="160740"/>
                  </a:cubicBezTo>
                  <a:cubicBezTo>
                    <a:pt x="28843" y="160740"/>
                    <a:pt x="28843" y="160740"/>
                    <a:pt x="28843" y="160518"/>
                  </a:cubicBezTo>
                  <a:cubicBezTo>
                    <a:pt x="29286" y="160407"/>
                    <a:pt x="29841" y="160296"/>
                    <a:pt x="30285" y="159964"/>
                  </a:cubicBezTo>
                  <a:cubicBezTo>
                    <a:pt x="31505" y="159298"/>
                    <a:pt x="32725" y="159076"/>
                    <a:pt x="34167" y="158743"/>
                  </a:cubicBezTo>
                  <a:cubicBezTo>
                    <a:pt x="34247" y="158730"/>
                    <a:pt x="34327" y="158725"/>
                    <a:pt x="34408" y="158725"/>
                  </a:cubicBezTo>
                  <a:cubicBezTo>
                    <a:pt x="34724" y="158725"/>
                    <a:pt x="35043" y="158807"/>
                    <a:pt x="35377" y="158807"/>
                  </a:cubicBezTo>
                  <a:cubicBezTo>
                    <a:pt x="35663" y="158807"/>
                    <a:pt x="35960" y="158747"/>
                    <a:pt x="36275" y="158521"/>
                  </a:cubicBezTo>
                  <a:lnTo>
                    <a:pt x="38715" y="158521"/>
                  </a:lnTo>
                  <a:cubicBezTo>
                    <a:pt x="39159" y="158521"/>
                    <a:pt x="39714" y="158521"/>
                    <a:pt x="39936" y="158632"/>
                  </a:cubicBezTo>
                  <a:cubicBezTo>
                    <a:pt x="40379" y="158743"/>
                    <a:pt x="39936" y="159298"/>
                    <a:pt x="40268" y="159742"/>
                  </a:cubicBezTo>
                  <a:cubicBezTo>
                    <a:pt x="40379" y="159853"/>
                    <a:pt x="40490" y="160185"/>
                    <a:pt x="40712" y="160407"/>
                  </a:cubicBezTo>
                  <a:cubicBezTo>
                    <a:pt x="41489" y="162737"/>
                    <a:pt x="42931" y="164734"/>
                    <a:pt x="44595" y="166509"/>
                  </a:cubicBezTo>
                  <a:cubicBezTo>
                    <a:pt x="45704" y="167729"/>
                    <a:pt x="46813" y="168838"/>
                    <a:pt x="48588" y="169282"/>
                  </a:cubicBezTo>
                  <a:cubicBezTo>
                    <a:pt x="48636" y="169424"/>
                    <a:pt x="48724" y="169465"/>
                    <a:pt x="48818" y="169465"/>
                  </a:cubicBezTo>
                  <a:cubicBezTo>
                    <a:pt x="48944" y="169465"/>
                    <a:pt x="49080" y="169393"/>
                    <a:pt x="49143" y="169393"/>
                  </a:cubicBezTo>
                  <a:cubicBezTo>
                    <a:pt x="49254" y="169393"/>
                    <a:pt x="49254" y="169393"/>
                    <a:pt x="49365" y="169615"/>
                  </a:cubicBezTo>
                  <a:cubicBezTo>
                    <a:pt x="49365" y="169693"/>
                    <a:pt x="49476" y="169771"/>
                    <a:pt x="49580" y="169771"/>
                  </a:cubicBezTo>
                  <a:cubicBezTo>
                    <a:pt x="49623" y="169771"/>
                    <a:pt x="49665" y="169758"/>
                    <a:pt x="49698" y="169726"/>
                  </a:cubicBezTo>
                  <a:cubicBezTo>
                    <a:pt x="49920" y="169781"/>
                    <a:pt x="50114" y="169781"/>
                    <a:pt x="50308" y="169781"/>
                  </a:cubicBezTo>
                  <a:cubicBezTo>
                    <a:pt x="50502" y="169781"/>
                    <a:pt x="50696" y="169781"/>
                    <a:pt x="50918" y="169836"/>
                  </a:cubicBezTo>
                  <a:cubicBezTo>
                    <a:pt x="51195" y="170003"/>
                    <a:pt x="51473" y="170086"/>
                    <a:pt x="51764" y="170086"/>
                  </a:cubicBezTo>
                  <a:cubicBezTo>
                    <a:pt x="52055" y="170086"/>
                    <a:pt x="52360" y="170003"/>
                    <a:pt x="52693" y="169836"/>
                  </a:cubicBezTo>
                  <a:cubicBezTo>
                    <a:pt x="53802" y="169726"/>
                    <a:pt x="54801" y="169726"/>
                    <a:pt x="55799" y="169060"/>
                  </a:cubicBezTo>
                  <a:cubicBezTo>
                    <a:pt x="56021" y="168838"/>
                    <a:pt x="56465" y="168838"/>
                    <a:pt x="56575" y="168616"/>
                  </a:cubicBezTo>
                  <a:cubicBezTo>
                    <a:pt x="57019" y="168505"/>
                    <a:pt x="57463" y="168283"/>
                    <a:pt x="57907" y="168062"/>
                  </a:cubicBezTo>
                  <a:cubicBezTo>
                    <a:pt x="58683" y="167951"/>
                    <a:pt x="59127" y="167063"/>
                    <a:pt x="59792" y="166841"/>
                  </a:cubicBezTo>
                  <a:cubicBezTo>
                    <a:pt x="59903" y="166841"/>
                    <a:pt x="59903" y="166841"/>
                    <a:pt x="59903" y="166619"/>
                  </a:cubicBezTo>
                  <a:cubicBezTo>
                    <a:pt x="60125" y="166619"/>
                    <a:pt x="60236" y="166619"/>
                    <a:pt x="60236" y="166509"/>
                  </a:cubicBezTo>
                  <a:cubicBezTo>
                    <a:pt x="60458" y="166398"/>
                    <a:pt x="60791" y="166065"/>
                    <a:pt x="60902" y="165954"/>
                  </a:cubicBezTo>
                  <a:cubicBezTo>
                    <a:pt x="61567" y="165732"/>
                    <a:pt x="62011" y="165177"/>
                    <a:pt x="62566" y="164734"/>
                  </a:cubicBezTo>
                  <a:cubicBezTo>
                    <a:pt x="63120" y="164068"/>
                    <a:pt x="63786" y="163181"/>
                    <a:pt x="64341" y="162515"/>
                  </a:cubicBezTo>
                  <a:cubicBezTo>
                    <a:pt x="64673" y="162404"/>
                    <a:pt x="64784" y="162071"/>
                    <a:pt x="64895" y="161849"/>
                  </a:cubicBezTo>
                  <a:cubicBezTo>
                    <a:pt x="65450" y="161517"/>
                    <a:pt x="65339" y="160851"/>
                    <a:pt x="65783" y="160407"/>
                  </a:cubicBezTo>
                  <a:cubicBezTo>
                    <a:pt x="66005" y="160296"/>
                    <a:pt x="66227" y="159964"/>
                    <a:pt x="66337" y="159742"/>
                  </a:cubicBezTo>
                  <a:cubicBezTo>
                    <a:pt x="67003" y="159298"/>
                    <a:pt x="67336" y="158632"/>
                    <a:pt x="67336" y="157745"/>
                  </a:cubicBezTo>
                  <a:cubicBezTo>
                    <a:pt x="68112" y="156968"/>
                    <a:pt x="68445" y="155748"/>
                    <a:pt x="69000" y="154750"/>
                  </a:cubicBezTo>
                  <a:cubicBezTo>
                    <a:pt x="69554" y="153751"/>
                    <a:pt x="69776" y="152753"/>
                    <a:pt x="70220" y="151644"/>
                  </a:cubicBezTo>
                  <a:cubicBezTo>
                    <a:pt x="70428" y="151331"/>
                    <a:pt x="70588" y="150995"/>
                    <a:pt x="70744" y="150645"/>
                  </a:cubicBezTo>
                  <a:lnTo>
                    <a:pt x="70553" y="150645"/>
                  </a:lnTo>
                  <a:cubicBezTo>
                    <a:pt x="69333" y="152531"/>
                    <a:pt x="68556" y="154639"/>
                    <a:pt x="67780" y="156747"/>
                  </a:cubicBezTo>
                  <a:cubicBezTo>
                    <a:pt x="67114" y="157079"/>
                    <a:pt x="67003" y="157856"/>
                    <a:pt x="66892" y="158521"/>
                  </a:cubicBezTo>
                  <a:cubicBezTo>
                    <a:pt x="66337" y="158521"/>
                    <a:pt x="66337" y="158743"/>
                    <a:pt x="66337" y="159187"/>
                  </a:cubicBezTo>
                  <a:lnTo>
                    <a:pt x="66116" y="159187"/>
                  </a:lnTo>
                  <a:cubicBezTo>
                    <a:pt x="65450" y="159520"/>
                    <a:pt x="65339" y="160074"/>
                    <a:pt x="65339" y="160629"/>
                  </a:cubicBezTo>
                  <a:cubicBezTo>
                    <a:pt x="64895" y="160629"/>
                    <a:pt x="64784" y="160851"/>
                    <a:pt x="64895" y="161295"/>
                  </a:cubicBezTo>
                  <a:lnTo>
                    <a:pt x="64784" y="161295"/>
                  </a:lnTo>
                  <a:cubicBezTo>
                    <a:pt x="63675" y="161738"/>
                    <a:pt x="63231" y="162404"/>
                    <a:pt x="63009" y="163513"/>
                  </a:cubicBezTo>
                  <a:cubicBezTo>
                    <a:pt x="62928" y="163493"/>
                    <a:pt x="62850" y="163484"/>
                    <a:pt x="62776" y="163484"/>
                  </a:cubicBezTo>
                  <a:cubicBezTo>
                    <a:pt x="62444" y="163484"/>
                    <a:pt x="62172" y="163665"/>
                    <a:pt x="61900" y="163846"/>
                  </a:cubicBezTo>
                  <a:cubicBezTo>
                    <a:pt x="61567" y="164179"/>
                    <a:pt x="61346" y="164512"/>
                    <a:pt x="61346" y="164734"/>
                  </a:cubicBezTo>
                  <a:cubicBezTo>
                    <a:pt x="61267" y="164714"/>
                    <a:pt x="61192" y="164705"/>
                    <a:pt x="61120" y="164705"/>
                  </a:cubicBezTo>
                  <a:cubicBezTo>
                    <a:pt x="60787" y="164705"/>
                    <a:pt x="60530" y="164903"/>
                    <a:pt x="60347" y="165177"/>
                  </a:cubicBezTo>
                  <a:lnTo>
                    <a:pt x="60236" y="165288"/>
                  </a:lnTo>
                  <a:cubicBezTo>
                    <a:pt x="60014" y="165399"/>
                    <a:pt x="60014" y="165399"/>
                    <a:pt x="60014" y="165510"/>
                  </a:cubicBezTo>
                  <a:lnTo>
                    <a:pt x="59903" y="165510"/>
                  </a:lnTo>
                  <a:cubicBezTo>
                    <a:pt x="59792" y="165510"/>
                    <a:pt x="59792" y="165510"/>
                    <a:pt x="59682" y="165732"/>
                  </a:cubicBezTo>
                  <a:cubicBezTo>
                    <a:pt x="59460" y="165732"/>
                    <a:pt x="59349" y="165843"/>
                    <a:pt x="59238" y="165954"/>
                  </a:cubicBezTo>
                  <a:cubicBezTo>
                    <a:pt x="58905" y="166287"/>
                    <a:pt x="58572" y="166398"/>
                    <a:pt x="58350" y="166841"/>
                  </a:cubicBezTo>
                  <a:lnTo>
                    <a:pt x="58350" y="166952"/>
                  </a:lnTo>
                  <a:cubicBezTo>
                    <a:pt x="58239" y="166841"/>
                    <a:pt x="58128" y="166841"/>
                    <a:pt x="58018" y="166841"/>
                  </a:cubicBezTo>
                  <a:cubicBezTo>
                    <a:pt x="57796" y="166841"/>
                    <a:pt x="57796" y="166841"/>
                    <a:pt x="57685" y="166952"/>
                  </a:cubicBezTo>
                  <a:cubicBezTo>
                    <a:pt x="57574" y="167063"/>
                    <a:pt x="57463" y="167063"/>
                    <a:pt x="57241" y="167174"/>
                  </a:cubicBezTo>
                  <a:cubicBezTo>
                    <a:pt x="57130" y="167396"/>
                    <a:pt x="57130" y="167396"/>
                    <a:pt x="57130" y="167507"/>
                  </a:cubicBezTo>
                  <a:cubicBezTo>
                    <a:pt x="57011" y="167477"/>
                    <a:pt x="56908" y="167463"/>
                    <a:pt x="56819" y="167463"/>
                  </a:cubicBezTo>
                  <a:cubicBezTo>
                    <a:pt x="56575" y="167463"/>
                    <a:pt x="56435" y="167566"/>
                    <a:pt x="56354" y="167729"/>
                  </a:cubicBezTo>
                  <a:cubicBezTo>
                    <a:pt x="55466" y="167729"/>
                    <a:pt x="54690" y="168062"/>
                    <a:pt x="53802" y="168172"/>
                  </a:cubicBezTo>
                  <a:cubicBezTo>
                    <a:pt x="53580" y="168283"/>
                    <a:pt x="53358" y="168283"/>
                    <a:pt x="53137" y="168283"/>
                  </a:cubicBezTo>
                  <a:lnTo>
                    <a:pt x="52471" y="168283"/>
                  </a:lnTo>
                  <a:cubicBezTo>
                    <a:pt x="52138" y="168283"/>
                    <a:pt x="52027" y="168172"/>
                    <a:pt x="51694" y="168172"/>
                  </a:cubicBezTo>
                  <a:cubicBezTo>
                    <a:pt x="51528" y="168117"/>
                    <a:pt x="51334" y="168089"/>
                    <a:pt x="51140" y="168089"/>
                  </a:cubicBezTo>
                  <a:cubicBezTo>
                    <a:pt x="50946" y="168089"/>
                    <a:pt x="50752" y="168117"/>
                    <a:pt x="50585" y="168172"/>
                  </a:cubicBezTo>
                  <a:lnTo>
                    <a:pt x="50474" y="168172"/>
                  </a:lnTo>
                  <a:lnTo>
                    <a:pt x="50363" y="168062"/>
                  </a:lnTo>
                  <a:lnTo>
                    <a:pt x="50363" y="167951"/>
                  </a:lnTo>
                  <a:cubicBezTo>
                    <a:pt x="50252" y="167729"/>
                    <a:pt x="50030" y="167729"/>
                    <a:pt x="49920" y="167618"/>
                  </a:cubicBezTo>
                  <a:cubicBezTo>
                    <a:pt x="49809" y="167618"/>
                    <a:pt x="49698" y="167507"/>
                    <a:pt x="49476" y="167507"/>
                  </a:cubicBezTo>
                  <a:cubicBezTo>
                    <a:pt x="49365" y="167507"/>
                    <a:pt x="49365" y="167507"/>
                    <a:pt x="49254" y="167396"/>
                  </a:cubicBezTo>
                  <a:cubicBezTo>
                    <a:pt x="48921" y="167396"/>
                    <a:pt x="48810" y="167285"/>
                    <a:pt x="48588" y="166952"/>
                  </a:cubicBezTo>
                  <a:cubicBezTo>
                    <a:pt x="46148" y="164845"/>
                    <a:pt x="43929" y="162848"/>
                    <a:pt x="42709" y="159742"/>
                  </a:cubicBezTo>
                  <a:cubicBezTo>
                    <a:pt x="42598" y="159298"/>
                    <a:pt x="42487" y="158965"/>
                    <a:pt x="41932" y="158743"/>
                  </a:cubicBezTo>
                  <a:lnTo>
                    <a:pt x="41711" y="158743"/>
                  </a:lnTo>
                  <a:cubicBezTo>
                    <a:pt x="41932" y="158078"/>
                    <a:pt x="42265" y="157634"/>
                    <a:pt x="43153" y="157634"/>
                  </a:cubicBezTo>
                  <a:cubicBezTo>
                    <a:pt x="43526" y="157634"/>
                    <a:pt x="43820" y="157634"/>
                    <a:pt x="44168" y="157502"/>
                  </a:cubicBezTo>
                  <a:lnTo>
                    <a:pt x="44168" y="157502"/>
                  </a:lnTo>
                  <a:cubicBezTo>
                    <a:pt x="43984" y="157468"/>
                    <a:pt x="43818" y="157468"/>
                    <a:pt x="43652" y="157468"/>
                  </a:cubicBezTo>
                  <a:cubicBezTo>
                    <a:pt x="43458" y="157468"/>
                    <a:pt x="43264" y="157468"/>
                    <a:pt x="43042" y="157412"/>
                  </a:cubicBezTo>
                  <a:cubicBezTo>
                    <a:pt x="42598" y="157412"/>
                    <a:pt x="42154" y="157079"/>
                    <a:pt x="41600" y="157079"/>
                  </a:cubicBezTo>
                  <a:cubicBezTo>
                    <a:pt x="41600" y="156414"/>
                    <a:pt x="41600" y="155748"/>
                    <a:pt x="41932" y="155083"/>
                  </a:cubicBezTo>
                  <a:cubicBezTo>
                    <a:pt x="42487" y="152864"/>
                    <a:pt x="43153" y="150867"/>
                    <a:pt x="45039" y="149536"/>
                  </a:cubicBezTo>
                  <a:cubicBezTo>
                    <a:pt x="45926" y="148759"/>
                    <a:pt x="46924" y="148538"/>
                    <a:pt x="47701" y="147983"/>
                  </a:cubicBezTo>
                  <a:cubicBezTo>
                    <a:pt x="47812" y="147983"/>
                    <a:pt x="48034" y="147983"/>
                    <a:pt x="48034" y="147872"/>
                  </a:cubicBezTo>
                  <a:cubicBezTo>
                    <a:pt x="48145" y="147872"/>
                    <a:pt x="48145" y="147872"/>
                    <a:pt x="48145" y="147650"/>
                  </a:cubicBezTo>
                  <a:cubicBezTo>
                    <a:pt x="48256" y="147650"/>
                    <a:pt x="48477" y="147650"/>
                    <a:pt x="48477" y="147539"/>
                  </a:cubicBezTo>
                  <a:cubicBezTo>
                    <a:pt x="48810" y="147539"/>
                    <a:pt x="49143" y="147539"/>
                    <a:pt x="49587" y="147428"/>
                  </a:cubicBezTo>
                  <a:cubicBezTo>
                    <a:pt x="49819" y="147341"/>
                    <a:pt x="50051" y="147300"/>
                    <a:pt x="50277" y="147300"/>
                  </a:cubicBezTo>
                  <a:cubicBezTo>
                    <a:pt x="50915" y="147300"/>
                    <a:pt x="51507" y="147631"/>
                    <a:pt x="51916" y="148205"/>
                  </a:cubicBezTo>
                  <a:cubicBezTo>
                    <a:pt x="52027" y="148427"/>
                    <a:pt x="52138" y="148427"/>
                    <a:pt x="52360" y="148538"/>
                  </a:cubicBezTo>
                  <a:cubicBezTo>
                    <a:pt x="52360" y="148648"/>
                    <a:pt x="52471" y="148981"/>
                    <a:pt x="52582" y="149092"/>
                  </a:cubicBezTo>
                  <a:cubicBezTo>
                    <a:pt x="52582" y="149203"/>
                    <a:pt x="52582" y="149203"/>
                    <a:pt x="52693" y="149314"/>
                  </a:cubicBezTo>
                  <a:lnTo>
                    <a:pt x="52693" y="150202"/>
                  </a:lnTo>
                  <a:cubicBezTo>
                    <a:pt x="52693" y="149980"/>
                    <a:pt x="52804" y="149869"/>
                    <a:pt x="52804" y="149869"/>
                  </a:cubicBezTo>
                  <a:cubicBezTo>
                    <a:pt x="53026" y="149647"/>
                    <a:pt x="53026" y="149314"/>
                    <a:pt x="53026" y="148870"/>
                  </a:cubicBezTo>
                  <a:cubicBezTo>
                    <a:pt x="53137" y="148759"/>
                    <a:pt x="53137" y="148648"/>
                    <a:pt x="53026" y="148316"/>
                  </a:cubicBezTo>
                  <a:lnTo>
                    <a:pt x="53026" y="148205"/>
                  </a:lnTo>
                  <a:cubicBezTo>
                    <a:pt x="53026" y="148094"/>
                    <a:pt x="53026" y="147983"/>
                    <a:pt x="52804" y="147761"/>
                  </a:cubicBezTo>
                  <a:lnTo>
                    <a:pt x="52804" y="147650"/>
                  </a:lnTo>
                  <a:cubicBezTo>
                    <a:pt x="52804" y="147539"/>
                    <a:pt x="52804" y="147428"/>
                    <a:pt x="52582" y="147428"/>
                  </a:cubicBezTo>
                  <a:cubicBezTo>
                    <a:pt x="52027" y="146652"/>
                    <a:pt x="51473" y="146097"/>
                    <a:pt x="50474" y="145986"/>
                  </a:cubicBezTo>
                  <a:cubicBezTo>
                    <a:pt x="50352" y="145966"/>
                    <a:pt x="50234" y="145957"/>
                    <a:pt x="50118" y="145957"/>
                  </a:cubicBezTo>
                  <a:cubicBezTo>
                    <a:pt x="49601" y="145957"/>
                    <a:pt x="49132" y="146138"/>
                    <a:pt x="48588" y="146319"/>
                  </a:cubicBezTo>
                  <a:cubicBezTo>
                    <a:pt x="48256" y="146319"/>
                    <a:pt x="48145" y="146319"/>
                    <a:pt x="48034" y="146541"/>
                  </a:cubicBezTo>
                  <a:cubicBezTo>
                    <a:pt x="47812" y="146541"/>
                    <a:pt x="47812" y="146541"/>
                    <a:pt x="47701" y="146652"/>
                  </a:cubicBezTo>
                  <a:cubicBezTo>
                    <a:pt x="47590" y="146652"/>
                    <a:pt x="47479" y="146652"/>
                    <a:pt x="47479" y="146874"/>
                  </a:cubicBezTo>
                  <a:cubicBezTo>
                    <a:pt x="47146" y="146874"/>
                    <a:pt x="47035" y="146985"/>
                    <a:pt x="46924" y="147095"/>
                  </a:cubicBezTo>
                  <a:cubicBezTo>
                    <a:pt x="46481" y="147428"/>
                    <a:pt x="45926" y="147539"/>
                    <a:pt x="45482" y="147761"/>
                  </a:cubicBezTo>
                  <a:cubicBezTo>
                    <a:pt x="43929" y="148538"/>
                    <a:pt x="42820" y="149758"/>
                    <a:pt x="42154" y="151089"/>
                  </a:cubicBezTo>
                  <a:cubicBezTo>
                    <a:pt x="41378" y="152975"/>
                    <a:pt x="40823" y="154861"/>
                    <a:pt x="40823" y="156968"/>
                  </a:cubicBezTo>
                  <a:cubicBezTo>
                    <a:pt x="40823" y="156968"/>
                    <a:pt x="40601" y="156968"/>
                    <a:pt x="40601" y="157079"/>
                  </a:cubicBezTo>
                  <a:cubicBezTo>
                    <a:pt x="40490" y="157079"/>
                    <a:pt x="40379" y="157190"/>
                    <a:pt x="40379" y="157190"/>
                  </a:cubicBezTo>
                  <a:cubicBezTo>
                    <a:pt x="39825" y="157301"/>
                    <a:pt x="39270" y="157301"/>
                    <a:pt x="38715" y="157301"/>
                  </a:cubicBezTo>
                  <a:cubicBezTo>
                    <a:pt x="38161" y="157301"/>
                    <a:pt x="37606" y="157301"/>
                    <a:pt x="37051" y="157412"/>
                  </a:cubicBezTo>
                  <a:cubicBezTo>
                    <a:pt x="36941" y="157412"/>
                    <a:pt x="36719" y="157523"/>
                    <a:pt x="36608" y="157523"/>
                  </a:cubicBezTo>
                  <a:lnTo>
                    <a:pt x="36497" y="157634"/>
                  </a:lnTo>
                  <a:lnTo>
                    <a:pt x="35942" y="157634"/>
                  </a:lnTo>
                  <a:cubicBezTo>
                    <a:pt x="35794" y="157597"/>
                    <a:pt x="35646" y="157585"/>
                    <a:pt x="35503" y="157585"/>
                  </a:cubicBezTo>
                  <a:cubicBezTo>
                    <a:pt x="35215" y="157585"/>
                    <a:pt x="34944" y="157634"/>
                    <a:pt x="34722" y="157634"/>
                  </a:cubicBezTo>
                  <a:lnTo>
                    <a:pt x="33613" y="157634"/>
                  </a:lnTo>
                  <a:cubicBezTo>
                    <a:pt x="33058" y="157634"/>
                    <a:pt x="32503" y="157745"/>
                    <a:pt x="31949" y="158078"/>
                  </a:cubicBezTo>
                  <a:cubicBezTo>
                    <a:pt x="31218" y="158534"/>
                    <a:pt x="30413" y="158765"/>
                    <a:pt x="29718" y="159265"/>
                  </a:cubicBezTo>
                  <a:lnTo>
                    <a:pt x="29718" y="159265"/>
                  </a:lnTo>
                  <a:cubicBezTo>
                    <a:pt x="29989" y="158955"/>
                    <a:pt x="30166" y="158572"/>
                    <a:pt x="30396" y="158189"/>
                  </a:cubicBezTo>
                  <a:cubicBezTo>
                    <a:pt x="30396" y="158078"/>
                    <a:pt x="30506" y="158078"/>
                    <a:pt x="30506" y="157967"/>
                  </a:cubicBezTo>
                  <a:cubicBezTo>
                    <a:pt x="30506" y="157967"/>
                    <a:pt x="30506" y="157745"/>
                    <a:pt x="30617" y="157745"/>
                  </a:cubicBezTo>
                  <a:lnTo>
                    <a:pt x="30950" y="157523"/>
                  </a:lnTo>
                  <a:cubicBezTo>
                    <a:pt x="31061" y="157412"/>
                    <a:pt x="31172" y="157079"/>
                    <a:pt x="31172" y="156857"/>
                  </a:cubicBezTo>
                  <a:lnTo>
                    <a:pt x="31394" y="156636"/>
                  </a:lnTo>
                  <a:cubicBezTo>
                    <a:pt x="31505" y="156525"/>
                    <a:pt x="31505" y="156525"/>
                    <a:pt x="31394" y="156414"/>
                  </a:cubicBezTo>
                  <a:lnTo>
                    <a:pt x="31505" y="156414"/>
                  </a:lnTo>
                  <a:cubicBezTo>
                    <a:pt x="32170" y="155970"/>
                    <a:pt x="32281" y="155415"/>
                    <a:pt x="32170" y="154750"/>
                  </a:cubicBezTo>
                  <a:lnTo>
                    <a:pt x="32170" y="154639"/>
                  </a:lnTo>
                  <a:lnTo>
                    <a:pt x="32170" y="154417"/>
                  </a:lnTo>
                  <a:cubicBezTo>
                    <a:pt x="32281" y="154417"/>
                    <a:pt x="32503" y="154417"/>
                    <a:pt x="32503" y="154306"/>
                  </a:cubicBezTo>
                  <a:cubicBezTo>
                    <a:pt x="32614" y="153640"/>
                    <a:pt x="33169" y="153086"/>
                    <a:pt x="32836" y="152198"/>
                  </a:cubicBezTo>
                  <a:cubicBezTo>
                    <a:pt x="33058" y="152198"/>
                    <a:pt x="33058" y="152087"/>
                    <a:pt x="33169" y="151976"/>
                  </a:cubicBezTo>
                  <a:cubicBezTo>
                    <a:pt x="33280" y="151644"/>
                    <a:pt x="33280" y="151422"/>
                    <a:pt x="33391" y="151311"/>
                  </a:cubicBezTo>
                  <a:cubicBezTo>
                    <a:pt x="33391" y="151089"/>
                    <a:pt x="33613" y="150867"/>
                    <a:pt x="33613" y="150756"/>
                  </a:cubicBezTo>
                  <a:cubicBezTo>
                    <a:pt x="33613" y="150423"/>
                    <a:pt x="33724" y="150202"/>
                    <a:pt x="33834" y="149869"/>
                  </a:cubicBezTo>
                  <a:cubicBezTo>
                    <a:pt x="34056" y="149647"/>
                    <a:pt x="34306" y="149591"/>
                    <a:pt x="34569" y="149591"/>
                  </a:cubicBezTo>
                  <a:cubicBezTo>
                    <a:pt x="34833" y="149591"/>
                    <a:pt x="35110" y="149647"/>
                    <a:pt x="35387" y="149647"/>
                  </a:cubicBezTo>
                  <a:cubicBezTo>
                    <a:pt x="35794" y="149684"/>
                    <a:pt x="36201" y="149709"/>
                    <a:pt x="36612" y="149709"/>
                  </a:cubicBezTo>
                  <a:cubicBezTo>
                    <a:pt x="37434" y="149709"/>
                    <a:pt x="38272" y="149610"/>
                    <a:pt x="39159" y="149314"/>
                  </a:cubicBezTo>
                  <a:cubicBezTo>
                    <a:pt x="39492" y="149203"/>
                    <a:pt x="39825" y="149092"/>
                    <a:pt x="40268" y="149092"/>
                  </a:cubicBezTo>
                  <a:cubicBezTo>
                    <a:pt x="40379" y="149092"/>
                    <a:pt x="40490" y="148870"/>
                    <a:pt x="40490" y="148870"/>
                  </a:cubicBezTo>
                  <a:cubicBezTo>
                    <a:pt x="40601" y="148759"/>
                    <a:pt x="40823" y="148759"/>
                    <a:pt x="40934" y="148648"/>
                  </a:cubicBezTo>
                  <a:lnTo>
                    <a:pt x="40934" y="148538"/>
                  </a:lnTo>
                  <a:cubicBezTo>
                    <a:pt x="41489" y="148316"/>
                    <a:pt x="42043" y="148094"/>
                    <a:pt x="42487" y="147761"/>
                  </a:cubicBezTo>
                  <a:cubicBezTo>
                    <a:pt x="42509" y="147745"/>
                    <a:pt x="42531" y="147730"/>
                    <a:pt x="42553" y="147714"/>
                  </a:cubicBezTo>
                  <a:lnTo>
                    <a:pt x="42553" y="147714"/>
                  </a:lnTo>
                  <a:cubicBezTo>
                    <a:pt x="42069" y="147915"/>
                    <a:pt x="41658" y="148126"/>
                    <a:pt x="41156" y="148427"/>
                  </a:cubicBezTo>
                  <a:lnTo>
                    <a:pt x="40490" y="148427"/>
                  </a:lnTo>
                  <a:cubicBezTo>
                    <a:pt x="40379" y="148427"/>
                    <a:pt x="40047" y="148427"/>
                    <a:pt x="39936" y="148538"/>
                  </a:cubicBezTo>
                  <a:cubicBezTo>
                    <a:pt x="38959" y="148538"/>
                    <a:pt x="38054" y="148680"/>
                    <a:pt x="37106" y="148680"/>
                  </a:cubicBezTo>
                  <a:cubicBezTo>
                    <a:pt x="36870" y="148680"/>
                    <a:pt x="36630" y="148671"/>
                    <a:pt x="36386" y="148648"/>
                  </a:cubicBezTo>
                  <a:cubicBezTo>
                    <a:pt x="34833" y="148538"/>
                    <a:pt x="34722" y="148316"/>
                    <a:pt x="35277" y="146874"/>
                  </a:cubicBezTo>
                  <a:cubicBezTo>
                    <a:pt x="35498" y="145764"/>
                    <a:pt x="36275" y="144877"/>
                    <a:pt x="36386" y="143989"/>
                  </a:cubicBezTo>
                  <a:cubicBezTo>
                    <a:pt x="36830" y="143657"/>
                    <a:pt x="37162" y="143102"/>
                    <a:pt x="37495" y="142658"/>
                  </a:cubicBezTo>
                  <a:cubicBezTo>
                    <a:pt x="37606" y="142658"/>
                    <a:pt x="37939" y="142547"/>
                    <a:pt x="38050" y="142436"/>
                  </a:cubicBezTo>
                  <a:cubicBezTo>
                    <a:pt x="38715" y="141882"/>
                    <a:pt x="39381" y="141105"/>
                    <a:pt x="40158" y="140883"/>
                  </a:cubicBezTo>
                  <a:cubicBezTo>
                    <a:pt x="40823" y="140772"/>
                    <a:pt x="41489" y="140440"/>
                    <a:pt x="42043" y="140107"/>
                  </a:cubicBezTo>
                  <a:cubicBezTo>
                    <a:pt x="42265" y="139885"/>
                    <a:pt x="42709" y="139885"/>
                    <a:pt x="43042" y="139774"/>
                  </a:cubicBezTo>
                  <a:cubicBezTo>
                    <a:pt x="43551" y="139615"/>
                    <a:pt x="43978" y="139529"/>
                    <a:pt x="44349" y="139529"/>
                  </a:cubicBezTo>
                  <a:cubicBezTo>
                    <a:pt x="45271" y="139529"/>
                    <a:pt x="45848" y="140061"/>
                    <a:pt x="46481" y="141327"/>
                  </a:cubicBezTo>
                  <a:cubicBezTo>
                    <a:pt x="46572" y="141480"/>
                    <a:pt x="46639" y="141624"/>
                    <a:pt x="46680" y="141763"/>
                  </a:cubicBezTo>
                  <a:lnTo>
                    <a:pt x="46680" y="141763"/>
                  </a:lnTo>
                  <a:cubicBezTo>
                    <a:pt x="46662" y="141512"/>
                    <a:pt x="46599" y="141255"/>
                    <a:pt x="46481" y="140994"/>
                  </a:cubicBezTo>
                  <a:cubicBezTo>
                    <a:pt x="45977" y="139736"/>
                    <a:pt x="45283" y="138794"/>
                    <a:pt x="43967" y="138794"/>
                  </a:cubicBezTo>
                  <a:cubicBezTo>
                    <a:pt x="43543" y="138794"/>
                    <a:pt x="43055" y="138892"/>
                    <a:pt x="42487" y="139108"/>
                  </a:cubicBezTo>
                  <a:cubicBezTo>
                    <a:pt x="42265" y="139108"/>
                    <a:pt x="42043" y="139108"/>
                    <a:pt x="41932" y="139219"/>
                  </a:cubicBezTo>
                  <a:cubicBezTo>
                    <a:pt x="41711" y="139330"/>
                    <a:pt x="41489" y="139330"/>
                    <a:pt x="41378" y="139441"/>
                  </a:cubicBezTo>
                  <a:cubicBezTo>
                    <a:pt x="41267" y="139663"/>
                    <a:pt x="41045" y="139663"/>
                    <a:pt x="41045" y="139774"/>
                  </a:cubicBezTo>
                  <a:cubicBezTo>
                    <a:pt x="41045" y="139718"/>
                    <a:pt x="41017" y="139691"/>
                    <a:pt x="40976" y="139691"/>
                  </a:cubicBezTo>
                  <a:cubicBezTo>
                    <a:pt x="40934" y="139691"/>
                    <a:pt x="40879" y="139718"/>
                    <a:pt x="40823" y="139774"/>
                  </a:cubicBezTo>
                  <a:cubicBezTo>
                    <a:pt x="40823" y="139829"/>
                    <a:pt x="40795" y="139857"/>
                    <a:pt x="40768" y="139857"/>
                  </a:cubicBezTo>
                  <a:cubicBezTo>
                    <a:pt x="40740" y="139857"/>
                    <a:pt x="40712" y="139829"/>
                    <a:pt x="40712" y="139774"/>
                  </a:cubicBezTo>
                  <a:cubicBezTo>
                    <a:pt x="40490" y="139774"/>
                    <a:pt x="40379" y="139885"/>
                    <a:pt x="40268" y="139885"/>
                  </a:cubicBezTo>
                  <a:cubicBezTo>
                    <a:pt x="39825" y="140218"/>
                    <a:pt x="39270" y="139996"/>
                    <a:pt x="38826" y="140440"/>
                  </a:cubicBezTo>
                  <a:cubicBezTo>
                    <a:pt x="38161" y="140883"/>
                    <a:pt x="37495" y="141327"/>
                    <a:pt x="36941" y="141993"/>
                  </a:cubicBezTo>
                  <a:cubicBezTo>
                    <a:pt x="36830" y="141993"/>
                    <a:pt x="36497" y="141993"/>
                    <a:pt x="36497" y="142214"/>
                  </a:cubicBezTo>
                  <a:cubicBezTo>
                    <a:pt x="36053" y="142658"/>
                    <a:pt x="35720" y="143102"/>
                    <a:pt x="35387" y="143657"/>
                  </a:cubicBezTo>
                  <a:cubicBezTo>
                    <a:pt x="34611" y="143768"/>
                    <a:pt x="34389" y="144322"/>
                    <a:pt x="34167" y="144988"/>
                  </a:cubicBezTo>
                  <a:cubicBezTo>
                    <a:pt x="33724" y="145986"/>
                    <a:pt x="33280" y="146985"/>
                    <a:pt x="33058" y="147983"/>
                  </a:cubicBezTo>
                  <a:cubicBezTo>
                    <a:pt x="33035" y="148006"/>
                    <a:pt x="33007" y="148024"/>
                    <a:pt x="32975" y="148039"/>
                  </a:cubicBezTo>
                  <a:lnTo>
                    <a:pt x="32975" y="148039"/>
                  </a:lnTo>
                  <a:cubicBezTo>
                    <a:pt x="33370" y="148144"/>
                    <a:pt x="33559" y="148312"/>
                    <a:pt x="33280" y="148870"/>
                  </a:cubicBezTo>
                  <a:cubicBezTo>
                    <a:pt x="33169" y="149203"/>
                    <a:pt x="33280" y="149425"/>
                    <a:pt x="33169" y="149758"/>
                  </a:cubicBezTo>
                  <a:cubicBezTo>
                    <a:pt x="33058" y="149869"/>
                    <a:pt x="32836" y="150202"/>
                    <a:pt x="33058" y="150423"/>
                  </a:cubicBezTo>
                  <a:cubicBezTo>
                    <a:pt x="33058" y="150534"/>
                    <a:pt x="33058" y="150756"/>
                    <a:pt x="32836" y="150867"/>
                  </a:cubicBezTo>
                  <a:cubicBezTo>
                    <a:pt x="32836" y="150978"/>
                    <a:pt x="32836" y="150978"/>
                    <a:pt x="32725" y="151089"/>
                  </a:cubicBezTo>
                  <a:cubicBezTo>
                    <a:pt x="32503" y="151866"/>
                    <a:pt x="32060" y="152420"/>
                    <a:pt x="32060" y="153086"/>
                  </a:cubicBezTo>
                  <a:cubicBezTo>
                    <a:pt x="32060" y="153197"/>
                    <a:pt x="32060" y="153308"/>
                    <a:pt x="31949" y="153529"/>
                  </a:cubicBezTo>
                  <a:cubicBezTo>
                    <a:pt x="31505" y="154084"/>
                    <a:pt x="31394" y="154639"/>
                    <a:pt x="31172" y="155193"/>
                  </a:cubicBezTo>
                  <a:cubicBezTo>
                    <a:pt x="31172" y="155193"/>
                    <a:pt x="31061" y="155304"/>
                    <a:pt x="31172" y="155304"/>
                  </a:cubicBezTo>
                  <a:cubicBezTo>
                    <a:pt x="31061" y="155415"/>
                    <a:pt x="30950" y="155748"/>
                    <a:pt x="30950" y="155859"/>
                  </a:cubicBezTo>
                  <a:cubicBezTo>
                    <a:pt x="30839" y="155859"/>
                    <a:pt x="30617" y="155970"/>
                    <a:pt x="30617" y="156081"/>
                  </a:cubicBezTo>
                  <a:cubicBezTo>
                    <a:pt x="30506" y="156081"/>
                    <a:pt x="30506" y="156303"/>
                    <a:pt x="30506" y="156414"/>
                  </a:cubicBezTo>
                  <a:cubicBezTo>
                    <a:pt x="29952" y="157079"/>
                    <a:pt x="29286" y="157745"/>
                    <a:pt x="28843" y="158521"/>
                  </a:cubicBezTo>
                  <a:cubicBezTo>
                    <a:pt x="28177" y="160074"/>
                    <a:pt x="27068" y="160629"/>
                    <a:pt x="26069" y="161184"/>
                  </a:cubicBezTo>
                  <a:cubicBezTo>
                    <a:pt x="25515" y="161406"/>
                    <a:pt x="24738" y="161184"/>
                    <a:pt x="24183" y="161738"/>
                  </a:cubicBezTo>
                  <a:lnTo>
                    <a:pt x="23851" y="161738"/>
                  </a:lnTo>
                  <a:cubicBezTo>
                    <a:pt x="23728" y="161575"/>
                    <a:pt x="23574" y="161532"/>
                    <a:pt x="23408" y="161532"/>
                  </a:cubicBezTo>
                  <a:cubicBezTo>
                    <a:pt x="23225" y="161532"/>
                    <a:pt x="23027" y="161583"/>
                    <a:pt x="22834" y="161583"/>
                  </a:cubicBezTo>
                  <a:cubicBezTo>
                    <a:pt x="22726" y="161583"/>
                    <a:pt x="22620" y="161567"/>
                    <a:pt x="22519" y="161517"/>
                  </a:cubicBezTo>
                  <a:cubicBezTo>
                    <a:pt x="21077" y="161406"/>
                    <a:pt x="20190" y="160740"/>
                    <a:pt x="19081" y="159853"/>
                  </a:cubicBezTo>
                  <a:lnTo>
                    <a:pt x="19081" y="159742"/>
                  </a:lnTo>
                  <a:cubicBezTo>
                    <a:pt x="19081" y="159631"/>
                    <a:pt x="18859" y="159631"/>
                    <a:pt x="18859" y="159520"/>
                  </a:cubicBezTo>
                  <a:lnTo>
                    <a:pt x="18748" y="159298"/>
                  </a:lnTo>
                  <a:lnTo>
                    <a:pt x="18526" y="159076"/>
                  </a:lnTo>
                  <a:lnTo>
                    <a:pt x="18304" y="158965"/>
                  </a:lnTo>
                  <a:lnTo>
                    <a:pt x="18082" y="158632"/>
                  </a:lnTo>
                  <a:cubicBezTo>
                    <a:pt x="16529" y="156192"/>
                    <a:pt x="15974" y="153419"/>
                    <a:pt x="17195" y="150645"/>
                  </a:cubicBezTo>
                  <a:cubicBezTo>
                    <a:pt x="17417" y="150202"/>
                    <a:pt x="17527" y="149758"/>
                    <a:pt x="17527" y="149314"/>
                  </a:cubicBezTo>
                  <a:lnTo>
                    <a:pt x="17527" y="148981"/>
                  </a:lnTo>
                  <a:cubicBezTo>
                    <a:pt x="17971" y="148538"/>
                    <a:pt x="18526" y="148094"/>
                    <a:pt x="18304" y="147428"/>
                  </a:cubicBezTo>
                  <a:cubicBezTo>
                    <a:pt x="18637" y="147095"/>
                    <a:pt x="18859" y="146763"/>
                    <a:pt x="19191" y="146430"/>
                  </a:cubicBezTo>
                  <a:lnTo>
                    <a:pt x="19413" y="146208"/>
                  </a:lnTo>
                  <a:cubicBezTo>
                    <a:pt x="19635" y="145986"/>
                    <a:pt x="19746" y="145764"/>
                    <a:pt x="19413" y="145653"/>
                  </a:cubicBezTo>
                  <a:cubicBezTo>
                    <a:pt x="19379" y="145585"/>
                    <a:pt x="19345" y="145558"/>
                    <a:pt x="19310" y="145558"/>
                  </a:cubicBezTo>
                  <a:cubicBezTo>
                    <a:pt x="19234" y="145558"/>
                    <a:pt x="19157" y="145688"/>
                    <a:pt x="19081" y="145764"/>
                  </a:cubicBezTo>
                  <a:cubicBezTo>
                    <a:pt x="18859" y="145875"/>
                    <a:pt x="18859" y="145986"/>
                    <a:pt x="18859" y="145986"/>
                  </a:cubicBezTo>
                  <a:cubicBezTo>
                    <a:pt x="18637" y="146208"/>
                    <a:pt x="18193" y="146208"/>
                    <a:pt x="17971" y="146319"/>
                  </a:cubicBezTo>
                  <a:lnTo>
                    <a:pt x="17749" y="146208"/>
                  </a:lnTo>
                  <a:cubicBezTo>
                    <a:pt x="17638" y="146097"/>
                    <a:pt x="17500" y="146042"/>
                    <a:pt x="17361" y="146042"/>
                  </a:cubicBezTo>
                  <a:cubicBezTo>
                    <a:pt x="17222" y="146042"/>
                    <a:pt x="17084" y="146097"/>
                    <a:pt x="16973" y="146208"/>
                  </a:cubicBezTo>
                  <a:cubicBezTo>
                    <a:pt x="16862" y="146208"/>
                    <a:pt x="16529" y="146319"/>
                    <a:pt x="16418" y="146319"/>
                  </a:cubicBezTo>
                  <a:cubicBezTo>
                    <a:pt x="16297" y="146330"/>
                    <a:pt x="16178" y="146335"/>
                    <a:pt x="16059" y="146335"/>
                  </a:cubicBezTo>
                  <a:cubicBezTo>
                    <a:pt x="14980" y="146335"/>
                    <a:pt x="14001" y="145876"/>
                    <a:pt x="13201" y="144877"/>
                  </a:cubicBezTo>
                  <a:cubicBezTo>
                    <a:pt x="13090" y="144766"/>
                    <a:pt x="12979" y="144544"/>
                    <a:pt x="12646" y="144544"/>
                  </a:cubicBezTo>
                  <a:cubicBezTo>
                    <a:pt x="12979" y="144211"/>
                    <a:pt x="12979" y="143989"/>
                    <a:pt x="12979" y="143657"/>
                  </a:cubicBezTo>
                  <a:cubicBezTo>
                    <a:pt x="12979" y="142547"/>
                    <a:pt x="13201" y="141549"/>
                    <a:pt x="13756" y="140661"/>
                  </a:cubicBezTo>
                  <a:cubicBezTo>
                    <a:pt x="13867" y="140329"/>
                    <a:pt x="14089" y="140107"/>
                    <a:pt x="14089" y="139774"/>
                  </a:cubicBezTo>
                  <a:cubicBezTo>
                    <a:pt x="14754" y="139663"/>
                    <a:pt x="14976" y="138997"/>
                    <a:pt x="15531" y="138554"/>
                  </a:cubicBezTo>
                  <a:cubicBezTo>
                    <a:pt x="15864" y="138443"/>
                    <a:pt x="16418" y="138110"/>
                    <a:pt x="16085" y="137666"/>
                  </a:cubicBezTo>
                  <a:cubicBezTo>
                    <a:pt x="15974" y="137333"/>
                    <a:pt x="15420" y="137333"/>
                    <a:pt x="15198" y="137333"/>
                  </a:cubicBezTo>
                  <a:cubicBezTo>
                    <a:pt x="14936" y="137360"/>
                    <a:pt x="14680" y="137373"/>
                    <a:pt x="14429" y="137373"/>
                  </a:cubicBezTo>
                  <a:cubicBezTo>
                    <a:pt x="13617" y="137373"/>
                    <a:pt x="12855" y="137229"/>
                    <a:pt x="12092" y="136890"/>
                  </a:cubicBezTo>
                  <a:cubicBezTo>
                    <a:pt x="11981" y="136890"/>
                    <a:pt x="11870" y="136779"/>
                    <a:pt x="11870" y="136779"/>
                  </a:cubicBezTo>
                  <a:cubicBezTo>
                    <a:pt x="11870" y="136779"/>
                    <a:pt x="11648" y="136779"/>
                    <a:pt x="11648" y="136557"/>
                  </a:cubicBezTo>
                  <a:cubicBezTo>
                    <a:pt x="11537" y="136557"/>
                    <a:pt x="11537" y="136446"/>
                    <a:pt x="11426" y="136446"/>
                  </a:cubicBezTo>
                  <a:cubicBezTo>
                    <a:pt x="11426" y="136446"/>
                    <a:pt x="11315" y="136335"/>
                    <a:pt x="11315" y="136224"/>
                  </a:cubicBezTo>
                  <a:cubicBezTo>
                    <a:pt x="11093" y="136002"/>
                    <a:pt x="11093" y="135891"/>
                    <a:pt x="11093" y="135780"/>
                  </a:cubicBezTo>
                  <a:cubicBezTo>
                    <a:pt x="11093" y="135669"/>
                    <a:pt x="11093" y="135669"/>
                    <a:pt x="10983" y="135448"/>
                  </a:cubicBezTo>
                  <a:cubicBezTo>
                    <a:pt x="10983" y="135226"/>
                    <a:pt x="10983" y="134893"/>
                    <a:pt x="10872" y="134782"/>
                  </a:cubicBezTo>
                  <a:cubicBezTo>
                    <a:pt x="10872" y="134671"/>
                    <a:pt x="10872" y="134671"/>
                    <a:pt x="10761" y="134560"/>
                  </a:cubicBezTo>
                  <a:cubicBezTo>
                    <a:pt x="10761" y="134338"/>
                    <a:pt x="10539" y="134116"/>
                    <a:pt x="10539" y="133784"/>
                  </a:cubicBezTo>
                  <a:lnTo>
                    <a:pt x="10539" y="133229"/>
                  </a:lnTo>
                  <a:lnTo>
                    <a:pt x="10539" y="132342"/>
                  </a:lnTo>
                  <a:lnTo>
                    <a:pt x="10539" y="132009"/>
                  </a:lnTo>
                  <a:cubicBezTo>
                    <a:pt x="10539" y="131898"/>
                    <a:pt x="10761" y="131787"/>
                    <a:pt x="10761" y="131454"/>
                  </a:cubicBezTo>
                  <a:lnTo>
                    <a:pt x="10761" y="131010"/>
                  </a:lnTo>
                  <a:cubicBezTo>
                    <a:pt x="11426" y="130899"/>
                    <a:pt x="11648" y="130234"/>
                    <a:pt x="11981" y="129568"/>
                  </a:cubicBezTo>
                  <a:lnTo>
                    <a:pt x="12092" y="129568"/>
                  </a:lnTo>
                  <a:cubicBezTo>
                    <a:pt x="12203" y="129568"/>
                    <a:pt x="12425" y="129568"/>
                    <a:pt x="12425" y="129346"/>
                  </a:cubicBezTo>
                  <a:cubicBezTo>
                    <a:pt x="12646" y="129125"/>
                    <a:pt x="12979" y="129014"/>
                    <a:pt x="12979" y="128570"/>
                  </a:cubicBezTo>
                  <a:lnTo>
                    <a:pt x="13090" y="128570"/>
                  </a:lnTo>
                  <a:cubicBezTo>
                    <a:pt x="13201" y="128570"/>
                    <a:pt x="13201" y="128681"/>
                    <a:pt x="13312" y="128681"/>
                  </a:cubicBezTo>
                  <a:cubicBezTo>
                    <a:pt x="13867" y="128570"/>
                    <a:pt x="14421" y="128459"/>
                    <a:pt x="14421" y="127904"/>
                  </a:cubicBezTo>
                  <a:cubicBezTo>
                    <a:pt x="14421" y="127128"/>
                    <a:pt x="13756" y="127350"/>
                    <a:pt x="13201" y="127128"/>
                  </a:cubicBezTo>
                  <a:lnTo>
                    <a:pt x="12757" y="127128"/>
                  </a:lnTo>
                  <a:cubicBezTo>
                    <a:pt x="12646" y="127128"/>
                    <a:pt x="12536" y="127128"/>
                    <a:pt x="12203" y="127017"/>
                  </a:cubicBezTo>
                  <a:cubicBezTo>
                    <a:pt x="12129" y="127017"/>
                    <a:pt x="12055" y="126968"/>
                    <a:pt x="11915" y="126968"/>
                  </a:cubicBezTo>
                  <a:cubicBezTo>
                    <a:pt x="11845" y="126968"/>
                    <a:pt x="11759" y="126980"/>
                    <a:pt x="11648" y="127017"/>
                  </a:cubicBezTo>
                  <a:lnTo>
                    <a:pt x="11537" y="127017"/>
                  </a:lnTo>
                  <a:lnTo>
                    <a:pt x="11537" y="126906"/>
                  </a:lnTo>
                  <a:cubicBezTo>
                    <a:pt x="11212" y="126581"/>
                    <a:pt x="11006" y="126375"/>
                    <a:pt x="10702" y="126375"/>
                  </a:cubicBezTo>
                  <a:cubicBezTo>
                    <a:pt x="10590" y="126375"/>
                    <a:pt x="10466" y="126403"/>
                    <a:pt x="10317" y="126462"/>
                  </a:cubicBezTo>
                  <a:cubicBezTo>
                    <a:pt x="9319" y="124909"/>
                    <a:pt x="9319" y="123467"/>
                    <a:pt x="10317" y="121914"/>
                  </a:cubicBezTo>
                  <a:cubicBezTo>
                    <a:pt x="10761" y="121359"/>
                    <a:pt x="10539" y="120694"/>
                    <a:pt x="10206" y="120250"/>
                  </a:cubicBezTo>
                  <a:cubicBezTo>
                    <a:pt x="9429" y="119584"/>
                    <a:pt x="8875" y="118697"/>
                    <a:pt x="7987" y="118253"/>
                  </a:cubicBezTo>
                  <a:cubicBezTo>
                    <a:pt x="8098" y="116811"/>
                    <a:pt x="8542" y="115369"/>
                    <a:pt x="9984" y="114371"/>
                  </a:cubicBezTo>
                  <a:cubicBezTo>
                    <a:pt x="10539" y="114038"/>
                    <a:pt x="11537" y="113705"/>
                    <a:pt x="11093" y="112928"/>
                  </a:cubicBezTo>
                  <a:cubicBezTo>
                    <a:pt x="10974" y="112510"/>
                    <a:pt x="10629" y="112414"/>
                    <a:pt x="10233" y="112414"/>
                  </a:cubicBezTo>
                  <a:cubicBezTo>
                    <a:pt x="9893" y="112414"/>
                    <a:pt x="9515" y="112485"/>
                    <a:pt x="9208" y="112485"/>
                  </a:cubicBezTo>
                  <a:cubicBezTo>
                    <a:pt x="8875" y="112485"/>
                    <a:pt x="8653" y="112485"/>
                    <a:pt x="8320" y="112596"/>
                  </a:cubicBezTo>
                  <a:lnTo>
                    <a:pt x="8209" y="112596"/>
                  </a:lnTo>
                  <a:lnTo>
                    <a:pt x="8209" y="112485"/>
                  </a:lnTo>
                  <a:lnTo>
                    <a:pt x="7987" y="112152"/>
                  </a:lnTo>
                  <a:cubicBezTo>
                    <a:pt x="7765" y="112041"/>
                    <a:pt x="7655" y="112041"/>
                    <a:pt x="7544" y="111930"/>
                  </a:cubicBezTo>
                  <a:cubicBezTo>
                    <a:pt x="6656" y="111486"/>
                    <a:pt x="5991" y="110821"/>
                    <a:pt x="5547" y="109822"/>
                  </a:cubicBezTo>
                  <a:cubicBezTo>
                    <a:pt x="5436" y="109379"/>
                    <a:pt x="5325" y="108824"/>
                    <a:pt x="4770" y="108713"/>
                  </a:cubicBezTo>
                  <a:lnTo>
                    <a:pt x="4659" y="108713"/>
                  </a:lnTo>
                  <a:cubicBezTo>
                    <a:pt x="4770" y="108602"/>
                    <a:pt x="4770" y="108491"/>
                    <a:pt x="4770" y="108158"/>
                  </a:cubicBezTo>
                  <a:lnTo>
                    <a:pt x="4770" y="108047"/>
                  </a:lnTo>
                  <a:cubicBezTo>
                    <a:pt x="4770" y="107160"/>
                    <a:pt x="4770" y="106494"/>
                    <a:pt x="5325" y="105829"/>
                  </a:cubicBezTo>
                  <a:cubicBezTo>
                    <a:pt x="5991" y="104941"/>
                    <a:pt x="6878" y="104387"/>
                    <a:pt x="7765" y="104165"/>
                  </a:cubicBezTo>
                  <a:cubicBezTo>
                    <a:pt x="8209" y="104054"/>
                    <a:pt x="8764" y="104054"/>
                    <a:pt x="8764" y="103388"/>
                  </a:cubicBezTo>
                  <a:cubicBezTo>
                    <a:pt x="8764" y="102834"/>
                    <a:pt x="8209" y="102834"/>
                    <a:pt x="7765" y="102834"/>
                  </a:cubicBezTo>
                  <a:cubicBezTo>
                    <a:pt x="6656" y="102612"/>
                    <a:pt x="5769" y="102168"/>
                    <a:pt x="4881" y="101503"/>
                  </a:cubicBezTo>
                  <a:cubicBezTo>
                    <a:pt x="2108" y="99284"/>
                    <a:pt x="2108" y="97176"/>
                    <a:pt x="5214" y="95290"/>
                  </a:cubicBezTo>
                  <a:cubicBezTo>
                    <a:pt x="5436" y="95068"/>
                    <a:pt x="5769" y="94958"/>
                    <a:pt x="5991" y="94958"/>
                  </a:cubicBezTo>
                  <a:cubicBezTo>
                    <a:pt x="6102" y="94958"/>
                    <a:pt x="6323" y="94958"/>
                    <a:pt x="6545" y="94847"/>
                  </a:cubicBezTo>
                  <a:cubicBezTo>
                    <a:pt x="6656" y="94847"/>
                    <a:pt x="6878" y="94736"/>
                    <a:pt x="6989" y="94736"/>
                  </a:cubicBezTo>
                  <a:cubicBezTo>
                    <a:pt x="7211" y="94736"/>
                    <a:pt x="7433" y="94736"/>
                    <a:pt x="7655" y="94625"/>
                  </a:cubicBezTo>
                  <a:lnTo>
                    <a:pt x="7987" y="94625"/>
                  </a:lnTo>
                  <a:cubicBezTo>
                    <a:pt x="8017" y="94654"/>
                    <a:pt x="8047" y="94668"/>
                    <a:pt x="8077" y="94668"/>
                  </a:cubicBezTo>
                  <a:cubicBezTo>
                    <a:pt x="8158" y="94668"/>
                    <a:pt x="8239" y="94565"/>
                    <a:pt x="8320" y="94403"/>
                  </a:cubicBezTo>
                  <a:cubicBezTo>
                    <a:pt x="8542" y="94292"/>
                    <a:pt x="8320" y="94181"/>
                    <a:pt x="8209" y="94181"/>
                  </a:cubicBezTo>
                  <a:cubicBezTo>
                    <a:pt x="8209" y="94181"/>
                    <a:pt x="8209" y="94070"/>
                    <a:pt x="8098" y="94070"/>
                  </a:cubicBezTo>
                  <a:cubicBezTo>
                    <a:pt x="7987" y="93848"/>
                    <a:pt x="7765" y="93848"/>
                    <a:pt x="7655" y="93737"/>
                  </a:cubicBezTo>
                  <a:cubicBezTo>
                    <a:pt x="7544" y="93737"/>
                    <a:pt x="7544" y="93626"/>
                    <a:pt x="7433" y="93626"/>
                  </a:cubicBezTo>
                  <a:cubicBezTo>
                    <a:pt x="7211" y="93626"/>
                    <a:pt x="7100" y="93515"/>
                    <a:pt x="6989" y="93515"/>
                  </a:cubicBezTo>
                  <a:lnTo>
                    <a:pt x="6878" y="93515"/>
                  </a:lnTo>
                  <a:cubicBezTo>
                    <a:pt x="6656" y="92961"/>
                    <a:pt x="6434" y="92739"/>
                    <a:pt x="5991" y="92517"/>
                  </a:cubicBezTo>
                  <a:cubicBezTo>
                    <a:pt x="4438" y="91408"/>
                    <a:pt x="3106" y="90187"/>
                    <a:pt x="2108" y="88302"/>
                  </a:cubicBezTo>
                  <a:cubicBezTo>
                    <a:pt x="1997" y="88080"/>
                    <a:pt x="1886" y="87747"/>
                    <a:pt x="1553" y="87636"/>
                  </a:cubicBezTo>
                  <a:cubicBezTo>
                    <a:pt x="1553" y="87525"/>
                    <a:pt x="1664" y="87525"/>
                    <a:pt x="1664" y="87414"/>
                  </a:cubicBezTo>
                  <a:lnTo>
                    <a:pt x="1664" y="86416"/>
                  </a:lnTo>
                  <a:cubicBezTo>
                    <a:pt x="1553" y="85306"/>
                    <a:pt x="1442" y="84197"/>
                    <a:pt x="1553" y="82977"/>
                  </a:cubicBezTo>
                  <a:lnTo>
                    <a:pt x="1553" y="82755"/>
                  </a:lnTo>
                  <a:cubicBezTo>
                    <a:pt x="1886" y="82644"/>
                    <a:pt x="1997" y="82533"/>
                    <a:pt x="1886" y="82089"/>
                  </a:cubicBezTo>
                  <a:lnTo>
                    <a:pt x="1997" y="82089"/>
                  </a:lnTo>
                  <a:cubicBezTo>
                    <a:pt x="2552" y="81868"/>
                    <a:pt x="2774" y="81424"/>
                    <a:pt x="2663" y="80758"/>
                  </a:cubicBezTo>
                  <a:cubicBezTo>
                    <a:pt x="3661" y="79871"/>
                    <a:pt x="4770" y="79205"/>
                    <a:pt x="5547" y="78207"/>
                  </a:cubicBezTo>
                  <a:cubicBezTo>
                    <a:pt x="5879" y="78159"/>
                    <a:pt x="6206" y="78137"/>
                    <a:pt x="6527" y="78137"/>
                  </a:cubicBezTo>
                  <a:cubicBezTo>
                    <a:pt x="7711" y="78137"/>
                    <a:pt x="8826" y="78436"/>
                    <a:pt x="9873" y="78872"/>
                  </a:cubicBezTo>
                  <a:cubicBezTo>
                    <a:pt x="10206" y="79316"/>
                    <a:pt x="10872" y="79427"/>
                    <a:pt x="11537" y="79427"/>
                  </a:cubicBezTo>
                  <a:cubicBezTo>
                    <a:pt x="11650" y="79416"/>
                    <a:pt x="11764" y="79410"/>
                    <a:pt x="11877" y="79410"/>
                  </a:cubicBezTo>
                  <a:cubicBezTo>
                    <a:pt x="12870" y="79410"/>
                    <a:pt x="13835" y="79839"/>
                    <a:pt x="14532" y="80536"/>
                  </a:cubicBezTo>
                  <a:cubicBezTo>
                    <a:pt x="14754" y="80758"/>
                    <a:pt x="14865" y="80758"/>
                    <a:pt x="14976" y="80869"/>
                  </a:cubicBezTo>
                  <a:cubicBezTo>
                    <a:pt x="15198" y="80980"/>
                    <a:pt x="15309" y="81091"/>
                    <a:pt x="15420" y="81091"/>
                  </a:cubicBezTo>
                  <a:cubicBezTo>
                    <a:pt x="15531" y="81091"/>
                    <a:pt x="15531" y="81313"/>
                    <a:pt x="15753" y="81313"/>
                  </a:cubicBezTo>
                  <a:cubicBezTo>
                    <a:pt x="15753" y="81313"/>
                    <a:pt x="15864" y="81313"/>
                    <a:pt x="15864" y="81424"/>
                  </a:cubicBezTo>
                  <a:cubicBezTo>
                    <a:pt x="15974" y="81424"/>
                    <a:pt x="15974" y="81535"/>
                    <a:pt x="16085" y="81535"/>
                  </a:cubicBezTo>
                  <a:cubicBezTo>
                    <a:pt x="16418" y="82089"/>
                    <a:pt x="16640" y="82644"/>
                    <a:pt x="17417" y="82755"/>
                  </a:cubicBezTo>
                  <a:cubicBezTo>
                    <a:pt x="17971" y="83643"/>
                    <a:pt x="18526" y="84419"/>
                    <a:pt x="19191" y="85196"/>
                  </a:cubicBezTo>
                  <a:cubicBezTo>
                    <a:pt x="19191" y="85306"/>
                    <a:pt x="19413" y="85528"/>
                    <a:pt x="19302" y="85750"/>
                  </a:cubicBezTo>
                  <a:cubicBezTo>
                    <a:pt x="18193" y="86527"/>
                    <a:pt x="18082" y="88080"/>
                    <a:pt x="17417" y="89078"/>
                  </a:cubicBezTo>
                  <a:cubicBezTo>
                    <a:pt x="17195" y="89189"/>
                    <a:pt x="17417" y="89411"/>
                    <a:pt x="17084" y="89633"/>
                  </a:cubicBezTo>
                  <a:cubicBezTo>
                    <a:pt x="17084" y="89744"/>
                    <a:pt x="16973" y="89744"/>
                    <a:pt x="16973" y="89855"/>
                  </a:cubicBezTo>
                  <a:cubicBezTo>
                    <a:pt x="16973" y="89855"/>
                    <a:pt x="16862" y="89855"/>
                    <a:pt x="16862" y="89966"/>
                  </a:cubicBezTo>
                  <a:cubicBezTo>
                    <a:pt x="16862" y="90187"/>
                    <a:pt x="16862" y="90187"/>
                    <a:pt x="16640" y="90187"/>
                  </a:cubicBezTo>
                  <a:cubicBezTo>
                    <a:pt x="16529" y="90298"/>
                    <a:pt x="16529" y="90409"/>
                    <a:pt x="16529" y="90520"/>
                  </a:cubicBezTo>
                  <a:cubicBezTo>
                    <a:pt x="16529" y="91630"/>
                    <a:pt x="16085" y="92739"/>
                    <a:pt x="15974" y="93848"/>
                  </a:cubicBezTo>
                  <a:cubicBezTo>
                    <a:pt x="15864" y="94292"/>
                    <a:pt x="15974" y="94736"/>
                    <a:pt x="15974" y="95179"/>
                  </a:cubicBezTo>
                  <a:cubicBezTo>
                    <a:pt x="15531" y="95512"/>
                    <a:pt x="15753" y="95956"/>
                    <a:pt x="15864" y="96511"/>
                  </a:cubicBezTo>
                  <a:cubicBezTo>
                    <a:pt x="15864" y="96954"/>
                    <a:pt x="15753" y="97509"/>
                    <a:pt x="15974" y="97953"/>
                  </a:cubicBezTo>
                  <a:cubicBezTo>
                    <a:pt x="16085" y="98175"/>
                    <a:pt x="16085" y="98618"/>
                    <a:pt x="16307" y="98840"/>
                  </a:cubicBezTo>
                  <a:cubicBezTo>
                    <a:pt x="16307" y="99062"/>
                    <a:pt x="16418" y="99173"/>
                    <a:pt x="16529" y="99173"/>
                  </a:cubicBezTo>
                  <a:lnTo>
                    <a:pt x="16529" y="99284"/>
                  </a:lnTo>
                  <a:cubicBezTo>
                    <a:pt x="16529" y="99617"/>
                    <a:pt x="16529" y="99839"/>
                    <a:pt x="16862" y="100171"/>
                  </a:cubicBezTo>
                  <a:cubicBezTo>
                    <a:pt x="16862" y="100282"/>
                    <a:pt x="16973" y="100393"/>
                    <a:pt x="17084" y="100393"/>
                  </a:cubicBezTo>
                  <a:cubicBezTo>
                    <a:pt x="17527" y="101059"/>
                    <a:pt x="17749" y="101835"/>
                    <a:pt x="18415" y="102168"/>
                  </a:cubicBezTo>
                  <a:cubicBezTo>
                    <a:pt x="18415" y="102390"/>
                    <a:pt x="18637" y="102390"/>
                    <a:pt x="18748" y="102390"/>
                  </a:cubicBezTo>
                  <a:lnTo>
                    <a:pt x="19191" y="102723"/>
                  </a:lnTo>
                  <a:cubicBezTo>
                    <a:pt x="19191" y="102834"/>
                    <a:pt x="19191" y="102834"/>
                    <a:pt x="19302" y="102834"/>
                  </a:cubicBezTo>
                  <a:cubicBezTo>
                    <a:pt x="19302" y="103056"/>
                    <a:pt x="19413" y="103056"/>
                    <a:pt x="19524" y="103056"/>
                  </a:cubicBezTo>
                  <a:cubicBezTo>
                    <a:pt x="19746" y="103166"/>
                    <a:pt x="19857" y="103388"/>
                    <a:pt x="20079" y="103610"/>
                  </a:cubicBezTo>
                  <a:cubicBezTo>
                    <a:pt x="20966" y="104165"/>
                    <a:pt x="21743" y="104498"/>
                    <a:pt x="22741" y="104830"/>
                  </a:cubicBezTo>
                  <a:cubicBezTo>
                    <a:pt x="22963" y="104941"/>
                    <a:pt x="23074" y="105163"/>
                    <a:pt x="23296" y="105163"/>
                  </a:cubicBezTo>
                  <a:cubicBezTo>
                    <a:pt x="23407" y="105274"/>
                    <a:pt x="23629" y="105385"/>
                    <a:pt x="23851" y="105385"/>
                  </a:cubicBezTo>
                  <a:lnTo>
                    <a:pt x="24294" y="105385"/>
                  </a:lnTo>
                  <a:cubicBezTo>
                    <a:pt x="24405" y="105496"/>
                    <a:pt x="24738" y="105718"/>
                    <a:pt x="24960" y="105718"/>
                  </a:cubicBezTo>
                  <a:cubicBezTo>
                    <a:pt x="25071" y="105829"/>
                    <a:pt x="25293" y="105940"/>
                    <a:pt x="25404" y="105940"/>
                  </a:cubicBezTo>
                  <a:cubicBezTo>
                    <a:pt x="26180" y="106494"/>
                    <a:pt x="27289" y="106494"/>
                    <a:pt x="28288" y="106827"/>
                  </a:cubicBezTo>
                  <a:cubicBezTo>
                    <a:pt x="29120" y="106994"/>
                    <a:pt x="30007" y="107049"/>
                    <a:pt x="30881" y="107049"/>
                  </a:cubicBezTo>
                  <a:cubicBezTo>
                    <a:pt x="31754" y="107049"/>
                    <a:pt x="32614" y="106994"/>
                    <a:pt x="33391" y="106938"/>
                  </a:cubicBezTo>
                  <a:cubicBezTo>
                    <a:pt x="33613" y="106938"/>
                    <a:pt x="33613" y="106827"/>
                    <a:pt x="33613" y="106827"/>
                  </a:cubicBezTo>
                  <a:lnTo>
                    <a:pt x="33834" y="106827"/>
                  </a:lnTo>
                  <a:cubicBezTo>
                    <a:pt x="34334" y="106827"/>
                    <a:pt x="34805" y="106883"/>
                    <a:pt x="35263" y="106883"/>
                  </a:cubicBezTo>
                  <a:cubicBezTo>
                    <a:pt x="35720" y="106883"/>
                    <a:pt x="36164" y="106827"/>
                    <a:pt x="36608" y="106605"/>
                  </a:cubicBezTo>
                  <a:cubicBezTo>
                    <a:pt x="36830" y="106605"/>
                    <a:pt x="36941" y="106494"/>
                    <a:pt x="37051" y="106494"/>
                  </a:cubicBezTo>
                  <a:cubicBezTo>
                    <a:pt x="37384" y="106494"/>
                    <a:pt x="37717" y="106494"/>
                    <a:pt x="38050" y="106384"/>
                  </a:cubicBezTo>
                  <a:cubicBezTo>
                    <a:pt x="38142" y="106429"/>
                    <a:pt x="38234" y="106456"/>
                    <a:pt x="38326" y="106456"/>
                  </a:cubicBezTo>
                  <a:cubicBezTo>
                    <a:pt x="38456" y="106456"/>
                    <a:pt x="38585" y="106403"/>
                    <a:pt x="38715" y="106273"/>
                  </a:cubicBezTo>
                  <a:cubicBezTo>
                    <a:pt x="38826" y="106273"/>
                    <a:pt x="38826" y="106051"/>
                    <a:pt x="38937" y="106051"/>
                  </a:cubicBezTo>
                  <a:cubicBezTo>
                    <a:pt x="39381" y="106051"/>
                    <a:pt x="39825" y="106051"/>
                    <a:pt x="40379" y="105940"/>
                  </a:cubicBezTo>
                  <a:cubicBezTo>
                    <a:pt x="40490" y="105940"/>
                    <a:pt x="40823" y="105940"/>
                    <a:pt x="40934" y="105829"/>
                  </a:cubicBezTo>
                  <a:cubicBezTo>
                    <a:pt x="43929" y="105163"/>
                    <a:pt x="46924" y="104276"/>
                    <a:pt x="50030" y="103610"/>
                  </a:cubicBezTo>
                  <a:lnTo>
                    <a:pt x="50030" y="103610"/>
                  </a:lnTo>
                  <a:cubicBezTo>
                    <a:pt x="49254" y="104941"/>
                    <a:pt x="49587" y="105940"/>
                    <a:pt x="50252" y="107049"/>
                  </a:cubicBezTo>
                  <a:cubicBezTo>
                    <a:pt x="50363" y="107604"/>
                    <a:pt x="50474" y="108158"/>
                    <a:pt x="50918" y="108491"/>
                  </a:cubicBezTo>
                  <a:cubicBezTo>
                    <a:pt x="51584" y="109822"/>
                    <a:pt x="53137" y="110266"/>
                    <a:pt x="54246" y="110932"/>
                  </a:cubicBezTo>
                  <a:cubicBezTo>
                    <a:pt x="53913" y="111375"/>
                    <a:pt x="53802" y="111597"/>
                    <a:pt x="53580" y="112041"/>
                  </a:cubicBezTo>
                  <a:cubicBezTo>
                    <a:pt x="53358" y="112041"/>
                    <a:pt x="53247" y="112152"/>
                    <a:pt x="53247" y="112374"/>
                  </a:cubicBezTo>
                  <a:cubicBezTo>
                    <a:pt x="53137" y="112374"/>
                    <a:pt x="53026" y="112485"/>
                    <a:pt x="53026" y="112596"/>
                  </a:cubicBezTo>
                  <a:cubicBezTo>
                    <a:pt x="52804" y="112596"/>
                    <a:pt x="52804" y="112707"/>
                    <a:pt x="52804" y="112928"/>
                  </a:cubicBezTo>
                  <a:cubicBezTo>
                    <a:pt x="52693" y="113039"/>
                    <a:pt x="52693" y="113150"/>
                    <a:pt x="52693" y="113261"/>
                  </a:cubicBezTo>
                  <a:cubicBezTo>
                    <a:pt x="52693" y="113483"/>
                    <a:pt x="52582" y="113594"/>
                    <a:pt x="52582" y="113705"/>
                  </a:cubicBezTo>
                  <a:cubicBezTo>
                    <a:pt x="52471" y="113705"/>
                    <a:pt x="52471" y="113816"/>
                    <a:pt x="52471" y="113816"/>
                  </a:cubicBezTo>
                  <a:cubicBezTo>
                    <a:pt x="52249" y="114149"/>
                    <a:pt x="52138" y="114371"/>
                    <a:pt x="52138" y="114703"/>
                  </a:cubicBezTo>
                  <a:lnTo>
                    <a:pt x="52138" y="114925"/>
                  </a:lnTo>
                  <a:cubicBezTo>
                    <a:pt x="52027" y="115147"/>
                    <a:pt x="52027" y="115258"/>
                    <a:pt x="52138" y="115369"/>
                  </a:cubicBezTo>
                  <a:lnTo>
                    <a:pt x="52138" y="117920"/>
                  </a:lnTo>
                  <a:cubicBezTo>
                    <a:pt x="52249" y="118253"/>
                    <a:pt x="52471" y="118697"/>
                    <a:pt x="52804" y="119030"/>
                  </a:cubicBezTo>
                  <a:cubicBezTo>
                    <a:pt x="53026" y="119252"/>
                    <a:pt x="53358" y="119584"/>
                    <a:pt x="52804" y="119695"/>
                  </a:cubicBezTo>
                  <a:cubicBezTo>
                    <a:pt x="52027" y="119917"/>
                    <a:pt x="51140" y="120139"/>
                    <a:pt x="50363" y="120250"/>
                  </a:cubicBezTo>
                  <a:cubicBezTo>
                    <a:pt x="50233" y="120119"/>
                    <a:pt x="50136" y="120074"/>
                    <a:pt x="50061" y="120074"/>
                  </a:cubicBezTo>
                  <a:cubicBezTo>
                    <a:pt x="49943" y="120074"/>
                    <a:pt x="49876" y="120183"/>
                    <a:pt x="49809" y="120250"/>
                  </a:cubicBezTo>
                  <a:cubicBezTo>
                    <a:pt x="49698" y="120250"/>
                    <a:pt x="49698" y="120250"/>
                    <a:pt x="49476" y="120361"/>
                  </a:cubicBezTo>
                  <a:cubicBezTo>
                    <a:pt x="49254" y="120361"/>
                    <a:pt x="48921" y="120361"/>
                    <a:pt x="48699" y="120472"/>
                  </a:cubicBezTo>
                  <a:cubicBezTo>
                    <a:pt x="48588" y="120472"/>
                    <a:pt x="48588" y="120472"/>
                    <a:pt x="48367" y="120694"/>
                  </a:cubicBezTo>
                  <a:cubicBezTo>
                    <a:pt x="48167" y="120694"/>
                    <a:pt x="47927" y="120574"/>
                    <a:pt x="47696" y="120574"/>
                  </a:cubicBezTo>
                  <a:cubicBezTo>
                    <a:pt x="47541" y="120574"/>
                    <a:pt x="47390" y="120627"/>
                    <a:pt x="47257" y="120805"/>
                  </a:cubicBezTo>
                  <a:lnTo>
                    <a:pt x="47146" y="120805"/>
                  </a:lnTo>
                  <a:cubicBezTo>
                    <a:pt x="47035" y="120805"/>
                    <a:pt x="46924" y="120805"/>
                    <a:pt x="46703" y="120916"/>
                  </a:cubicBezTo>
                  <a:cubicBezTo>
                    <a:pt x="46536" y="120916"/>
                    <a:pt x="46342" y="120888"/>
                    <a:pt x="46134" y="120888"/>
                  </a:cubicBezTo>
                  <a:cubicBezTo>
                    <a:pt x="45926" y="120888"/>
                    <a:pt x="45704" y="120916"/>
                    <a:pt x="45482" y="121026"/>
                  </a:cubicBezTo>
                  <a:cubicBezTo>
                    <a:pt x="45260" y="121026"/>
                    <a:pt x="44928" y="121026"/>
                    <a:pt x="44706" y="121248"/>
                  </a:cubicBezTo>
                  <a:cubicBezTo>
                    <a:pt x="43375" y="121248"/>
                    <a:pt x="42154" y="121581"/>
                    <a:pt x="41045" y="122025"/>
                  </a:cubicBezTo>
                  <a:cubicBezTo>
                    <a:pt x="40823" y="122025"/>
                    <a:pt x="40379" y="122025"/>
                    <a:pt x="40047" y="122247"/>
                  </a:cubicBezTo>
                  <a:cubicBezTo>
                    <a:pt x="39973" y="122210"/>
                    <a:pt x="39911" y="122197"/>
                    <a:pt x="39849" y="122197"/>
                  </a:cubicBezTo>
                  <a:cubicBezTo>
                    <a:pt x="39726" y="122197"/>
                    <a:pt x="39603" y="122247"/>
                    <a:pt x="39381" y="122247"/>
                  </a:cubicBezTo>
                  <a:cubicBezTo>
                    <a:pt x="39270" y="122247"/>
                    <a:pt x="39159" y="122247"/>
                    <a:pt x="39159" y="122469"/>
                  </a:cubicBezTo>
                  <a:lnTo>
                    <a:pt x="38937" y="122469"/>
                  </a:lnTo>
                  <a:cubicBezTo>
                    <a:pt x="38826" y="122469"/>
                    <a:pt x="38715" y="122469"/>
                    <a:pt x="38605" y="122580"/>
                  </a:cubicBezTo>
                  <a:lnTo>
                    <a:pt x="38383" y="122580"/>
                  </a:lnTo>
                  <a:cubicBezTo>
                    <a:pt x="38272" y="122580"/>
                    <a:pt x="38161" y="122690"/>
                    <a:pt x="38050" y="122801"/>
                  </a:cubicBezTo>
                  <a:cubicBezTo>
                    <a:pt x="37717" y="123023"/>
                    <a:pt x="37495" y="123023"/>
                    <a:pt x="37162" y="123134"/>
                  </a:cubicBezTo>
                  <a:cubicBezTo>
                    <a:pt x="36941" y="123134"/>
                    <a:pt x="36608" y="123134"/>
                    <a:pt x="36497" y="123245"/>
                  </a:cubicBezTo>
                  <a:cubicBezTo>
                    <a:pt x="36386" y="123245"/>
                    <a:pt x="36164" y="123245"/>
                    <a:pt x="36164" y="123356"/>
                  </a:cubicBezTo>
                  <a:cubicBezTo>
                    <a:pt x="36053" y="123356"/>
                    <a:pt x="36053" y="123356"/>
                    <a:pt x="35942" y="123578"/>
                  </a:cubicBezTo>
                  <a:cubicBezTo>
                    <a:pt x="35831" y="123578"/>
                    <a:pt x="35609" y="123578"/>
                    <a:pt x="35609" y="123689"/>
                  </a:cubicBezTo>
                  <a:lnTo>
                    <a:pt x="35498" y="123689"/>
                  </a:lnTo>
                  <a:cubicBezTo>
                    <a:pt x="35387" y="123689"/>
                    <a:pt x="35277" y="123689"/>
                    <a:pt x="35055" y="123800"/>
                  </a:cubicBezTo>
                  <a:cubicBezTo>
                    <a:pt x="33613" y="124465"/>
                    <a:pt x="32170" y="125353"/>
                    <a:pt x="30950" y="126573"/>
                  </a:cubicBezTo>
                  <a:cubicBezTo>
                    <a:pt x="30617" y="126573"/>
                    <a:pt x="30506" y="126906"/>
                    <a:pt x="30396" y="127128"/>
                  </a:cubicBezTo>
                  <a:cubicBezTo>
                    <a:pt x="29841" y="127682"/>
                    <a:pt x="29286" y="128126"/>
                    <a:pt x="28732" y="128681"/>
                  </a:cubicBezTo>
                  <a:cubicBezTo>
                    <a:pt x="28177" y="129125"/>
                    <a:pt x="27733" y="129679"/>
                    <a:pt x="27289" y="130345"/>
                  </a:cubicBezTo>
                  <a:cubicBezTo>
                    <a:pt x="27068" y="130567"/>
                    <a:pt x="26735" y="130899"/>
                    <a:pt x="26513" y="131343"/>
                  </a:cubicBezTo>
                  <a:cubicBezTo>
                    <a:pt x="25958" y="131565"/>
                    <a:pt x="25958" y="132231"/>
                    <a:pt x="25847" y="132674"/>
                  </a:cubicBezTo>
                  <a:cubicBezTo>
                    <a:pt x="25293" y="133673"/>
                    <a:pt x="24849" y="134671"/>
                    <a:pt x="24960" y="135780"/>
                  </a:cubicBezTo>
                  <a:cubicBezTo>
                    <a:pt x="24738" y="136002"/>
                    <a:pt x="24516" y="136446"/>
                    <a:pt x="24960" y="136668"/>
                  </a:cubicBezTo>
                  <a:cubicBezTo>
                    <a:pt x="24960" y="137001"/>
                    <a:pt x="24849" y="137444"/>
                    <a:pt x="24960" y="137666"/>
                  </a:cubicBezTo>
                  <a:cubicBezTo>
                    <a:pt x="24960" y="138887"/>
                    <a:pt x="25293" y="139885"/>
                    <a:pt x="25958" y="140883"/>
                  </a:cubicBezTo>
                  <a:cubicBezTo>
                    <a:pt x="25999" y="140934"/>
                    <a:pt x="26035" y="140985"/>
                    <a:pt x="26069" y="141037"/>
                  </a:cubicBezTo>
                  <a:lnTo>
                    <a:pt x="26069" y="141037"/>
                  </a:lnTo>
                  <a:lnTo>
                    <a:pt x="26069" y="140883"/>
                  </a:lnTo>
                  <a:cubicBezTo>
                    <a:pt x="25626" y="139885"/>
                    <a:pt x="25847" y="138776"/>
                    <a:pt x="25293" y="137999"/>
                  </a:cubicBezTo>
                  <a:lnTo>
                    <a:pt x="25293" y="137666"/>
                  </a:lnTo>
                  <a:cubicBezTo>
                    <a:pt x="25293" y="137555"/>
                    <a:pt x="25293" y="137444"/>
                    <a:pt x="25071" y="137223"/>
                  </a:cubicBezTo>
                  <a:lnTo>
                    <a:pt x="25071" y="136890"/>
                  </a:lnTo>
                  <a:cubicBezTo>
                    <a:pt x="25071" y="136557"/>
                    <a:pt x="25293" y="136446"/>
                    <a:pt x="25293" y="136113"/>
                  </a:cubicBezTo>
                  <a:cubicBezTo>
                    <a:pt x="25404" y="135448"/>
                    <a:pt x="25847" y="134782"/>
                    <a:pt x="25847" y="133895"/>
                  </a:cubicBezTo>
                  <a:cubicBezTo>
                    <a:pt x="26402" y="133673"/>
                    <a:pt x="26513" y="133007"/>
                    <a:pt x="26513" y="132452"/>
                  </a:cubicBezTo>
                  <a:cubicBezTo>
                    <a:pt x="27179" y="132452"/>
                    <a:pt x="27289" y="132009"/>
                    <a:pt x="27179" y="131454"/>
                  </a:cubicBezTo>
                  <a:cubicBezTo>
                    <a:pt x="28066" y="131121"/>
                    <a:pt x="28399" y="130567"/>
                    <a:pt x="28399" y="129901"/>
                  </a:cubicBezTo>
                  <a:cubicBezTo>
                    <a:pt x="29397" y="129790"/>
                    <a:pt x="29952" y="129235"/>
                    <a:pt x="30063" y="128237"/>
                  </a:cubicBezTo>
                  <a:cubicBezTo>
                    <a:pt x="30396" y="128237"/>
                    <a:pt x="30506" y="128126"/>
                    <a:pt x="30617" y="127793"/>
                  </a:cubicBezTo>
                  <a:lnTo>
                    <a:pt x="30839" y="127793"/>
                  </a:lnTo>
                  <a:cubicBezTo>
                    <a:pt x="30950" y="127793"/>
                    <a:pt x="30950" y="127682"/>
                    <a:pt x="31061" y="127682"/>
                  </a:cubicBezTo>
                  <a:cubicBezTo>
                    <a:pt x="31061" y="127682"/>
                    <a:pt x="31172" y="127682"/>
                    <a:pt x="31172" y="127571"/>
                  </a:cubicBezTo>
                  <a:cubicBezTo>
                    <a:pt x="31394" y="127571"/>
                    <a:pt x="31394" y="127461"/>
                    <a:pt x="31505" y="127461"/>
                  </a:cubicBezTo>
                  <a:cubicBezTo>
                    <a:pt x="31505" y="127461"/>
                    <a:pt x="31616" y="127461"/>
                    <a:pt x="31616" y="127350"/>
                  </a:cubicBezTo>
                  <a:cubicBezTo>
                    <a:pt x="31727" y="127350"/>
                    <a:pt x="31727" y="127128"/>
                    <a:pt x="31949" y="127128"/>
                  </a:cubicBezTo>
                  <a:cubicBezTo>
                    <a:pt x="32725" y="126462"/>
                    <a:pt x="33834" y="126240"/>
                    <a:pt x="34722" y="125353"/>
                  </a:cubicBezTo>
                  <a:cubicBezTo>
                    <a:pt x="34722" y="125242"/>
                    <a:pt x="34833" y="125242"/>
                    <a:pt x="34833" y="125131"/>
                  </a:cubicBezTo>
                  <a:lnTo>
                    <a:pt x="35498" y="125131"/>
                  </a:lnTo>
                  <a:cubicBezTo>
                    <a:pt x="35609" y="125131"/>
                    <a:pt x="35831" y="124909"/>
                    <a:pt x="35942" y="124909"/>
                  </a:cubicBezTo>
                  <a:cubicBezTo>
                    <a:pt x="36053" y="124909"/>
                    <a:pt x="36053" y="124798"/>
                    <a:pt x="36164" y="124798"/>
                  </a:cubicBezTo>
                  <a:cubicBezTo>
                    <a:pt x="36497" y="124687"/>
                    <a:pt x="36719" y="124687"/>
                    <a:pt x="36941" y="124576"/>
                  </a:cubicBezTo>
                  <a:lnTo>
                    <a:pt x="37051" y="124576"/>
                  </a:lnTo>
                  <a:cubicBezTo>
                    <a:pt x="37111" y="124606"/>
                    <a:pt x="37178" y="124620"/>
                    <a:pt x="37249" y="124620"/>
                  </a:cubicBezTo>
                  <a:cubicBezTo>
                    <a:pt x="37444" y="124620"/>
                    <a:pt x="37666" y="124517"/>
                    <a:pt x="37828" y="124354"/>
                  </a:cubicBezTo>
                  <a:cubicBezTo>
                    <a:pt x="38050" y="124244"/>
                    <a:pt x="38161" y="124244"/>
                    <a:pt x="38272" y="124133"/>
                  </a:cubicBezTo>
                  <a:cubicBezTo>
                    <a:pt x="38494" y="124133"/>
                    <a:pt x="38494" y="124022"/>
                    <a:pt x="38605" y="124022"/>
                  </a:cubicBezTo>
                  <a:cubicBezTo>
                    <a:pt x="38715" y="124022"/>
                    <a:pt x="38826" y="123800"/>
                    <a:pt x="38937" y="123800"/>
                  </a:cubicBezTo>
                  <a:cubicBezTo>
                    <a:pt x="39159" y="123800"/>
                    <a:pt x="39159" y="123800"/>
                    <a:pt x="39270" y="123689"/>
                  </a:cubicBezTo>
                  <a:cubicBezTo>
                    <a:pt x="39492" y="123578"/>
                    <a:pt x="39936" y="123578"/>
                    <a:pt x="40268" y="123578"/>
                  </a:cubicBezTo>
                  <a:cubicBezTo>
                    <a:pt x="40379" y="123578"/>
                    <a:pt x="40490" y="123467"/>
                    <a:pt x="40601" y="123245"/>
                  </a:cubicBezTo>
                  <a:lnTo>
                    <a:pt x="40823" y="123245"/>
                  </a:lnTo>
                  <a:cubicBezTo>
                    <a:pt x="41016" y="123317"/>
                    <a:pt x="41208" y="123348"/>
                    <a:pt x="41399" y="123348"/>
                  </a:cubicBezTo>
                  <a:cubicBezTo>
                    <a:pt x="42090" y="123348"/>
                    <a:pt x="42766" y="122951"/>
                    <a:pt x="43375" y="122690"/>
                  </a:cubicBezTo>
                  <a:cubicBezTo>
                    <a:pt x="43818" y="122580"/>
                    <a:pt x="44262" y="122469"/>
                    <a:pt x="44706" y="122469"/>
                  </a:cubicBezTo>
                  <a:lnTo>
                    <a:pt x="44928" y="122469"/>
                  </a:lnTo>
                  <a:cubicBezTo>
                    <a:pt x="45039" y="122469"/>
                    <a:pt x="45371" y="122358"/>
                    <a:pt x="45482" y="122358"/>
                  </a:cubicBezTo>
                  <a:lnTo>
                    <a:pt x="45815" y="122358"/>
                  </a:lnTo>
                  <a:cubicBezTo>
                    <a:pt x="45926" y="122358"/>
                    <a:pt x="46037" y="122136"/>
                    <a:pt x="46148" y="122136"/>
                  </a:cubicBezTo>
                  <a:cubicBezTo>
                    <a:pt x="46370" y="122136"/>
                    <a:pt x="46370" y="122025"/>
                    <a:pt x="46481" y="121914"/>
                  </a:cubicBezTo>
                  <a:lnTo>
                    <a:pt x="47701" y="121914"/>
                  </a:lnTo>
                  <a:cubicBezTo>
                    <a:pt x="47812" y="121914"/>
                    <a:pt x="48034" y="121914"/>
                    <a:pt x="48034" y="121803"/>
                  </a:cubicBezTo>
                  <a:cubicBezTo>
                    <a:pt x="48256" y="121581"/>
                    <a:pt x="48588" y="121581"/>
                    <a:pt x="48810" y="121581"/>
                  </a:cubicBezTo>
                  <a:cubicBezTo>
                    <a:pt x="49032" y="121581"/>
                    <a:pt x="49143" y="121581"/>
                    <a:pt x="49143" y="121470"/>
                  </a:cubicBezTo>
                  <a:cubicBezTo>
                    <a:pt x="49365" y="121359"/>
                    <a:pt x="49809" y="121359"/>
                    <a:pt x="50252" y="121359"/>
                  </a:cubicBezTo>
                  <a:cubicBezTo>
                    <a:pt x="50983" y="121129"/>
                    <a:pt x="51674" y="121018"/>
                    <a:pt x="52343" y="121018"/>
                  </a:cubicBezTo>
                  <a:cubicBezTo>
                    <a:pt x="53604" y="121018"/>
                    <a:pt x="54789" y="121411"/>
                    <a:pt x="56021" y="122136"/>
                  </a:cubicBezTo>
                  <a:cubicBezTo>
                    <a:pt x="56354" y="122358"/>
                    <a:pt x="56575" y="122358"/>
                    <a:pt x="56908" y="122469"/>
                  </a:cubicBezTo>
                  <a:cubicBezTo>
                    <a:pt x="57130" y="122469"/>
                    <a:pt x="57574" y="122580"/>
                    <a:pt x="57907" y="122580"/>
                  </a:cubicBezTo>
                  <a:cubicBezTo>
                    <a:pt x="58018" y="122580"/>
                    <a:pt x="58128" y="122580"/>
                    <a:pt x="58239" y="122690"/>
                  </a:cubicBezTo>
                  <a:lnTo>
                    <a:pt x="62566" y="122690"/>
                  </a:lnTo>
                  <a:cubicBezTo>
                    <a:pt x="62732" y="122801"/>
                    <a:pt x="62871" y="122857"/>
                    <a:pt x="62982" y="122857"/>
                  </a:cubicBezTo>
                  <a:cubicBezTo>
                    <a:pt x="63093" y="122857"/>
                    <a:pt x="63176" y="122801"/>
                    <a:pt x="63231" y="122690"/>
                  </a:cubicBezTo>
                  <a:lnTo>
                    <a:pt x="64008" y="122690"/>
                  </a:lnTo>
                  <a:cubicBezTo>
                    <a:pt x="64174" y="122690"/>
                    <a:pt x="64396" y="122746"/>
                    <a:pt x="64632" y="122746"/>
                  </a:cubicBezTo>
                  <a:cubicBezTo>
                    <a:pt x="64868" y="122746"/>
                    <a:pt x="65117" y="122690"/>
                    <a:pt x="65339" y="122469"/>
                  </a:cubicBezTo>
                  <a:lnTo>
                    <a:pt x="65672" y="122469"/>
                  </a:lnTo>
                  <a:cubicBezTo>
                    <a:pt x="65894" y="122469"/>
                    <a:pt x="66005" y="122469"/>
                    <a:pt x="66337" y="122358"/>
                  </a:cubicBezTo>
                  <a:cubicBezTo>
                    <a:pt x="66411" y="122395"/>
                    <a:pt x="66485" y="122407"/>
                    <a:pt x="66559" y="122407"/>
                  </a:cubicBezTo>
                  <a:cubicBezTo>
                    <a:pt x="66707" y="122407"/>
                    <a:pt x="66855" y="122358"/>
                    <a:pt x="67003" y="122358"/>
                  </a:cubicBezTo>
                  <a:cubicBezTo>
                    <a:pt x="67114" y="122358"/>
                    <a:pt x="67336" y="122358"/>
                    <a:pt x="67447" y="122136"/>
                  </a:cubicBezTo>
                  <a:cubicBezTo>
                    <a:pt x="67558" y="122136"/>
                    <a:pt x="67669" y="122136"/>
                    <a:pt x="67780" y="122025"/>
                  </a:cubicBezTo>
                  <a:cubicBezTo>
                    <a:pt x="68001" y="122025"/>
                    <a:pt x="68112" y="122025"/>
                    <a:pt x="68223" y="121914"/>
                  </a:cubicBezTo>
                  <a:cubicBezTo>
                    <a:pt x="68390" y="122025"/>
                    <a:pt x="68528" y="122080"/>
                    <a:pt x="68681" y="122080"/>
                  </a:cubicBezTo>
                  <a:cubicBezTo>
                    <a:pt x="68833" y="122080"/>
                    <a:pt x="69000" y="122025"/>
                    <a:pt x="69222" y="121914"/>
                  </a:cubicBezTo>
                  <a:cubicBezTo>
                    <a:pt x="69333" y="121914"/>
                    <a:pt x="69333" y="121914"/>
                    <a:pt x="69554" y="121803"/>
                  </a:cubicBezTo>
                  <a:cubicBezTo>
                    <a:pt x="69665" y="121803"/>
                    <a:pt x="69776" y="121803"/>
                    <a:pt x="69776" y="121581"/>
                  </a:cubicBezTo>
                  <a:lnTo>
                    <a:pt x="70109" y="121581"/>
                  </a:lnTo>
                  <a:cubicBezTo>
                    <a:pt x="70331" y="121581"/>
                    <a:pt x="70442" y="121581"/>
                    <a:pt x="70775" y="121470"/>
                  </a:cubicBezTo>
                  <a:lnTo>
                    <a:pt x="70886" y="121470"/>
                  </a:lnTo>
                  <a:cubicBezTo>
                    <a:pt x="70997" y="121470"/>
                    <a:pt x="71218" y="121470"/>
                    <a:pt x="71329" y="121248"/>
                  </a:cubicBezTo>
                  <a:cubicBezTo>
                    <a:pt x="73437" y="120361"/>
                    <a:pt x="75212" y="119030"/>
                    <a:pt x="76987" y="117699"/>
                  </a:cubicBezTo>
                  <a:cubicBezTo>
                    <a:pt x="77320" y="117477"/>
                    <a:pt x="77652" y="117144"/>
                    <a:pt x="77985" y="116811"/>
                  </a:cubicBezTo>
                  <a:cubicBezTo>
                    <a:pt x="78096" y="116811"/>
                    <a:pt x="78096" y="116589"/>
                    <a:pt x="78207" y="116589"/>
                  </a:cubicBezTo>
                  <a:cubicBezTo>
                    <a:pt x="78429" y="116589"/>
                    <a:pt x="78540" y="116478"/>
                    <a:pt x="78540" y="116367"/>
                  </a:cubicBezTo>
                  <a:cubicBezTo>
                    <a:pt x="78651" y="116367"/>
                    <a:pt x="78762" y="116256"/>
                    <a:pt x="78762" y="116035"/>
                  </a:cubicBezTo>
                  <a:cubicBezTo>
                    <a:pt x="79538" y="115480"/>
                    <a:pt x="80315" y="115258"/>
                    <a:pt x="80869" y="114371"/>
                  </a:cubicBezTo>
                  <a:cubicBezTo>
                    <a:pt x="81868" y="113705"/>
                    <a:pt x="82977" y="112928"/>
                    <a:pt x="83754" y="112041"/>
                  </a:cubicBezTo>
                  <a:cubicBezTo>
                    <a:pt x="84445" y="111942"/>
                    <a:pt x="84696" y="111229"/>
                    <a:pt x="85368" y="111229"/>
                  </a:cubicBezTo>
                  <a:cubicBezTo>
                    <a:pt x="85452" y="111229"/>
                    <a:pt x="85542" y="111240"/>
                    <a:pt x="85640" y="111265"/>
                  </a:cubicBezTo>
                  <a:cubicBezTo>
                    <a:pt x="85935" y="111301"/>
                    <a:pt x="86256" y="111314"/>
                    <a:pt x="86589" y="111314"/>
                  </a:cubicBezTo>
                  <a:cubicBezTo>
                    <a:pt x="87254" y="111314"/>
                    <a:pt x="87969" y="111265"/>
                    <a:pt x="88635" y="111265"/>
                  </a:cubicBezTo>
                  <a:cubicBezTo>
                    <a:pt x="89078" y="111043"/>
                    <a:pt x="89522" y="111043"/>
                    <a:pt x="89855" y="111043"/>
                  </a:cubicBezTo>
                  <a:cubicBezTo>
                    <a:pt x="90077" y="111043"/>
                    <a:pt x="90299" y="110932"/>
                    <a:pt x="90410" y="110932"/>
                  </a:cubicBezTo>
                  <a:cubicBezTo>
                    <a:pt x="90631" y="110932"/>
                    <a:pt x="90742" y="110932"/>
                    <a:pt x="90853" y="110821"/>
                  </a:cubicBezTo>
                  <a:cubicBezTo>
                    <a:pt x="90853" y="110821"/>
                    <a:pt x="90853" y="110710"/>
                    <a:pt x="90964" y="110710"/>
                  </a:cubicBezTo>
                  <a:cubicBezTo>
                    <a:pt x="91186" y="110710"/>
                    <a:pt x="91186" y="110710"/>
                    <a:pt x="91186" y="110488"/>
                  </a:cubicBezTo>
                  <a:lnTo>
                    <a:pt x="90964" y="110488"/>
                  </a:lnTo>
                  <a:cubicBezTo>
                    <a:pt x="90964" y="110377"/>
                    <a:pt x="90853" y="110377"/>
                    <a:pt x="90742" y="110266"/>
                  </a:cubicBezTo>
                  <a:cubicBezTo>
                    <a:pt x="90576" y="110211"/>
                    <a:pt x="90410" y="110183"/>
                    <a:pt x="90243" y="110183"/>
                  </a:cubicBezTo>
                  <a:cubicBezTo>
                    <a:pt x="90077" y="110183"/>
                    <a:pt x="89910" y="110211"/>
                    <a:pt x="89744" y="110266"/>
                  </a:cubicBezTo>
                  <a:cubicBezTo>
                    <a:pt x="89300" y="110377"/>
                    <a:pt x="88968" y="110377"/>
                    <a:pt x="88524" y="110377"/>
                  </a:cubicBezTo>
                  <a:cubicBezTo>
                    <a:pt x="88458" y="110366"/>
                    <a:pt x="88390" y="110362"/>
                    <a:pt x="88321" y="110362"/>
                  </a:cubicBezTo>
                  <a:cubicBezTo>
                    <a:pt x="88016" y="110362"/>
                    <a:pt x="87681" y="110448"/>
                    <a:pt x="87372" y="110448"/>
                  </a:cubicBezTo>
                  <a:cubicBezTo>
                    <a:pt x="87038" y="110448"/>
                    <a:pt x="86734" y="110348"/>
                    <a:pt x="86527" y="109933"/>
                  </a:cubicBezTo>
                  <a:cubicBezTo>
                    <a:pt x="86749" y="109933"/>
                    <a:pt x="86860" y="109822"/>
                    <a:pt x="86971" y="109711"/>
                  </a:cubicBezTo>
                  <a:cubicBezTo>
                    <a:pt x="87414" y="109711"/>
                    <a:pt x="87636" y="109268"/>
                    <a:pt x="87858" y="109046"/>
                  </a:cubicBezTo>
                  <a:cubicBezTo>
                    <a:pt x="88524" y="108602"/>
                    <a:pt x="89189" y="108047"/>
                    <a:pt x="89855" y="107604"/>
                  </a:cubicBezTo>
                  <a:cubicBezTo>
                    <a:pt x="90299" y="107493"/>
                    <a:pt x="90742" y="107160"/>
                    <a:pt x="90964" y="106938"/>
                  </a:cubicBezTo>
                  <a:cubicBezTo>
                    <a:pt x="92406" y="106051"/>
                    <a:pt x="93627" y="105274"/>
                    <a:pt x="95069" y="104609"/>
                  </a:cubicBezTo>
                  <a:cubicBezTo>
                    <a:pt x="95180" y="104609"/>
                    <a:pt x="95291" y="104609"/>
                    <a:pt x="95291" y="104387"/>
                  </a:cubicBezTo>
                  <a:cubicBezTo>
                    <a:pt x="95397" y="104440"/>
                    <a:pt x="95491" y="104461"/>
                    <a:pt x="95578" y="104461"/>
                  </a:cubicBezTo>
                  <a:cubicBezTo>
                    <a:pt x="95854" y="104461"/>
                    <a:pt x="96063" y="104249"/>
                    <a:pt x="96400" y="104165"/>
                  </a:cubicBezTo>
                  <a:cubicBezTo>
                    <a:pt x="98175" y="103499"/>
                    <a:pt x="100061" y="102723"/>
                    <a:pt x="101947" y="102501"/>
                  </a:cubicBezTo>
                  <a:cubicBezTo>
                    <a:pt x="102057" y="102501"/>
                    <a:pt x="102057" y="102501"/>
                    <a:pt x="102279" y="102612"/>
                  </a:cubicBezTo>
                  <a:cubicBezTo>
                    <a:pt x="101281" y="104609"/>
                    <a:pt x="100283" y="106384"/>
                    <a:pt x="99062" y="108047"/>
                  </a:cubicBezTo>
                  <a:cubicBezTo>
                    <a:pt x="97953" y="108713"/>
                    <a:pt x="97287" y="109933"/>
                    <a:pt x="96400" y="110932"/>
                  </a:cubicBezTo>
                  <a:cubicBezTo>
                    <a:pt x="96178" y="111265"/>
                    <a:pt x="95845" y="111486"/>
                    <a:pt x="95402" y="111597"/>
                  </a:cubicBezTo>
                  <a:cubicBezTo>
                    <a:pt x="94070" y="112707"/>
                    <a:pt x="93072" y="114149"/>
                    <a:pt x="91519" y="115147"/>
                  </a:cubicBezTo>
                  <a:cubicBezTo>
                    <a:pt x="91186" y="115258"/>
                    <a:pt x="90964" y="115702"/>
                    <a:pt x="90742" y="115924"/>
                  </a:cubicBezTo>
                  <a:cubicBezTo>
                    <a:pt x="90647" y="116019"/>
                    <a:pt x="90387" y="116279"/>
                    <a:pt x="90175" y="116279"/>
                  </a:cubicBezTo>
                  <a:cubicBezTo>
                    <a:pt x="90141" y="116279"/>
                    <a:pt x="90108" y="116272"/>
                    <a:pt x="90077" y="116256"/>
                  </a:cubicBezTo>
                  <a:lnTo>
                    <a:pt x="90077" y="116035"/>
                  </a:lnTo>
                  <a:cubicBezTo>
                    <a:pt x="90077" y="115924"/>
                    <a:pt x="90188" y="115924"/>
                    <a:pt x="90188" y="115813"/>
                  </a:cubicBezTo>
                  <a:cubicBezTo>
                    <a:pt x="90410" y="115147"/>
                    <a:pt x="90631" y="114371"/>
                    <a:pt x="90853" y="113705"/>
                  </a:cubicBezTo>
                  <a:cubicBezTo>
                    <a:pt x="90964" y="112928"/>
                    <a:pt x="91741" y="112152"/>
                    <a:pt x="91408" y="111265"/>
                  </a:cubicBezTo>
                  <a:cubicBezTo>
                    <a:pt x="90742" y="111265"/>
                    <a:pt x="90964" y="111930"/>
                    <a:pt x="90742" y="112041"/>
                  </a:cubicBezTo>
                  <a:cubicBezTo>
                    <a:pt x="90742" y="112707"/>
                    <a:pt x="90410" y="113261"/>
                    <a:pt x="90188" y="113816"/>
                  </a:cubicBezTo>
                  <a:cubicBezTo>
                    <a:pt x="90394" y="113558"/>
                    <a:pt x="90505" y="113468"/>
                    <a:pt x="90541" y="113468"/>
                  </a:cubicBezTo>
                  <a:cubicBezTo>
                    <a:pt x="90583" y="113468"/>
                    <a:pt x="90528" y="113586"/>
                    <a:pt x="90410" y="113705"/>
                  </a:cubicBezTo>
                  <a:lnTo>
                    <a:pt x="90410" y="113816"/>
                  </a:lnTo>
                  <a:cubicBezTo>
                    <a:pt x="90299" y="113927"/>
                    <a:pt x="90299" y="114149"/>
                    <a:pt x="90410" y="114371"/>
                  </a:cubicBezTo>
                  <a:cubicBezTo>
                    <a:pt x="90299" y="114371"/>
                    <a:pt x="90299" y="114592"/>
                    <a:pt x="90188" y="114703"/>
                  </a:cubicBezTo>
                  <a:cubicBezTo>
                    <a:pt x="90188" y="115480"/>
                    <a:pt x="90077" y="116367"/>
                    <a:pt x="89189" y="116811"/>
                  </a:cubicBezTo>
                  <a:cubicBezTo>
                    <a:pt x="89078" y="116922"/>
                    <a:pt x="88968" y="117033"/>
                    <a:pt x="88746" y="117366"/>
                  </a:cubicBezTo>
                  <a:cubicBezTo>
                    <a:pt x="88413" y="117588"/>
                    <a:pt x="88080" y="117920"/>
                    <a:pt x="87636" y="118142"/>
                  </a:cubicBezTo>
                  <a:cubicBezTo>
                    <a:pt x="86527" y="119141"/>
                    <a:pt x="85307" y="119806"/>
                    <a:pt x="84308" y="120916"/>
                  </a:cubicBezTo>
                  <a:cubicBezTo>
                    <a:pt x="84197" y="120916"/>
                    <a:pt x="84197" y="121026"/>
                    <a:pt x="84087" y="121026"/>
                  </a:cubicBezTo>
                  <a:cubicBezTo>
                    <a:pt x="83976" y="121026"/>
                    <a:pt x="83754" y="121248"/>
                    <a:pt x="83754" y="121359"/>
                  </a:cubicBezTo>
                  <a:cubicBezTo>
                    <a:pt x="83532" y="121359"/>
                    <a:pt x="83421" y="121470"/>
                    <a:pt x="83199" y="121803"/>
                  </a:cubicBezTo>
                  <a:cubicBezTo>
                    <a:pt x="83088" y="121803"/>
                    <a:pt x="83088" y="121914"/>
                    <a:pt x="82977" y="121914"/>
                  </a:cubicBezTo>
                  <a:cubicBezTo>
                    <a:pt x="82866" y="121914"/>
                    <a:pt x="82866" y="122025"/>
                    <a:pt x="82644" y="122136"/>
                  </a:cubicBezTo>
                  <a:lnTo>
                    <a:pt x="82533" y="122136"/>
                  </a:lnTo>
                  <a:lnTo>
                    <a:pt x="82533" y="122247"/>
                  </a:lnTo>
                  <a:lnTo>
                    <a:pt x="82423" y="122247"/>
                  </a:lnTo>
                  <a:lnTo>
                    <a:pt x="82423" y="122469"/>
                  </a:lnTo>
                  <a:cubicBezTo>
                    <a:pt x="82201" y="122469"/>
                    <a:pt x="82090" y="122469"/>
                    <a:pt x="81979" y="122580"/>
                  </a:cubicBezTo>
                  <a:cubicBezTo>
                    <a:pt x="81868" y="122580"/>
                    <a:pt x="81646" y="122690"/>
                    <a:pt x="81646" y="122801"/>
                  </a:cubicBezTo>
                  <a:lnTo>
                    <a:pt x="81646" y="123134"/>
                  </a:lnTo>
                  <a:cubicBezTo>
                    <a:pt x="81535" y="123134"/>
                    <a:pt x="81424" y="123245"/>
                    <a:pt x="81424" y="123356"/>
                  </a:cubicBezTo>
                  <a:cubicBezTo>
                    <a:pt x="81313" y="123356"/>
                    <a:pt x="81091" y="123578"/>
                    <a:pt x="81091" y="123689"/>
                  </a:cubicBezTo>
                  <a:lnTo>
                    <a:pt x="81424" y="123356"/>
                  </a:lnTo>
                  <a:lnTo>
                    <a:pt x="81424" y="123356"/>
                  </a:lnTo>
                  <a:cubicBezTo>
                    <a:pt x="81424" y="123578"/>
                    <a:pt x="81313" y="123578"/>
                    <a:pt x="81091" y="123689"/>
                  </a:cubicBezTo>
                  <a:lnTo>
                    <a:pt x="80869" y="124022"/>
                  </a:lnTo>
                  <a:cubicBezTo>
                    <a:pt x="80759" y="124022"/>
                    <a:pt x="80537" y="124133"/>
                    <a:pt x="80537" y="124244"/>
                  </a:cubicBezTo>
                  <a:cubicBezTo>
                    <a:pt x="80426" y="124244"/>
                    <a:pt x="80315" y="124354"/>
                    <a:pt x="80315" y="124576"/>
                  </a:cubicBezTo>
                  <a:lnTo>
                    <a:pt x="79982" y="124798"/>
                  </a:lnTo>
                  <a:cubicBezTo>
                    <a:pt x="79871" y="124798"/>
                    <a:pt x="79871" y="124909"/>
                    <a:pt x="79760" y="124909"/>
                  </a:cubicBezTo>
                  <a:cubicBezTo>
                    <a:pt x="79649" y="124909"/>
                    <a:pt x="79649" y="124909"/>
                    <a:pt x="79427" y="125020"/>
                  </a:cubicBezTo>
                  <a:cubicBezTo>
                    <a:pt x="79316" y="125020"/>
                    <a:pt x="79316" y="125020"/>
                    <a:pt x="79206" y="125242"/>
                  </a:cubicBezTo>
                  <a:cubicBezTo>
                    <a:pt x="79095" y="125242"/>
                    <a:pt x="79095" y="125353"/>
                    <a:pt x="79095" y="125464"/>
                  </a:cubicBezTo>
                  <a:cubicBezTo>
                    <a:pt x="78318" y="126351"/>
                    <a:pt x="77652" y="127017"/>
                    <a:pt x="77098" y="127793"/>
                  </a:cubicBezTo>
                  <a:cubicBezTo>
                    <a:pt x="76321" y="128681"/>
                    <a:pt x="75878" y="129901"/>
                    <a:pt x="75434" y="130899"/>
                  </a:cubicBezTo>
                  <a:cubicBezTo>
                    <a:pt x="74879" y="131343"/>
                    <a:pt x="74879" y="132009"/>
                    <a:pt x="74657" y="132452"/>
                  </a:cubicBezTo>
                  <a:cubicBezTo>
                    <a:pt x="74214" y="132674"/>
                    <a:pt x="74214" y="133118"/>
                    <a:pt x="74103" y="133562"/>
                  </a:cubicBezTo>
                  <a:cubicBezTo>
                    <a:pt x="73548" y="134671"/>
                    <a:pt x="73326" y="135780"/>
                    <a:pt x="73215" y="137001"/>
                  </a:cubicBezTo>
                  <a:cubicBezTo>
                    <a:pt x="73104" y="137333"/>
                    <a:pt x="73104" y="137444"/>
                    <a:pt x="73104" y="137444"/>
                  </a:cubicBezTo>
                  <a:cubicBezTo>
                    <a:pt x="72550" y="137555"/>
                    <a:pt x="72550" y="138110"/>
                    <a:pt x="72550" y="138554"/>
                  </a:cubicBezTo>
                  <a:cubicBezTo>
                    <a:pt x="72328" y="140107"/>
                    <a:pt x="72439" y="141438"/>
                    <a:pt x="72661" y="142991"/>
                  </a:cubicBezTo>
                  <a:cubicBezTo>
                    <a:pt x="72981" y="144059"/>
                    <a:pt x="73096" y="145230"/>
                    <a:pt x="72708" y="146306"/>
                  </a:cubicBezTo>
                  <a:lnTo>
                    <a:pt x="72708" y="146306"/>
                  </a:lnTo>
                  <a:cubicBezTo>
                    <a:pt x="72758" y="146235"/>
                    <a:pt x="72815" y="146165"/>
                    <a:pt x="72882" y="146097"/>
                  </a:cubicBezTo>
                  <a:cubicBezTo>
                    <a:pt x="73104" y="146874"/>
                    <a:pt x="73437" y="147539"/>
                    <a:pt x="74103" y="147650"/>
                  </a:cubicBezTo>
                  <a:cubicBezTo>
                    <a:pt x="75238" y="148104"/>
                    <a:pt x="76374" y="148413"/>
                    <a:pt x="77509" y="148413"/>
                  </a:cubicBezTo>
                  <a:cubicBezTo>
                    <a:pt x="78592" y="148413"/>
                    <a:pt x="79675" y="148132"/>
                    <a:pt x="80759" y="147428"/>
                  </a:cubicBezTo>
                  <a:cubicBezTo>
                    <a:pt x="80821" y="147366"/>
                    <a:pt x="80891" y="147339"/>
                    <a:pt x="80963" y="147339"/>
                  </a:cubicBezTo>
                  <a:cubicBezTo>
                    <a:pt x="81149" y="147339"/>
                    <a:pt x="81344" y="147521"/>
                    <a:pt x="81424" y="147761"/>
                  </a:cubicBezTo>
                  <a:cubicBezTo>
                    <a:pt x="81535" y="148538"/>
                    <a:pt x="81535" y="149314"/>
                    <a:pt x="82090" y="149869"/>
                  </a:cubicBezTo>
                  <a:cubicBezTo>
                    <a:pt x="82533" y="150756"/>
                    <a:pt x="83088" y="151533"/>
                    <a:pt x="83976" y="151976"/>
                  </a:cubicBezTo>
                  <a:cubicBezTo>
                    <a:pt x="83976" y="152087"/>
                    <a:pt x="84087" y="152198"/>
                    <a:pt x="84197" y="152198"/>
                  </a:cubicBezTo>
                  <a:cubicBezTo>
                    <a:pt x="84197" y="152420"/>
                    <a:pt x="84308" y="152420"/>
                    <a:pt x="84530" y="152420"/>
                  </a:cubicBezTo>
                  <a:cubicBezTo>
                    <a:pt x="84530" y="152531"/>
                    <a:pt x="84641" y="152531"/>
                    <a:pt x="84641" y="152531"/>
                  </a:cubicBezTo>
                  <a:cubicBezTo>
                    <a:pt x="84752" y="152753"/>
                    <a:pt x="85085" y="152975"/>
                    <a:pt x="85196" y="152975"/>
                  </a:cubicBezTo>
                  <a:cubicBezTo>
                    <a:pt x="85307" y="153197"/>
                    <a:pt x="85640" y="153197"/>
                    <a:pt x="85861" y="153197"/>
                  </a:cubicBezTo>
                  <a:cubicBezTo>
                    <a:pt x="85972" y="153234"/>
                    <a:pt x="86071" y="153246"/>
                    <a:pt x="86170" y="153246"/>
                  </a:cubicBezTo>
                  <a:cubicBezTo>
                    <a:pt x="86367" y="153246"/>
                    <a:pt x="86564" y="153197"/>
                    <a:pt x="86860" y="153197"/>
                  </a:cubicBezTo>
                  <a:cubicBezTo>
                    <a:pt x="87304" y="153197"/>
                    <a:pt x="87304" y="153308"/>
                    <a:pt x="87304" y="153640"/>
                  </a:cubicBezTo>
                  <a:cubicBezTo>
                    <a:pt x="86749" y="154306"/>
                    <a:pt x="86527" y="155193"/>
                    <a:pt x="86194" y="155859"/>
                  </a:cubicBezTo>
                  <a:cubicBezTo>
                    <a:pt x="85196" y="157523"/>
                    <a:pt x="84308" y="159187"/>
                    <a:pt x="83643" y="160962"/>
                  </a:cubicBezTo>
                  <a:cubicBezTo>
                    <a:pt x="82977" y="161628"/>
                    <a:pt x="82866" y="162515"/>
                    <a:pt x="82423" y="163291"/>
                  </a:cubicBezTo>
                  <a:cubicBezTo>
                    <a:pt x="81868" y="164623"/>
                    <a:pt x="81202" y="165843"/>
                    <a:pt x="80869" y="167174"/>
                  </a:cubicBezTo>
                  <a:cubicBezTo>
                    <a:pt x="80759" y="167618"/>
                    <a:pt x="80759" y="168062"/>
                    <a:pt x="80426" y="168505"/>
                  </a:cubicBezTo>
                  <a:cubicBezTo>
                    <a:pt x="80093" y="169282"/>
                    <a:pt x="79760" y="170169"/>
                    <a:pt x="79871" y="170946"/>
                  </a:cubicBezTo>
                  <a:cubicBezTo>
                    <a:pt x="79760" y="171279"/>
                    <a:pt x="79760" y="171500"/>
                    <a:pt x="79760" y="171833"/>
                  </a:cubicBezTo>
                  <a:cubicBezTo>
                    <a:pt x="79649" y="172388"/>
                    <a:pt x="79316" y="172721"/>
                    <a:pt x="79538" y="173275"/>
                  </a:cubicBezTo>
                  <a:cubicBezTo>
                    <a:pt x="79538" y="174274"/>
                    <a:pt x="79206" y="175383"/>
                    <a:pt x="79649" y="176381"/>
                  </a:cubicBezTo>
                  <a:cubicBezTo>
                    <a:pt x="79649" y="176492"/>
                    <a:pt x="79649" y="176603"/>
                    <a:pt x="79760" y="176825"/>
                  </a:cubicBezTo>
                  <a:cubicBezTo>
                    <a:pt x="79871" y="177491"/>
                    <a:pt x="79649" y="178156"/>
                    <a:pt x="79871" y="178711"/>
                  </a:cubicBezTo>
                  <a:cubicBezTo>
                    <a:pt x="79871" y="178822"/>
                    <a:pt x="79871" y="179044"/>
                    <a:pt x="80093" y="179155"/>
                  </a:cubicBezTo>
                  <a:cubicBezTo>
                    <a:pt x="80093" y="179377"/>
                    <a:pt x="80093" y="179598"/>
                    <a:pt x="80204" y="179709"/>
                  </a:cubicBezTo>
                  <a:cubicBezTo>
                    <a:pt x="80204" y="180153"/>
                    <a:pt x="80204" y="180375"/>
                    <a:pt x="80426" y="180819"/>
                  </a:cubicBezTo>
                  <a:cubicBezTo>
                    <a:pt x="80426" y="180930"/>
                    <a:pt x="80426" y="181041"/>
                    <a:pt x="80648" y="181262"/>
                  </a:cubicBezTo>
                  <a:cubicBezTo>
                    <a:pt x="80648" y="182039"/>
                    <a:pt x="81202" y="182705"/>
                    <a:pt x="81535" y="183481"/>
                  </a:cubicBezTo>
                  <a:cubicBezTo>
                    <a:pt x="81535" y="183814"/>
                    <a:pt x="81757" y="184258"/>
                    <a:pt x="82090" y="184369"/>
                  </a:cubicBezTo>
                  <a:cubicBezTo>
                    <a:pt x="82312" y="184812"/>
                    <a:pt x="82533" y="185145"/>
                    <a:pt x="82977" y="185256"/>
                  </a:cubicBezTo>
                  <a:cubicBezTo>
                    <a:pt x="83532" y="186365"/>
                    <a:pt x="84752" y="186587"/>
                    <a:pt x="85750" y="187364"/>
                  </a:cubicBezTo>
                  <a:cubicBezTo>
                    <a:pt x="85861" y="187475"/>
                    <a:pt x="85972" y="187475"/>
                    <a:pt x="86194" y="187475"/>
                  </a:cubicBezTo>
                  <a:cubicBezTo>
                    <a:pt x="86305" y="187696"/>
                    <a:pt x="86527" y="187696"/>
                    <a:pt x="86860" y="187696"/>
                  </a:cubicBezTo>
                  <a:lnTo>
                    <a:pt x="86971" y="187696"/>
                  </a:lnTo>
                  <a:cubicBezTo>
                    <a:pt x="87052" y="187859"/>
                    <a:pt x="87074" y="187962"/>
                    <a:pt x="87210" y="187962"/>
                  </a:cubicBezTo>
                  <a:cubicBezTo>
                    <a:pt x="87260" y="187962"/>
                    <a:pt x="87325" y="187948"/>
                    <a:pt x="87414" y="187918"/>
                  </a:cubicBezTo>
                  <a:cubicBezTo>
                    <a:pt x="87619" y="188000"/>
                    <a:pt x="87839" y="188022"/>
                    <a:pt x="88063" y="188022"/>
                  </a:cubicBezTo>
                  <a:cubicBezTo>
                    <a:pt x="88308" y="188022"/>
                    <a:pt x="88558" y="187996"/>
                    <a:pt x="88798" y="187996"/>
                  </a:cubicBezTo>
                  <a:cubicBezTo>
                    <a:pt x="88932" y="187996"/>
                    <a:pt x="89064" y="188004"/>
                    <a:pt x="89189" y="188029"/>
                  </a:cubicBezTo>
                  <a:cubicBezTo>
                    <a:pt x="90077" y="188085"/>
                    <a:pt x="90992" y="188196"/>
                    <a:pt x="91893" y="188196"/>
                  </a:cubicBezTo>
                  <a:cubicBezTo>
                    <a:pt x="92795" y="188196"/>
                    <a:pt x="93682" y="188085"/>
                    <a:pt x="94514" y="187696"/>
                  </a:cubicBezTo>
                  <a:cubicBezTo>
                    <a:pt x="95623" y="187475"/>
                    <a:pt x="96733" y="187475"/>
                    <a:pt x="97620" y="186920"/>
                  </a:cubicBezTo>
                  <a:cubicBezTo>
                    <a:pt x="97905" y="186813"/>
                    <a:pt x="98121" y="186764"/>
                    <a:pt x="98298" y="186764"/>
                  </a:cubicBezTo>
                  <a:cubicBezTo>
                    <a:pt x="98673" y="186764"/>
                    <a:pt x="98872" y="186987"/>
                    <a:pt x="99173" y="187364"/>
                  </a:cubicBezTo>
                  <a:cubicBezTo>
                    <a:pt x="100283" y="188584"/>
                    <a:pt x="101170" y="190137"/>
                    <a:pt x="102279" y="191468"/>
                  </a:cubicBezTo>
                  <a:cubicBezTo>
                    <a:pt x="102390" y="191801"/>
                    <a:pt x="102390" y="191912"/>
                    <a:pt x="102501" y="192134"/>
                  </a:cubicBezTo>
                  <a:cubicBezTo>
                    <a:pt x="103167" y="193465"/>
                    <a:pt x="103610" y="194796"/>
                    <a:pt x="103056" y="196349"/>
                  </a:cubicBezTo>
                  <a:cubicBezTo>
                    <a:pt x="103193" y="196329"/>
                    <a:pt x="103307" y="196320"/>
                    <a:pt x="103401" y="196320"/>
                  </a:cubicBezTo>
                  <a:cubicBezTo>
                    <a:pt x="103839" y="196320"/>
                    <a:pt x="103872" y="196519"/>
                    <a:pt x="104054" y="196793"/>
                  </a:cubicBezTo>
                  <a:cubicBezTo>
                    <a:pt x="104054" y="197237"/>
                    <a:pt x="103943" y="197569"/>
                    <a:pt x="104165" y="198013"/>
                  </a:cubicBezTo>
                  <a:cubicBezTo>
                    <a:pt x="104054" y="198346"/>
                    <a:pt x="103832" y="198568"/>
                    <a:pt x="104165" y="198901"/>
                  </a:cubicBezTo>
                  <a:cubicBezTo>
                    <a:pt x="104276" y="199233"/>
                    <a:pt x="104165" y="199677"/>
                    <a:pt x="104165" y="200232"/>
                  </a:cubicBezTo>
                  <a:cubicBezTo>
                    <a:pt x="104054" y="200232"/>
                    <a:pt x="104054" y="200343"/>
                    <a:pt x="104054" y="200343"/>
                  </a:cubicBezTo>
                  <a:lnTo>
                    <a:pt x="103943" y="200343"/>
                  </a:lnTo>
                  <a:cubicBezTo>
                    <a:pt x="103721" y="200343"/>
                    <a:pt x="103610" y="200565"/>
                    <a:pt x="103721" y="200675"/>
                  </a:cubicBezTo>
                  <a:lnTo>
                    <a:pt x="103610" y="200675"/>
                  </a:lnTo>
                  <a:cubicBezTo>
                    <a:pt x="102945" y="201341"/>
                    <a:pt x="102279" y="202007"/>
                    <a:pt x="101836" y="203005"/>
                  </a:cubicBezTo>
                  <a:cubicBezTo>
                    <a:pt x="101392" y="203005"/>
                    <a:pt x="101170" y="203116"/>
                    <a:pt x="100726" y="203449"/>
                  </a:cubicBezTo>
                  <a:cubicBezTo>
                    <a:pt x="99478" y="203886"/>
                    <a:pt x="98229" y="204252"/>
                    <a:pt x="96981" y="204252"/>
                  </a:cubicBezTo>
                  <a:cubicBezTo>
                    <a:pt x="96011" y="204252"/>
                    <a:pt x="95041" y="204031"/>
                    <a:pt x="94070" y="203449"/>
                  </a:cubicBezTo>
                  <a:cubicBezTo>
                    <a:pt x="93705" y="203175"/>
                    <a:pt x="93265" y="202976"/>
                    <a:pt x="92811" y="202976"/>
                  </a:cubicBezTo>
                  <a:cubicBezTo>
                    <a:pt x="92714" y="202976"/>
                    <a:pt x="92616" y="202985"/>
                    <a:pt x="92517" y="203005"/>
                  </a:cubicBezTo>
                  <a:lnTo>
                    <a:pt x="92406" y="203005"/>
                  </a:lnTo>
                  <a:cubicBezTo>
                    <a:pt x="91519" y="202118"/>
                    <a:pt x="90742" y="201341"/>
                    <a:pt x="90077" y="200343"/>
                  </a:cubicBezTo>
                  <a:cubicBezTo>
                    <a:pt x="89855" y="199788"/>
                    <a:pt x="89633" y="199233"/>
                    <a:pt x="89189" y="198790"/>
                  </a:cubicBezTo>
                  <a:cubicBezTo>
                    <a:pt x="89189" y="198457"/>
                    <a:pt x="89078" y="197902"/>
                    <a:pt x="88746" y="197458"/>
                  </a:cubicBezTo>
                  <a:lnTo>
                    <a:pt x="88746" y="197348"/>
                  </a:lnTo>
                  <a:lnTo>
                    <a:pt x="88746" y="197015"/>
                  </a:lnTo>
                  <a:cubicBezTo>
                    <a:pt x="88746" y="196904"/>
                    <a:pt x="88746" y="196904"/>
                    <a:pt x="88635" y="196793"/>
                  </a:cubicBezTo>
                  <a:cubicBezTo>
                    <a:pt x="88635" y="196682"/>
                    <a:pt x="88524" y="196460"/>
                    <a:pt x="88524" y="196349"/>
                  </a:cubicBezTo>
                  <a:cubicBezTo>
                    <a:pt x="88524" y="196238"/>
                    <a:pt x="88413" y="195905"/>
                    <a:pt x="88413" y="195794"/>
                  </a:cubicBezTo>
                  <a:cubicBezTo>
                    <a:pt x="88413" y="195684"/>
                    <a:pt x="88191" y="195573"/>
                    <a:pt x="88080" y="195351"/>
                  </a:cubicBezTo>
                  <a:lnTo>
                    <a:pt x="87969" y="195351"/>
                  </a:lnTo>
                  <a:cubicBezTo>
                    <a:pt x="87770" y="195251"/>
                    <a:pt x="87660" y="195196"/>
                    <a:pt x="87599" y="195196"/>
                  </a:cubicBezTo>
                  <a:cubicBezTo>
                    <a:pt x="87525" y="195196"/>
                    <a:pt x="87525" y="195278"/>
                    <a:pt x="87525" y="195462"/>
                  </a:cubicBezTo>
                  <a:lnTo>
                    <a:pt x="87525" y="195794"/>
                  </a:lnTo>
                  <a:cubicBezTo>
                    <a:pt x="87525" y="195905"/>
                    <a:pt x="87414" y="196016"/>
                    <a:pt x="87414" y="196016"/>
                  </a:cubicBezTo>
                  <a:cubicBezTo>
                    <a:pt x="87414" y="196238"/>
                    <a:pt x="87304" y="196238"/>
                    <a:pt x="87304" y="196349"/>
                  </a:cubicBezTo>
                  <a:cubicBezTo>
                    <a:pt x="87082" y="196460"/>
                    <a:pt x="87082" y="196571"/>
                    <a:pt x="86971" y="196793"/>
                  </a:cubicBezTo>
                  <a:cubicBezTo>
                    <a:pt x="86749" y="197015"/>
                    <a:pt x="86527" y="197458"/>
                    <a:pt x="86416" y="197680"/>
                  </a:cubicBezTo>
                  <a:cubicBezTo>
                    <a:pt x="85834" y="198928"/>
                    <a:pt x="84877" y="199552"/>
                    <a:pt x="83686" y="199552"/>
                  </a:cubicBezTo>
                  <a:cubicBezTo>
                    <a:pt x="83289" y="199552"/>
                    <a:pt x="82866" y="199483"/>
                    <a:pt x="82423" y="199344"/>
                  </a:cubicBezTo>
                  <a:cubicBezTo>
                    <a:pt x="82312" y="199344"/>
                    <a:pt x="82090" y="199233"/>
                    <a:pt x="81979" y="199233"/>
                  </a:cubicBezTo>
                  <a:cubicBezTo>
                    <a:pt x="81868" y="199122"/>
                    <a:pt x="81757" y="199122"/>
                    <a:pt x="81535" y="199011"/>
                  </a:cubicBezTo>
                  <a:cubicBezTo>
                    <a:pt x="81424" y="198790"/>
                    <a:pt x="81313" y="198790"/>
                    <a:pt x="81202" y="198679"/>
                  </a:cubicBezTo>
                  <a:lnTo>
                    <a:pt x="80869" y="198679"/>
                  </a:lnTo>
                  <a:cubicBezTo>
                    <a:pt x="80648" y="198457"/>
                    <a:pt x="80648" y="198013"/>
                    <a:pt x="80315" y="197902"/>
                  </a:cubicBezTo>
                  <a:cubicBezTo>
                    <a:pt x="80315" y="197015"/>
                    <a:pt x="80204" y="196349"/>
                    <a:pt x="79649" y="195905"/>
                  </a:cubicBezTo>
                  <a:lnTo>
                    <a:pt x="79649" y="195794"/>
                  </a:lnTo>
                  <a:cubicBezTo>
                    <a:pt x="79649" y="195129"/>
                    <a:pt x="79538" y="194352"/>
                    <a:pt x="79538" y="193687"/>
                  </a:cubicBezTo>
                  <a:cubicBezTo>
                    <a:pt x="79538" y="193243"/>
                    <a:pt x="79538" y="193021"/>
                    <a:pt x="79095" y="192910"/>
                  </a:cubicBezTo>
                  <a:cubicBezTo>
                    <a:pt x="78997" y="192862"/>
                    <a:pt x="78911" y="192840"/>
                    <a:pt x="78832" y="192840"/>
                  </a:cubicBezTo>
                  <a:cubicBezTo>
                    <a:pt x="78554" y="192840"/>
                    <a:pt x="78380" y="193118"/>
                    <a:pt x="78207" y="193465"/>
                  </a:cubicBezTo>
                  <a:cubicBezTo>
                    <a:pt x="77874" y="194131"/>
                    <a:pt x="77431" y="194685"/>
                    <a:pt x="76876" y="195240"/>
                  </a:cubicBezTo>
                  <a:lnTo>
                    <a:pt x="76543" y="195462"/>
                  </a:lnTo>
                  <a:lnTo>
                    <a:pt x="76321" y="195794"/>
                  </a:lnTo>
                  <a:cubicBezTo>
                    <a:pt x="76210" y="195905"/>
                    <a:pt x="75878" y="195905"/>
                    <a:pt x="75767" y="196016"/>
                  </a:cubicBezTo>
                  <a:cubicBezTo>
                    <a:pt x="75656" y="196016"/>
                    <a:pt x="75434" y="196016"/>
                    <a:pt x="75323" y="196238"/>
                  </a:cubicBezTo>
                  <a:cubicBezTo>
                    <a:pt x="75212" y="196294"/>
                    <a:pt x="75073" y="196321"/>
                    <a:pt x="74949" y="196321"/>
                  </a:cubicBezTo>
                  <a:cubicBezTo>
                    <a:pt x="74824" y="196321"/>
                    <a:pt x="74713" y="196294"/>
                    <a:pt x="74657" y="196238"/>
                  </a:cubicBezTo>
                  <a:cubicBezTo>
                    <a:pt x="74546" y="196238"/>
                    <a:pt x="74546" y="196238"/>
                    <a:pt x="74325" y="196016"/>
                  </a:cubicBezTo>
                  <a:cubicBezTo>
                    <a:pt x="74214" y="196016"/>
                    <a:pt x="74103" y="195905"/>
                    <a:pt x="73992" y="195905"/>
                  </a:cubicBezTo>
                  <a:cubicBezTo>
                    <a:pt x="73770" y="195905"/>
                    <a:pt x="73770" y="195794"/>
                    <a:pt x="73659" y="195794"/>
                  </a:cubicBezTo>
                  <a:cubicBezTo>
                    <a:pt x="73548" y="195794"/>
                    <a:pt x="73437" y="195684"/>
                    <a:pt x="73215" y="195684"/>
                  </a:cubicBezTo>
                  <a:lnTo>
                    <a:pt x="72882" y="195684"/>
                  </a:lnTo>
                  <a:cubicBezTo>
                    <a:pt x="71995" y="194907"/>
                    <a:pt x="70997" y="194352"/>
                    <a:pt x="70442" y="193465"/>
                  </a:cubicBezTo>
                  <a:lnTo>
                    <a:pt x="70442" y="193132"/>
                  </a:lnTo>
                  <a:cubicBezTo>
                    <a:pt x="70442" y="192910"/>
                    <a:pt x="70442" y="192577"/>
                    <a:pt x="70220" y="192356"/>
                  </a:cubicBezTo>
                  <a:cubicBezTo>
                    <a:pt x="70220" y="192245"/>
                    <a:pt x="70220" y="192023"/>
                    <a:pt x="70109" y="191912"/>
                  </a:cubicBezTo>
                  <a:lnTo>
                    <a:pt x="70109" y="190359"/>
                  </a:lnTo>
                  <a:cubicBezTo>
                    <a:pt x="70220" y="190137"/>
                    <a:pt x="70220" y="189804"/>
                    <a:pt x="70331" y="189582"/>
                  </a:cubicBezTo>
                  <a:cubicBezTo>
                    <a:pt x="70331" y="189250"/>
                    <a:pt x="70664" y="189028"/>
                    <a:pt x="70220" y="188806"/>
                  </a:cubicBezTo>
                  <a:cubicBezTo>
                    <a:pt x="70174" y="188790"/>
                    <a:pt x="70131" y="188783"/>
                    <a:pt x="70093" y="188783"/>
                  </a:cubicBezTo>
                  <a:cubicBezTo>
                    <a:pt x="69854" y="188783"/>
                    <a:pt x="69745" y="189043"/>
                    <a:pt x="69554" y="189139"/>
                  </a:cubicBezTo>
                  <a:cubicBezTo>
                    <a:pt x="68667" y="190137"/>
                    <a:pt x="67558" y="190913"/>
                    <a:pt x="66337" y="191357"/>
                  </a:cubicBezTo>
                  <a:cubicBezTo>
                    <a:pt x="66227" y="191357"/>
                    <a:pt x="66005" y="191468"/>
                    <a:pt x="65894" y="191468"/>
                  </a:cubicBezTo>
                  <a:cubicBezTo>
                    <a:pt x="65817" y="191391"/>
                    <a:pt x="65793" y="191368"/>
                    <a:pt x="65675" y="191360"/>
                  </a:cubicBezTo>
                  <a:lnTo>
                    <a:pt x="65675" y="191360"/>
                  </a:lnTo>
                  <a:lnTo>
                    <a:pt x="65783" y="191468"/>
                  </a:lnTo>
                  <a:cubicBezTo>
                    <a:pt x="65960" y="191468"/>
                    <a:pt x="66120" y="191486"/>
                    <a:pt x="66269" y="191486"/>
                  </a:cubicBezTo>
                  <a:cubicBezTo>
                    <a:pt x="66493" y="191486"/>
                    <a:pt x="66692" y="191446"/>
                    <a:pt x="66892" y="191246"/>
                  </a:cubicBezTo>
                  <a:cubicBezTo>
                    <a:pt x="67003" y="191246"/>
                    <a:pt x="67114" y="191246"/>
                    <a:pt x="67447" y="191024"/>
                  </a:cubicBezTo>
                  <a:lnTo>
                    <a:pt x="67890" y="191024"/>
                  </a:lnTo>
                  <a:lnTo>
                    <a:pt x="67890" y="190913"/>
                  </a:lnTo>
                  <a:lnTo>
                    <a:pt x="68112" y="190913"/>
                  </a:lnTo>
                  <a:cubicBezTo>
                    <a:pt x="68667" y="190470"/>
                    <a:pt x="69222" y="190137"/>
                    <a:pt x="69887" y="189693"/>
                  </a:cubicBezTo>
                  <a:lnTo>
                    <a:pt x="69887" y="190470"/>
                  </a:lnTo>
                  <a:cubicBezTo>
                    <a:pt x="69776" y="190692"/>
                    <a:pt x="69776" y="190803"/>
                    <a:pt x="69665" y="190913"/>
                  </a:cubicBezTo>
                  <a:cubicBezTo>
                    <a:pt x="69665" y="190913"/>
                    <a:pt x="69776" y="191024"/>
                    <a:pt x="69665" y="191246"/>
                  </a:cubicBezTo>
                  <a:cubicBezTo>
                    <a:pt x="69776" y="191246"/>
                    <a:pt x="69776" y="191357"/>
                    <a:pt x="69776" y="191357"/>
                  </a:cubicBezTo>
                  <a:cubicBezTo>
                    <a:pt x="69776" y="191468"/>
                    <a:pt x="69776" y="191579"/>
                    <a:pt x="69887" y="191801"/>
                  </a:cubicBezTo>
                  <a:cubicBezTo>
                    <a:pt x="69887" y="191912"/>
                    <a:pt x="69887" y="191912"/>
                    <a:pt x="69776" y="192023"/>
                  </a:cubicBezTo>
                  <a:cubicBezTo>
                    <a:pt x="69776" y="192134"/>
                    <a:pt x="69887" y="192134"/>
                    <a:pt x="69776" y="192356"/>
                  </a:cubicBezTo>
                  <a:lnTo>
                    <a:pt x="69887" y="192467"/>
                  </a:lnTo>
                  <a:cubicBezTo>
                    <a:pt x="69887" y="192910"/>
                    <a:pt x="69887" y="193132"/>
                    <a:pt x="70220" y="193465"/>
                  </a:cubicBezTo>
                  <a:cubicBezTo>
                    <a:pt x="70220" y="193576"/>
                    <a:pt x="70220" y="193576"/>
                    <a:pt x="70331" y="193576"/>
                  </a:cubicBezTo>
                  <a:cubicBezTo>
                    <a:pt x="70442" y="194352"/>
                    <a:pt x="71329" y="194574"/>
                    <a:pt x="71773" y="195129"/>
                  </a:cubicBezTo>
                  <a:cubicBezTo>
                    <a:pt x="71884" y="195129"/>
                    <a:pt x="71995" y="195240"/>
                    <a:pt x="71995" y="195351"/>
                  </a:cubicBezTo>
                  <a:cubicBezTo>
                    <a:pt x="72328" y="195462"/>
                    <a:pt x="72439" y="195462"/>
                    <a:pt x="72661" y="195684"/>
                  </a:cubicBezTo>
                  <a:lnTo>
                    <a:pt x="72661" y="195794"/>
                  </a:lnTo>
                  <a:cubicBezTo>
                    <a:pt x="72661" y="195905"/>
                    <a:pt x="72882" y="195905"/>
                    <a:pt x="72993" y="195905"/>
                  </a:cubicBezTo>
                  <a:lnTo>
                    <a:pt x="73548" y="195905"/>
                  </a:lnTo>
                  <a:lnTo>
                    <a:pt x="73659" y="196016"/>
                  </a:lnTo>
                  <a:cubicBezTo>
                    <a:pt x="73770" y="196016"/>
                    <a:pt x="73770" y="196238"/>
                    <a:pt x="73992" y="196238"/>
                  </a:cubicBezTo>
                  <a:cubicBezTo>
                    <a:pt x="74103" y="196238"/>
                    <a:pt x="74214" y="196349"/>
                    <a:pt x="74325" y="196349"/>
                  </a:cubicBezTo>
                  <a:cubicBezTo>
                    <a:pt x="74546" y="196349"/>
                    <a:pt x="74657" y="196460"/>
                    <a:pt x="74768" y="196460"/>
                  </a:cubicBezTo>
                  <a:lnTo>
                    <a:pt x="75323" y="196460"/>
                  </a:lnTo>
                  <a:cubicBezTo>
                    <a:pt x="75434" y="196460"/>
                    <a:pt x="75656" y="196460"/>
                    <a:pt x="75767" y="196349"/>
                  </a:cubicBezTo>
                  <a:cubicBezTo>
                    <a:pt x="75878" y="196349"/>
                    <a:pt x="75988" y="196238"/>
                    <a:pt x="76210" y="196238"/>
                  </a:cubicBezTo>
                  <a:lnTo>
                    <a:pt x="76321" y="196238"/>
                  </a:lnTo>
                  <a:lnTo>
                    <a:pt x="76321" y="196016"/>
                  </a:lnTo>
                  <a:cubicBezTo>
                    <a:pt x="76543" y="196016"/>
                    <a:pt x="76876" y="195905"/>
                    <a:pt x="76987" y="195794"/>
                  </a:cubicBezTo>
                  <a:cubicBezTo>
                    <a:pt x="77098" y="195794"/>
                    <a:pt x="77098" y="195684"/>
                    <a:pt x="77320" y="195462"/>
                  </a:cubicBezTo>
                  <a:lnTo>
                    <a:pt x="77431" y="195351"/>
                  </a:lnTo>
                  <a:lnTo>
                    <a:pt x="77542" y="195240"/>
                  </a:lnTo>
                  <a:cubicBezTo>
                    <a:pt x="77652" y="195240"/>
                    <a:pt x="77652" y="195129"/>
                    <a:pt x="77874" y="195129"/>
                  </a:cubicBezTo>
                  <a:cubicBezTo>
                    <a:pt x="77975" y="195028"/>
                    <a:pt x="78066" y="194988"/>
                    <a:pt x="78150" y="194988"/>
                  </a:cubicBezTo>
                  <a:cubicBezTo>
                    <a:pt x="78342" y="194988"/>
                    <a:pt x="78496" y="195196"/>
                    <a:pt x="78651" y="195351"/>
                  </a:cubicBezTo>
                  <a:cubicBezTo>
                    <a:pt x="78762" y="195351"/>
                    <a:pt x="78762" y="195462"/>
                    <a:pt x="78651" y="195684"/>
                  </a:cubicBezTo>
                  <a:cubicBezTo>
                    <a:pt x="78762" y="195794"/>
                    <a:pt x="78651" y="196016"/>
                    <a:pt x="78984" y="196238"/>
                  </a:cubicBezTo>
                  <a:cubicBezTo>
                    <a:pt x="78762" y="196238"/>
                    <a:pt x="78762" y="196349"/>
                    <a:pt x="78984" y="196460"/>
                  </a:cubicBezTo>
                  <a:cubicBezTo>
                    <a:pt x="78984" y="196460"/>
                    <a:pt x="79095" y="196571"/>
                    <a:pt x="78984" y="196793"/>
                  </a:cubicBezTo>
                  <a:cubicBezTo>
                    <a:pt x="79316" y="197015"/>
                    <a:pt x="79316" y="197569"/>
                    <a:pt x="79649" y="197902"/>
                  </a:cubicBezTo>
                  <a:cubicBezTo>
                    <a:pt x="79871" y="198124"/>
                    <a:pt x="79871" y="198679"/>
                    <a:pt x="80315" y="198790"/>
                  </a:cubicBezTo>
                  <a:lnTo>
                    <a:pt x="80315" y="199011"/>
                  </a:lnTo>
                  <a:cubicBezTo>
                    <a:pt x="80315" y="199122"/>
                    <a:pt x="80426" y="199122"/>
                    <a:pt x="80426" y="199233"/>
                  </a:cubicBezTo>
                  <a:lnTo>
                    <a:pt x="80648" y="199344"/>
                  </a:lnTo>
                  <a:cubicBezTo>
                    <a:pt x="80759" y="199566"/>
                    <a:pt x="80759" y="199566"/>
                    <a:pt x="80869" y="199566"/>
                  </a:cubicBezTo>
                  <a:cubicBezTo>
                    <a:pt x="80869" y="199566"/>
                    <a:pt x="80980" y="199566"/>
                    <a:pt x="80980" y="199677"/>
                  </a:cubicBezTo>
                  <a:cubicBezTo>
                    <a:pt x="80980" y="199788"/>
                    <a:pt x="81202" y="199788"/>
                    <a:pt x="81202" y="199899"/>
                  </a:cubicBezTo>
                  <a:cubicBezTo>
                    <a:pt x="81424" y="200343"/>
                    <a:pt x="81868" y="200343"/>
                    <a:pt x="82312" y="200454"/>
                  </a:cubicBezTo>
                  <a:lnTo>
                    <a:pt x="82533" y="200454"/>
                  </a:lnTo>
                  <a:cubicBezTo>
                    <a:pt x="82872" y="200623"/>
                    <a:pt x="83195" y="200695"/>
                    <a:pt x="83502" y="200695"/>
                  </a:cubicBezTo>
                  <a:cubicBezTo>
                    <a:pt x="83998" y="200695"/>
                    <a:pt x="84452" y="200506"/>
                    <a:pt x="84863" y="200232"/>
                  </a:cubicBezTo>
                  <a:cubicBezTo>
                    <a:pt x="86194" y="199788"/>
                    <a:pt x="86971" y="199122"/>
                    <a:pt x="87304" y="197680"/>
                  </a:cubicBezTo>
                  <a:cubicBezTo>
                    <a:pt x="87304" y="197569"/>
                    <a:pt x="87304" y="197458"/>
                    <a:pt x="87414" y="197348"/>
                  </a:cubicBezTo>
                  <a:cubicBezTo>
                    <a:pt x="87414" y="197126"/>
                    <a:pt x="87525" y="197126"/>
                    <a:pt x="87525" y="197126"/>
                  </a:cubicBezTo>
                  <a:cubicBezTo>
                    <a:pt x="87525" y="197126"/>
                    <a:pt x="87636" y="197126"/>
                    <a:pt x="87636" y="197348"/>
                  </a:cubicBezTo>
                  <a:lnTo>
                    <a:pt x="87858" y="197458"/>
                  </a:lnTo>
                  <a:cubicBezTo>
                    <a:pt x="87858" y="197458"/>
                    <a:pt x="87969" y="197569"/>
                    <a:pt x="88080" y="197569"/>
                  </a:cubicBezTo>
                  <a:cubicBezTo>
                    <a:pt x="88191" y="198124"/>
                    <a:pt x="88191" y="198679"/>
                    <a:pt x="88635" y="199122"/>
                  </a:cubicBezTo>
                  <a:lnTo>
                    <a:pt x="88635" y="199344"/>
                  </a:lnTo>
                  <a:cubicBezTo>
                    <a:pt x="88746" y="199566"/>
                    <a:pt x="88746" y="199677"/>
                    <a:pt x="88968" y="199899"/>
                  </a:cubicBezTo>
                  <a:cubicBezTo>
                    <a:pt x="89078" y="199899"/>
                    <a:pt x="89189" y="200121"/>
                    <a:pt x="89189" y="200232"/>
                  </a:cubicBezTo>
                  <a:lnTo>
                    <a:pt x="89522" y="200454"/>
                  </a:lnTo>
                  <a:lnTo>
                    <a:pt x="89522" y="200786"/>
                  </a:lnTo>
                  <a:cubicBezTo>
                    <a:pt x="89744" y="200897"/>
                    <a:pt x="89744" y="201008"/>
                    <a:pt x="89744" y="201341"/>
                  </a:cubicBezTo>
                  <a:cubicBezTo>
                    <a:pt x="89855" y="201341"/>
                    <a:pt x="90077" y="201452"/>
                    <a:pt x="90077" y="201563"/>
                  </a:cubicBezTo>
                  <a:cubicBezTo>
                    <a:pt x="90742" y="202007"/>
                    <a:pt x="91186" y="202894"/>
                    <a:pt x="91852" y="203116"/>
                  </a:cubicBezTo>
                  <a:cubicBezTo>
                    <a:pt x="91963" y="203227"/>
                    <a:pt x="92295" y="203449"/>
                    <a:pt x="92406" y="203671"/>
                  </a:cubicBezTo>
                  <a:cubicBezTo>
                    <a:pt x="92850" y="203782"/>
                    <a:pt x="93183" y="204003"/>
                    <a:pt x="93738" y="204225"/>
                  </a:cubicBezTo>
                  <a:cubicBezTo>
                    <a:pt x="94799" y="204680"/>
                    <a:pt x="95860" y="205031"/>
                    <a:pt x="96956" y="205031"/>
                  </a:cubicBezTo>
                  <a:cubicBezTo>
                    <a:pt x="97464" y="205031"/>
                    <a:pt x="97980" y="204956"/>
                    <a:pt x="98508" y="204780"/>
                  </a:cubicBezTo>
                  <a:cubicBezTo>
                    <a:pt x="98821" y="204702"/>
                    <a:pt x="99024" y="204623"/>
                    <a:pt x="99273" y="204623"/>
                  </a:cubicBezTo>
                  <a:cubicBezTo>
                    <a:pt x="99376" y="204623"/>
                    <a:pt x="99487" y="204637"/>
                    <a:pt x="99617" y="204669"/>
                  </a:cubicBezTo>
                  <a:cubicBezTo>
                    <a:pt x="100393" y="204336"/>
                    <a:pt x="101281" y="204225"/>
                    <a:pt x="101836" y="203449"/>
                  </a:cubicBezTo>
                  <a:cubicBezTo>
                    <a:pt x="102834" y="203005"/>
                    <a:pt x="103389" y="202118"/>
                    <a:pt x="103610" y="201230"/>
                  </a:cubicBezTo>
                  <a:cubicBezTo>
                    <a:pt x="103721" y="201008"/>
                    <a:pt x="103721" y="200786"/>
                    <a:pt x="103943" y="200675"/>
                  </a:cubicBezTo>
                  <a:lnTo>
                    <a:pt x="104165" y="200675"/>
                  </a:lnTo>
                  <a:cubicBezTo>
                    <a:pt x="104498" y="201452"/>
                    <a:pt x="105053" y="202007"/>
                    <a:pt x="105385" y="202672"/>
                  </a:cubicBezTo>
                  <a:lnTo>
                    <a:pt x="105607" y="202672"/>
                  </a:lnTo>
                  <a:cubicBezTo>
                    <a:pt x="105607" y="202894"/>
                    <a:pt x="105607" y="203005"/>
                    <a:pt x="105718" y="203005"/>
                  </a:cubicBezTo>
                  <a:cubicBezTo>
                    <a:pt x="105829" y="203005"/>
                    <a:pt x="105829" y="203116"/>
                    <a:pt x="105940" y="203116"/>
                  </a:cubicBezTo>
                  <a:lnTo>
                    <a:pt x="106162" y="203227"/>
                  </a:lnTo>
                  <a:lnTo>
                    <a:pt x="106384" y="203560"/>
                  </a:lnTo>
                  <a:lnTo>
                    <a:pt x="106495" y="203671"/>
                  </a:lnTo>
                  <a:lnTo>
                    <a:pt x="106717" y="203782"/>
                  </a:lnTo>
                  <a:cubicBezTo>
                    <a:pt x="106828" y="203782"/>
                    <a:pt x="106828" y="204003"/>
                    <a:pt x="106938" y="204003"/>
                  </a:cubicBezTo>
                  <a:lnTo>
                    <a:pt x="107049" y="204003"/>
                  </a:lnTo>
                  <a:cubicBezTo>
                    <a:pt x="107049" y="204114"/>
                    <a:pt x="107271" y="204114"/>
                    <a:pt x="107271" y="204114"/>
                  </a:cubicBezTo>
                  <a:cubicBezTo>
                    <a:pt x="107826" y="204669"/>
                    <a:pt x="108602" y="204558"/>
                    <a:pt x="109490" y="204669"/>
                  </a:cubicBezTo>
                  <a:lnTo>
                    <a:pt x="109601" y="204669"/>
                  </a:lnTo>
                  <a:lnTo>
                    <a:pt x="109712" y="204780"/>
                  </a:lnTo>
                  <a:cubicBezTo>
                    <a:pt x="109878" y="204946"/>
                    <a:pt x="110045" y="204946"/>
                    <a:pt x="110225" y="204946"/>
                  </a:cubicBezTo>
                  <a:cubicBezTo>
                    <a:pt x="110405" y="204946"/>
                    <a:pt x="110599" y="204946"/>
                    <a:pt x="110821" y="205113"/>
                  </a:cubicBezTo>
                  <a:cubicBezTo>
                    <a:pt x="111043" y="205224"/>
                    <a:pt x="111265" y="205279"/>
                    <a:pt x="111473" y="205279"/>
                  </a:cubicBezTo>
                  <a:cubicBezTo>
                    <a:pt x="111681" y="205279"/>
                    <a:pt x="111875" y="205224"/>
                    <a:pt x="112041" y="205113"/>
                  </a:cubicBezTo>
                  <a:cubicBezTo>
                    <a:pt x="112263" y="204946"/>
                    <a:pt x="112485" y="204946"/>
                    <a:pt x="112707" y="204946"/>
                  </a:cubicBezTo>
                  <a:cubicBezTo>
                    <a:pt x="112929" y="204946"/>
                    <a:pt x="113151" y="204946"/>
                    <a:pt x="113372" y="204780"/>
                  </a:cubicBezTo>
                  <a:cubicBezTo>
                    <a:pt x="113483" y="204669"/>
                    <a:pt x="113705" y="204669"/>
                    <a:pt x="113927" y="204558"/>
                  </a:cubicBezTo>
                  <a:cubicBezTo>
                    <a:pt x="114038" y="204558"/>
                    <a:pt x="114038" y="204336"/>
                    <a:pt x="114149" y="204336"/>
                  </a:cubicBezTo>
                  <a:lnTo>
                    <a:pt x="114149" y="204225"/>
                  </a:lnTo>
                  <a:lnTo>
                    <a:pt x="114260" y="204225"/>
                  </a:lnTo>
                  <a:lnTo>
                    <a:pt x="114260" y="204003"/>
                  </a:lnTo>
                  <a:cubicBezTo>
                    <a:pt x="114482" y="204003"/>
                    <a:pt x="114482" y="204003"/>
                    <a:pt x="114593" y="203782"/>
                  </a:cubicBezTo>
                  <a:lnTo>
                    <a:pt x="114815" y="203782"/>
                  </a:lnTo>
                  <a:cubicBezTo>
                    <a:pt x="114815" y="203671"/>
                    <a:pt x="114815" y="203671"/>
                    <a:pt x="115036" y="203671"/>
                  </a:cubicBezTo>
                  <a:cubicBezTo>
                    <a:pt x="115059" y="203671"/>
                    <a:pt x="115083" y="203669"/>
                    <a:pt x="115108" y="203667"/>
                  </a:cubicBezTo>
                  <a:lnTo>
                    <a:pt x="115108" y="203667"/>
                  </a:lnTo>
                  <a:cubicBezTo>
                    <a:pt x="115122" y="203669"/>
                    <a:pt x="115136" y="203671"/>
                    <a:pt x="115147" y="203671"/>
                  </a:cubicBezTo>
                  <a:cubicBezTo>
                    <a:pt x="115147" y="203668"/>
                    <a:pt x="115147" y="203665"/>
                    <a:pt x="115148" y="203663"/>
                  </a:cubicBezTo>
                  <a:lnTo>
                    <a:pt x="115148" y="203663"/>
                  </a:lnTo>
                  <a:cubicBezTo>
                    <a:pt x="115134" y="203665"/>
                    <a:pt x="115121" y="203666"/>
                    <a:pt x="115108" y="203667"/>
                  </a:cubicBezTo>
                  <a:lnTo>
                    <a:pt x="115108" y="203667"/>
                  </a:lnTo>
                  <a:cubicBezTo>
                    <a:pt x="115034" y="203656"/>
                    <a:pt x="114933" y="203621"/>
                    <a:pt x="114843" y="203621"/>
                  </a:cubicBezTo>
                  <a:cubicBezTo>
                    <a:pt x="114790" y="203621"/>
                    <a:pt x="114741" y="203634"/>
                    <a:pt x="114704" y="203671"/>
                  </a:cubicBezTo>
                  <a:cubicBezTo>
                    <a:pt x="114593" y="203671"/>
                    <a:pt x="114260" y="203671"/>
                    <a:pt x="114149" y="203782"/>
                  </a:cubicBezTo>
                  <a:cubicBezTo>
                    <a:pt x="113559" y="204025"/>
                    <a:pt x="112969" y="204115"/>
                    <a:pt x="112382" y="204115"/>
                  </a:cubicBezTo>
                  <a:cubicBezTo>
                    <a:pt x="111094" y="204115"/>
                    <a:pt x="109822" y="203677"/>
                    <a:pt x="108602" y="203449"/>
                  </a:cubicBezTo>
                  <a:cubicBezTo>
                    <a:pt x="108491" y="203449"/>
                    <a:pt x="108381" y="203227"/>
                    <a:pt x="108381" y="203227"/>
                  </a:cubicBezTo>
                  <a:cubicBezTo>
                    <a:pt x="108381" y="203227"/>
                    <a:pt x="108159" y="203227"/>
                    <a:pt x="108159" y="203116"/>
                  </a:cubicBezTo>
                  <a:cubicBezTo>
                    <a:pt x="108048" y="203116"/>
                    <a:pt x="108048" y="203005"/>
                    <a:pt x="107937" y="203005"/>
                  </a:cubicBezTo>
                  <a:lnTo>
                    <a:pt x="107826" y="202894"/>
                  </a:lnTo>
                  <a:cubicBezTo>
                    <a:pt x="107604" y="202672"/>
                    <a:pt x="107604" y="202672"/>
                    <a:pt x="107493" y="202672"/>
                  </a:cubicBezTo>
                  <a:cubicBezTo>
                    <a:pt x="107382" y="202672"/>
                    <a:pt x="107382" y="202561"/>
                    <a:pt x="107271" y="202561"/>
                  </a:cubicBezTo>
                  <a:cubicBezTo>
                    <a:pt x="107049" y="202561"/>
                    <a:pt x="107049" y="202450"/>
                    <a:pt x="106938" y="202450"/>
                  </a:cubicBezTo>
                  <a:lnTo>
                    <a:pt x="106828" y="202450"/>
                  </a:lnTo>
                  <a:cubicBezTo>
                    <a:pt x="106273" y="201563"/>
                    <a:pt x="105829" y="200897"/>
                    <a:pt x="105274" y="200121"/>
                  </a:cubicBezTo>
                  <a:cubicBezTo>
                    <a:pt x="105274" y="199788"/>
                    <a:pt x="105274" y="199677"/>
                    <a:pt x="105164" y="199344"/>
                  </a:cubicBezTo>
                  <a:lnTo>
                    <a:pt x="105164" y="199122"/>
                  </a:lnTo>
                  <a:cubicBezTo>
                    <a:pt x="105718" y="198568"/>
                    <a:pt x="105385" y="197680"/>
                    <a:pt x="105385" y="197015"/>
                  </a:cubicBezTo>
                  <a:cubicBezTo>
                    <a:pt x="105718" y="196793"/>
                    <a:pt x="105718" y="196460"/>
                    <a:pt x="105385" y="196238"/>
                  </a:cubicBezTo>
                  <a:cubicBezTo>
                    <a:pt x="105164" y="195129"/>
                    <a:pt x="105164" y="194020"/>
                    <a:pt x="105385" y="192910"/>
                  </a:cubicBezTo>
                  <a:cubicBezTo>
                    <a:pt x="105385" y="192688"/>
                    <a:pt x="105607" y="192688"/>
                    <a:pt x="105607" y="192577"/>
                  </a:cubicBezTo>
                  <a:cubicBezTo>
                    <a:pt x="105607" y="192467"/>
                    <a:pt x="105718" y="192467"/>
                    <a:pt x="105718" y="192356"/>
                  </a:cubicBezTo>
                  <a:cubicBezTo>
                    <a:pt x="106273" y="191468"/>
                    <a:pt x="106828" y="190692"/>
                    <a:pt x="107271" y="189804"/>
                  </a:cubicBezTo>
                  <a:cubicBezTo>
                    <a:pt x="107382" y="189804"/>
                    <a:pt x="107493" y="189693"/>
                    <a:pt x="107382" y="189582"/>
                  </a:cubicBezTo>
                  <a:cubicBezTo>
                    <a:pt x="107493" y="189582"/>
                    <a:pt x="107493" y="189360"/>
                    <a:pt x="107493" y="189360"/>
                  </a:cubicBezTo>
                  <a:cubicBezTo>
                    <a:pt x="107493" y="189250"/>
                    <a:pt x="107604" y="189139"/>
                    <a:pt x="107604" y="189139"/>
                  </a:cubicBezTo>
                  <a:cubicBezTo>
                    <a:pt x="107826" y="189139"/>
                    <a:pt x="107826" y="189028"/>
                    <a:pt x="107826" y="188806"/>
                  </a:cubicBezTo>
                  <a:cubicBezTo>
                    <a:pt x="108159" y="188584"/>
                    <a:pt x="108491" y="188140"/>
                    <a:pt x="108602" y="187696"/>
                  </a:cubicBezTo>
                  <a:cubicBezTo>
                    <a:pt x="108935" y="187586"/>
                    <a:pt x="109157" y="187142"/>
                    <a:pt x="109268" y="186920"/>
                  </a:cubicBezTo>
                  <a:cubicBezTo>
                    <a:pt x="109543" y="186828"/>
                    <a:pt x="109666" y="186283"/>
                    <a:pt x="110013" y="186283"/>
                  </a:cubicBezTo>
                  <a:cubicBezTo>
                    <a:pt x="110087" y="186283"/>
                    <a:pt x="110170" y="186307"/>
                    <a:pt x="110266" y="186365"/>
                  </a:cubicBezTo>
                  <a:cubicBezTo>
                    <a:pt x="111819" y="187031"/>
                    <a:pt x="113372" y="187142"/>
                    <a:pt x="115036" y="187586"/>
                  </a:cubicBezTo>
                  <a:cubicBezTo>
                    <a:pt x="115559" y="187716"/>
                    <a:pt x="116098" y="187761"/>
                    <a:pt x="116641" y="187761"/>
                  </a:cubicBezTo>
                  <a:cubicBezTo>
                    <a:pt x="117482" y="187761"/>
                    <a:pt x="118332" y="187653"/>
                    <a:pt x="119141" y="187586"/>
                  </a:cubicBezTo>
                  <a:cubicBezTo>
                    <a:pt x="119474" y="187586"/>
                    <a:pt x="119585" y="187586"/>
                    <a:pt x="119696" y="187475"/>
                  </a:cubicBezTo>
                  <a:cubicBezTo>
                    <a:pt x="119973" y="187475"/>
                    <a:pt x="120250" y="187502"/>
                    <a:pt x="120514" y="187502"/>
                  </a:cubicBezTo>
                  <a:cubicBezTo>
                    <a:pt x="120777" y="187502"/>
                    <a:pt x="121027" y="187475"/>
                    <a:pt x="121249" y="187364"/>
                  </a:cubicBezTo>
                  <a:cubicBezTo>
                    <a:pt x="121360" y="187364"/>
                    <a:pt x="121471" y="187364"/>
                    <a:pt x="121471" y="187253"/>
                  </a:cubicBezTo>
                  <a:lnTo>
                    <a:pt x="121803" y="187253"/>
                  </a:lnTo>
                  <a:cubicBezTo>
                    <a:pt x="122025" y="187253"/>
                    <a:pt x="122247" y="187253"/>
                    <a:pt x="122358" y="187031"/>
                  </a:cubicBezTo>
                  <a:lnTo>
                    <a:pt x="122580" y="187031"/>
                  </a:lnTo>
                  <a:cubicBezTo>
                    <a:pt x="122802" y="187031"/>
                    <a:pt x="122913" y="187031"/>
                    <a:pt x="122913" y="186809"/>
                  </a:cubicBezTo>
                  <a:cubicBezTo>
                    <a:pt x="124466" y="186143"/>
                    <a:pt x="125797" y="185145"/>
                    <a:pt x="126684" y="183592"/>
                  </a:cubicBezTo>
                  <a:cubicBezTo>
                    <a:pt x="127350" y="182483"/>
                    <a:pt x="127794" y="181373"/>
                    <a:pt x="128126" y="180153"/>
                  </a:cubicBezTo>
                  <a:cubicBezTo>
                    <a:pt x="128570" y="178600"/>
                    <a:pt x="128681" y="177047"/>
                    <a:pt x="128903" y="175605"/>
                  </a:cubicBezTo>
                  <a:cubicBezTo>
                    <a:pt x="129014" y="174274"/>
                    <a:pt x="129125" y="173053"/>
                    <a:pt x="128903" y="171944"/>
                  </a:cubicBezTo>
                  <a:cubicBezTo>
                    <a:pt x="128903" y="171722"/>
                    <a:pt x="128903" y="171389"/>
                    <a:pt x="128681" y="171279"/>
                  </a:cubicBezTo>
                  <a:lnTo>
                    <a:pt x="128681" y="170835"/>
                  </a:lnTo>
                  <a:cubicBezTo>
                    <a:pt x="128681" y="170391"/>
                    <a:pt x="128681" y="170058"/>
                    <a:pt x="128570" y="169615"/>
                  </a:cubicBezTo>
                  <a:cubicBezTo>
                    <a:pt x="128348" y="168505"/>
                    <a:pt x="127794" y="167396"/>
                    <a:pt x="127461" y="166287"/>
                  </a:cubicBezTo>
                  <a:cubicBezTo>
                    <a:pt x="127461" y="166176"/>
                    <a:pt x="127461" y="165954"/>
                    <a:pt x="127350" y="165843"/>
                  </a:cubicBezTo>
                  <a:cubicBezTo>
                    <a:pt x="127350" y="165288"/>
                    <a:pt x="127017" y="164845"/>
                    <a:pt x="126684" y="164512"/>
                  </a:cubicBezTo>
                  <a:lnTo>
                    <a:pt x="126684" y="164290"/>
                  </a:lnTo>
                  <a:cubicBezTo>
                    <a:pt x="126795" y="163402"/>
                    <a:pt x="125797" y="162848"/>
                    <a:pt x="125686" y="161849"/>
                  </a:cubicBezTo>
                  <a:cubicBezTo>
                    <a:pt x="125686" y="161738"/>
                    <a:pt x="125686" y="161738"/>
                    <a:pt x="125575" y="161738"/>
                  </a:cubicBezTo>
                  <a:cubicBezTo>
                    <a:pt x="125020" y="160740"/>
                    <a:pt x="124466" y="159742"/>
                    <a:pt x="124022" y="158743"/>
                  </a:cubicBezTo>
                  <a:cubicBezTo>
                    <a:pt x="124022" y="158521"/>
                    <a:pt x="124022" y="158410"/>
                    <a:pt x="123911" y="158078"/>
                  </a:cubicBezTo>
                  <a:cubicBezTo>
                    <a:pt x="123911" y="157967"/>
                    <a:pt x="123911" y="157967"/>
                    <a:pt x="123689" y="157967"/>
                  </a:cubicBezTo>
                  <a:cubicBezTo>
                    <a:pt x="123689" y="157856"/>
                    <a:pt x="123578" y="157856"/>
                    <a:pt x="123467" y="157634"/>
                  </a:cubicBezTo>
                  <a:cubicBezTo>
                    <a:pt x="123467" y="157523"/>
                    <a:pt x="123356" y="157412"/>
                    <a:pt x="123356" y="157301"/>
                  </a:cubicBezTo>
                  <a:cubicBezTo>
                    <a:pt x="122913" y="155748"/>
                    <a:pt x="121692" y="154528"/>
                    <a:pt x="121249" y="152864"/>
                  </a:cubicBezTo>
                  <a:lnTo>
                    <a:pt x="121249" y="152864"/>
                  </a:lnTo>
                  <a:cubicBezTo>
                    <a:pt x="121538" y="152893"/>
                    <a:pt x="121821" y="152914"/>
                    <a:pt x="122091" y="152914"/>
                  </a:cubicBezTo>
                  <a:cubicBezTo>
                    <a:pt x="122857" y="152914"/>
                    <a:pt x="123530" y="152743"/>
                    <a:pt x="124022" y="152087"/>
                  </a:cubicBezTo>
                  <a:cubicBezTo>
                    <a:pt x="125020" y="151533"/>
                    <a:pt x="125908" y="150867"/>
                    <a:pt x="126351" y="149758"/>
                  </a:cubicBezTo>
                  <a:cubicBezTo>
                    <a:pt x="126462" y="149758"/>
                    <a:pt x="126462" y="149647"/>
                    <a:pt x="126462" y="149536"/>
                  </a:cubicBezTo>
                  <a:cubicBezTo>
                    <a:pt x="126684" y="149536"/>
                    <a:pt x="126684" y="149314"/>
                    <a:pt x="126684" y="149314"/>
                  </a:cubicBezTo>
                  <a:cubicBezTo>
                    <a:pt x="126795" y="149203"/>
                    <a:pt x="126906" y="148981"/>
                    <a:pt x="126795" y="148759"/>
                  </a:cubicBezTo>
                  <a:cubicBezTo>
                    <a:pt x="126906" y="148427"/>
                    <a:pt x="127239" y="147983"/>
                    <a:pt x="127017" y="147428"/>
                  </a:cubicBezTo>
                  <a:cubicBezTo>
                    <a:pt x="127183" y="147179"/>
                    <a:pt x="127287" y="147054"/>
                    <a:pt x="127423" y="147054"/>
                  </a:cubicBezTo>
                  <a:cubicBezTo>
                    <a:pt x="127468" y="147054"/>
                    <a:pt x="127516" y="147068"/>
                    <a:pt x="127572" y="147095"/>
                  </a:cubicBezTo>
                  <a:cubicBezTo>
                    <a:pt x="128015" y="147317"/>
                    <a:pt x="128459" y="147539"/>
                    <a:pt x="128903" y="147650"/>
                  </a:cubicBezTo>
                  <a:cubicBezTo>
                    <a:pt x="129657" y="148027"/>
                    <a:pt x="130410" y="148250"/>
                    <a:pt x="131199" y="148250"/>
                  </a:cubicBezTo>
                  <a:cubicBezTo>
                    <a:pt x="131571" y="148250"/>
                    <a:pt x="131951" y="148201"/>
                    <a:pt x="132342" y="148094"/>
                  </a:cubicBezTo>
                  <a:cubicBezTo>
                    <a:pt x="133673" y="147650"/>
                    <a:pt x="135226" y="147650"/>
                    <a:pt x="135781" y="145875"/>
                  </a:cubicBezTo>
                  <a:cubicBezTo>
                    <a:pt x="136335" y="147095"/>
                    <a:pt x="136890" y="148094"/>
                    <a:pt x="137334" y="149203"/>
                  </a:cubicBezTo>
                  <a:cubicBezTo>
                    <a:pt x="137556" y="150091"/>
                    <a:pt x="137999" y="150978"/>
                    <a:pt x="138554" y="151866"/>
                  </a:cubicBezTo>
                  <a:cubicBezTo>
                    <a:pt x="139441" y="153419"/>
                    <a:pt x="139774" y="155083"/>
                    <a:pt x="140662" y="156414"/>
                  </a:cubicBezTo>
                  <a:cubicBezTo>
                    <a:pt x="141327" y="157523"/>
                    <a:pt x="141660" y="158743"/>
                    <a:pt x="142437" y="159742"/>
                  </a:cubicBezTo>
                  <a:cubicBezTo>
                    <a:pt x="142769" y="160074"/>
                    <a:pt x="142991" y="160407"/>
                    <a:pt x="143102" y="160851"/>
                  </a:cubicBezTo>
                  <a:cubicBezTo>
                    <a:pt x="144433" y="162959"/>
                    <a:pt x="145875" y="164845"/>
                    <a:pt x="148094" y="166176"/>
                  </a:cubicBezTo>
                  <a:cubicBezTo>
                    <a:pt x="149980" y="167507"/>
                    <a:pt x="151866" y="168616"/>
                    <a:pt x="153973" y="169504"/>
                  </a:cubicBezTo>
                  <a:cubicBezTo>
                    <a:pt x="154084" y="169559"/>
                    <a:pt x="154223" y="169559"/>
                    <a:pt x="154389" y="169559"/>
                  </a:cubicBezTo>
                  <a:cubicBezTo>
                    <a:pt x="154556" y="169559"/>
                    <a:pt x="154750" y="169559"/>
                    <a:pt x="154972" y="169615"/>
                  </a:cubicBezTo>
                  <a:cubicBezTo>
                    <a:pt x="155102" y="169745"/>
                    <a:pt x="155270" y="169798"/>
                    <a:pt x="155454" y="169798"/>
                  </a:cubicBezTo>
                  <a:cubicBezTo>
                    <a:pt x="155584" y="169798"/>
                    <a:pt x="155721" y="169771"/>
                    <a:pt x="155859" y="169726"/>
                  </a:cubicBezTo>
                  <a:lnTo>
                    <a:pt x="156192" y="169726"/>
                  </a:lnTo>
                  <a:cubicBezTo>
                    <a:pt x="156469" y="169892"/>
                    <a:pt x="156747" y="169975"/>
                    <a:pt x="157024" y="169975"/>
                  </a:cubicBezTo>
                  <a:cubicBezTo>
                    <a:pt x="157301" y="169975"/>
                    <a:pt x="157579" y="169892"/>
                    <a:pt x="157856" y="169726"/>
                  </a:cubicBezTo>
                  <a:cubicBezTo>
                    <a:pt x="158159" y="169726"/>
                    <a:pt x="158494" y="169825"/>
                    <a:pt x="158827" y="169825"/>
                  </a:cubicBezTo>
                  <a:cubicBezTo>
                    <a:pt x="159104" y="169825"/>
                    <a:pt x="159379" y="169756"/>
                    <a:pt x="159631" y="169504"/>
                  </a:cubicBezTo>
                  <a:cubicBezTo>
                    <a:pt x="159742" y="169504"/>
                    <a:pt x="159841" y="169516"/>
                    <a:pt x="159935" y="169516"/>
                  </a:cubicBezTo>
                  <a:cubicBezTo>
                    <a:pt x="160124" y="169516"/>
                    <a:pt x="160297" y="169467"/>
                    <a:pt x="160518" y="169171"/>
                  </a:cubicBezTo>
                  <a:cubicBezTo>
                    <a:pt x="160851" y="169060"/>
                    <a:pt x="161184" y="168949"/>
                    <a:pt x="161628" y="168949"/>
                  </a:cubicBezTo>
                  <a:cubicBezTo>
                    <a:pt x="161739" y="168949"/>
                    <a:pt x="161739" y="168727"/>
                    <a:pt x="161850" y="168727"/>
                  </a:cubicBezTo>
                  <a:cubicBezTo>
                    <a:pt x="162848" y="168394"/>
                    <a:pt x="163514" y="167618"/>
                    <a:pt x="164068" y="166952"/>
                  </a:cubicBezTo>
                  <a:cubicBezTo>
                    <a:pt x="164734" y="166398"/>
                    <a:pt x="165289" y="165621"/>
                    <a:pt x="165843" y="164845"/>
                  </a:cubicBezTo>
                  <a:cubicBezTo>
                    <a:pt x="166176" y="164623"/>
                    <a:pt x="166398" y="164290"/>
                    <a:pt x="166620" y="163957"/>
                  </a:cubicBezTo>
                  <a:cubicBezTo>
                    <a:pt x="166731" y="163735"/>
                    <a:pt x="166842" y="163513"/>
                    <a:pt x="166842" y="163181"/>
                  </a:cubicBezTo>
                  <a:cubicBezTo>
                    <a:pt x="167174" y="162959"/>
                    <a:pt x="167285" y="162626"/>
                    <a:pt x="167285" y="162404"/>
                  </a:cubicBezTo>
                  <a:cubicBezTo>
                    <a:pt x="167396" y="162071"/>
                    <a:pt x="167507" y="161960"/>
                    <a:pt x="167507" y="161738"/>
                  </a:cubicBezTo>
                  <a:cubicBezTo>
                    <a:pt x="167951" y="161295"/>
                    <a:pt x="168062" y="160851"/>
                    <a:pt x="168284" y="160296"/>
                  </a:cubicBezTo>
                  <a:cubicBezTo>
                    <a:pt x="168284" y="160296"/>
                    <a:pt x="168395" y="160185"/>
                    <a:pt x="168284" y="160185"/>
                  </a:cubicBezTo>
                  <a:cubicBezTo>
                    <a:pt x="168395" y="160185"/>
                    <a:pt x="168395" y="160074"/>
                    <a:pt x="168395" y="159853"/>
                  </a:cubicBezTo>
                  <a:cubicBezTo>
                    <a:pt x="168616" y="158965"/>
                    <a:pt x="168616" y="158965"/>
                    <a:pt x="169615" y="158743"/>
                  </a:cubicBezTo>
                  <a:lnTo>
                    <a:pt x="172388" y="158743"/>
                  </a:lnTo>
                  <a:cubicBezTo>
                    <a:pt x="172832" y="159187"/>
                    <a:pt x="173276" y="158965"/>
                    <a:pt x="173608" y="159076"/>
                  </a:cubicBezTo>
                  <a:cubicBezTo>
                    <a:pt x="174940" y="159187"/>
                    <a:pt x="176271" y="159298"/>
                    <a:pt x="177380" y="159853"/>
                  </a:cubicBezTo>
                  <a:cubicBezTo>
                    <a:pt x="178822" y="160629"/>
                    <a:pt x="180153" y="161295"/>
                    <a:pt x="181263" y="162404"/>
                  </a:cubicBezTo>
                  <a:cubicBezTo>
                    <a:pt x="181374" y="162404"/>
                    <a:pt x="181817" y="162848"/>
                    <a:pt x="182261" y="163181"/>
                  </a:cubicBezTo>
                  <a:cubicBezTo>
                    <a:pt x="182150" y="163402"/>
                    <a:pt x="182150" y="163513"/>
                    <a:pt x="182150" y="163624"/>
                  </a:cubicBezTo>
                  <a:cubicBezTo>
                    <a:pt x="182483" y="165177"/>
                    <a:pt x="182816" y="166509"/>
                    <a:pt x="182816" y="168062"/>
                  </a:cubicBezTo>
                  <a:cubicBezTo>
                    <a:pt x="182816" y="168172"/>
                    <a:pt x="182816" y="168394"/>
                    <a:pt x="182927" y="168505"/>
                  </a:cubicBezTo>
                  <a:cubicBezTo>
                    <a:pt x="182372" y="169504"/>
                    <a:pt x="181928" y="170391"/>
                    <a:pt x="181595" y="171389"/>
                  </a:cubicBezTo>
                  <a:lnTo>
                    <a:pt x="181498" y="171487"/>
                  </a:lnTo>
                  <a:lnTo>
                    <a:pt x="181498" y="171487"/>
                  </a:lnTo>
                  <a:cubicBezTo>
                    <a:pt x="181540" y="171473"/>
                    <a:pt x="181595" y="171445"/>
                    <a:pt x="181706" y="171389"/>
                  </a:cubicBezTo>
                  <a:cubicBezTo>
                    <a:pt x="181706" y="171057"/>
                    <a:pt x="181706" y="170946"/>
                    <a:pt x="181928" y="170835"/>
                  </a:cubicBezTo>
                  <a:cubicBezTo>
                    <a:pt x="181928" y="170502"/>
                    <a:pt x="181928" y="170391"/>
                    <a:pt x="182261" y="170280"/>
                  </a:cubicBezTo>
                  <a:cubicBezTo>
                    <a:pt x="182261" y="169947"/>
                    <a:pt x="182261" y="169836"/>
                    <a:pt x="182483" y="169726"/>
                  </a:cubicBezTo>
                  <a:cubicBezTo>
                    <a:pt x="182483" y="169393"/>
                    <a:pt x="182483" y="169282"/>
                    <a:pt x="182816" y="169171"/>
                  </a:cubicBezTo>
                  <a:cubicBezTo>
                    <a:pt x="182816" y="168838"/>
                    <a:pt x="182816" y="168727"/>
                    <a:pt x="183038" y="168616"/>
                  </a:cubicBezTo>
                  <a:lnTo>
                    <a:pt x="183038" y="168283"/>
                  </a:lnTo>
                  <a:cubicBezTo>
                    <a:pt x="183149" y="168283"/>
                    <a:pt x="183149" y="168172"/>
                    <a:pt x="183370" y="168062"/>
                  </a:cubicBezTo>
                  <a:cubicBezTo>
                    <a:pt x="183592" y="167729"/>
                    <a:pt x="183481" y="167507"/>
                    <a:pt x="183481" y="167174"/>
                  </a:cubicBezTo>
                  <a:lnTo>
                    <a:pt x="183481" y="166952"/>
                  </a:lnTo>
                  <a:lnTo>
                    <a:pt x="183481" y="166841"/>
                  </a:lnTo>
                  <a:cubicBezTo>
                    <a:pt x="183481" y="166619"/>
                    <a:pt x="183481" y="166509"/>
                    <a:pt x="183592" y="166398"/>
                  </a:cubicBezTo>
                  <a:cubicBezTo>
                    <a:pt x="183592" y="165954"/>
                    <a:pt x="183703" y="165732"/>
                    <a:pt x="183481" y="165288"/>
                  </a:cubicBezTo>
                  <a:cubicBezTo>
                    <a:pt x="183370" y="165288"/>
                    <a:pt x="183370" y="165177"/>
                    <a:pt x="183481" y="164955"/>
                  </a:cubicBezTo>
                  <a:cubicBezTo>
                    <a:pt x="183481" y="164179"/>
                    <a:pt x="183481" y="163291"/>
                    <a:pt x="182816" y="162737"/>
                  </a:cubicBezTo>
                  <a:cubicBezTo>
                    <a:pt x="182594" y="162737"/>
                    <a:pt x="182594" y="162626"/>
                    <a:pt x="182816" y="162626"/>
                  </a:cubicBezTo>
                  <a:cubicBezTo>
                    <a:pt x="182816" y="162515"/>
                    <a:pt x="182594" y="162515"/>
                    <a:pt x="182483" y="162515"/>
                  </a:cubicBezTo>
                  <a:lnTo>
                    <a:pt x="182483" y="162404"/>
                  </a:lnTo>
                  <a:lnTo>
                    <a:pt x="182483" y="162071"/>
                  </a:lnTo>
                  <a:lnTo>
                    <a:pt x="182261" y="161849"/>
                  </a:lnTo>
                  <a:cubicBezTo>
                    <a:pt x="182039" y="161849"/>
                    <a:pt x="181928" y="161628"/>
                    <a:pt x="181928" y="161628"/>
                  </a:cubicBezTo>
                  <a:lnTo>
                    <a:pt x="182039" y="161628"/>
                  </a:lnTo>
                  <a:cubicBezTo>
                    <a:pt x="181959" y="161388"/>
                    <a:pt x="182110" y="161205"/>
                    <a:pt x="182283" y="161205"/>
                  </a:cubicBezTo>
                  <a:cubicBezTo>
                    <a:pt x="182350" y="161205"/>
                    <a:pt x="182421" y="161233"/>
                    <a:pt x="182483" y="161295"/>
                  </a:cubicBezTo>
                  <a:cubicBezTo>
                    <a:pt x="182483" y="161295"/>
                    <a:pt x="182594" y="161295"/>
                    <a:pt x="182594" y="161073"/>
                  </a:cubicBezTo>
                  <a:cubicBezTo>
                    <a:pt x="182594" y="161073"/>
                    <a:pt x="182816" y="161073"/>
                    <a:pt x="182816" y="161295"/>
                  </a:cubicBezTo>
                  <a:lnTo>
                    <a:pt x="182927" y="161295"/>
                  </a:lnTo>
                  <a:cubicBezTo>
                    <a:pt x="183038" y="161295"/>
                    <a:pt x="183038" y="161406"/>
                    <a:pt x="183149" y="161406"/>
                  </a:cubicBezTo>
                  <a:lnTo>
                    <a:pt x="183592" y="161406"/>
                  </a:lnTo>
                  <a:cubicBezTo>
                    <a:pt x="183592" y="161406"/>
                    <a:pt x="183592" y="161517"/>
                    <a:pt x="183703" y="161517"/>
                  </a:cubicBezTo>
                  <a:cubicBezTo>
                    <a:pt x="183777" y="161480"/>
                    <a:pt x="183839" y="161467"/>
                    <a:pt x="183892" y="161467"/>
                  </a:cubicBezTo>
                  <a:cubicBezTo>
                    <a:pt x="183999" y="161467"/>
                    <a:pt x="184073" y="161517"/>
                    <a:pt x="184147" y="161517"/>
                  </a:cubicBezTo>
                  <a:cubicBezTo>
                    <a:pt x="184202" y="161572"/>
                    <a:pt x="184286" y="161600"/>
                    <a:pt x="184369" y="161600"/>
                  </a:cubicBezTo>
                  <a:cubicBezTo>
                    <a:pt x="184452" y="161600"/>
                    <a:pt x="184535" y="161572"/>
                    <a:pt x="184591" y="161517"/>
                  </a:cubicBezTo>
                  <a:lnTo>
                    <a:pt x="184702" y="161517"/>
                  </a:lnTo>
                  <a:cubicBezTo>
                    <a:pt x="184813" y="161517"/>
                    <a:pt x="184813" y="161517"/>
                    <a:pt x="185034" y="161628"/>
                  </a:cubicBezTo>
                  <a:lnTo>
                    <a:pt x="185145" y="161628"/>
                  </a:lnTo>
                  <a:cubicBezTo>
                    <a:pt x="185256" y="161628"/>
                    <a:pt x="185589" y="161849"/>
                    <a:pt x="185811" y="161849"/>
                  </a:cubicBezTo>
                  <a:lnTo>
                    <a:pt x="187031" y="161849"/>
                  </a:lnTo>
                  <a:lnTo>
                    <a:pt x="187031" y="161628"/>
                  </a:lnTo>
                  <a:lnTo>
                    <a:pt x="187364" y="161628"/>
                  </a:lnTo>
                  <a:cubicBezTo>
                    <a:pt x="187475" y="161572"/>
                    <a:pt x="187641" y="161572"/>
                    <a:pt x="187822" y="161572"/>
                  </a:cubicBezTo>
                  <a:cubicBezTo>
                    <a:pt x="188002" y="161572"/>
                    <a:pt x="188196" y="161572"/>
                    <a:pt x="188362" y="161517"/>
                  </a:cubicBezTo>
                  <a:cubicBezTo>
                    <a:pt x="188473" y="161517"/>
                    <a:pt x="188584" y="161517"/>
                    <a:pt x="188584" y="161406"/>
                  </a:cubicBezTo>
                  <a:cubicBezTo>
                    <a:pt x="188695" y="161406"/>
                    <a:pt x="188917" y="161295"/>
                    <a:pt x="189028" y="161073"/>
                  </a:cubicBezTo>
                  <a:cubicBezTo>
                    <a:pt x="189139" y="161073"/>
                    <a:pt x="189139" y="160962"/>
                    <a:pt x="189250" y="160962"/>
                  </a:cubicBezTo>
                  <a:cubicBezTo>
                    <a:pt x="189472" y="160851"/>
                    <a:pt x="189472" y="160851"/>
                    <a:pt x="189583" y="160851"/>
                  </a:cubicBezTo>
                  <a:cubicBezTo>
                    <a:pt x="189583" y="160851"/>
                    <a:pt x="189694" y="160851"/>
                    <a:pt x="189694" y="160740"/>
                  </a:cubicBezTo>
                  <a:cubicBezTo>
                    <a:pt x="189804" y="160740"/>
                    <a:pt x="190026" y="160518"/>
                    <a:pt x="190026" y="160518"/>
                  </a:cubicBezTo>
                  <a:cubicBezTo>
                    <a:pt x="190803" y="159853"/>
                    <a:pt x="191912" y="159298"/>
                    <a:pt x="192356" y="158189"/>
                  </a:cubicBezTo>
                  <a:cubicBezTo>
                    <a:pt x="192467" y="158078"/>
                    <a:pt x="192467" y="157745"/>
                    <a:pt x="192578" y="157634"/>
                  </a:cubicBezTo>
                  <a:cubicBezTo>
                    <a:pt x="192800" y="157523"/>
                    <a:pt x="192800" y="157190"/>
                    <a:pt x="192911" y="157079"/>
                  </a:cubicBezTo>
                  <a:cubicBezTo>
                    <a:pt x="193465" y="156525"/>
                    <a:pt x="193354" y="155859"/>
                    <a:pt x="193465" y="155193"/>
                  </a:cubicBezTo>
                  <a:lnTo>
                    <a:pt x="193465" y="154972"/>
                  </a:lnTo>
                  <a:cubicBezTo>
                    <a:pt x="193576" y="154861"/>
                    <a:pt x="193576" y="154639"/>
                    <a:pt x="193687" y="154306"/>
                  </a:cubicBezTo>
                  <a:lnTo>
                    <a:pt x="193687" y="153640"/>
                  </a:lnTo>
                  <a:cubicBezTo>
                    <a:pt x="193909" y="153197"/>
                    <a:pt x="193909" y="152975"/>
                    <a:pt x="193687" y="152531"/>
                  </a:cubicBezTo>
                  <a:cubicBezTo>
                    <a:pt x="193576" y="152198"/>
                    <a:pt x="193687" y="151976"/>
                    <a:pt x="193687" y="151644"/>
                  </a:cubicBezTo>
                  <a:cubicBezTo>
                    <a:pt x="193576" y="151533"/>
                    <a:pt x="193576" y="151311"/>
                    <a:pt x="193465" y="151089"/>
                  </a:cubicBezTo>
                  <a:lnTo>
                    <a:pt x="193465" y="150867"/>
                  </a:lnTo>
                  <a:cubicBezTo>
                    <a:pt x="193465" y="150756"/>
                    <a:pt x="193465" y="150534"/>
                    <a:pt x="193354" y="150423"/>
                  </a:cubicBezTo>
                  <a:cubicBezTo>
                    <a:pt x="193354" y="150312"/>
                    <a:pt x="193354" y="150312"/>
                    <a:pt x="193132" y="150312"/>
                  </a:cubicBezTo>
                  <a:cubicBezTo>
                    <a:pt x="193132" y="150202"/>
                    <a:pt x="193132" y="149980"/>
                    <a:pt x="193021" y="149980"/>
                  </a:cubicBezTo>
                  <a:lnTo>
                    <a:pt x="193021" y="149869"/>
                  </a:lnTo>
                  <a:cubicBezTo>
                    <a:pt x="192911" y="149869"/>
                    <a:pt x="192911" y="149869"/>
                    <a:pt x="192800" y="149758"/>
                  </a:cubicBezTo>
                  <a:cubicBezTo>
                    <a:pt x="192800" y="149647"/>
                    <a:pt x="192800" y="149647"/>
                    <a:pt x="192578" y="149647"/>
                  </a:cubicBezTo>
                  <a:cubicBezTo>
                    <a:pt x="192578" y="149425"/>
                    <a:pt x="192578" y="149203"/>
                    <a:pt x="192467" y="149092"/>
                  </a:cubicBezTo>
                  <a:cubicBezTo>
                    <a:pt x="192467" y="148870"/>
                    <a:pt x="192356" y="148870"/>
                    <a:pt x="192356" y="148759"/>
                  </a:cubicBezTo>
                  <a:lnTo>
                    <a:pt x="192356" y="148648"/>
                  </a:lnTo>
                  <a:cubicBezTo>
                    <a:pt x="192356" y="148538"/>
                    <a:pt x="192356" y="148538"/>
                    <a:pt x="192245" y="148316"/>
                  </a:cubicBezTo>
                  <a:cubicBezTo>
                    <a:pt x="192245" y="147650"/>
                    <a:pt x="191468" y="147539"/>
                    <a:pt x="191357" y="146874"/>
                  </a:cubicBezTo>
                  <a:cubicBezTo>
                    <a:pt x="191357" y="146652"/>
                    <a:pt x="191247" y="146541"/>
                    <a:pt x="191247" y="146319"/>
                  </a:cubicBezTo>
                  <a:cubicBezTo>
                    <a:pt x="191313" y="146119"/>
                    <a:pt x="191380" y="146079"/>
                    <a:pt x="191494" y="146079"/>
                  </a:cubicBezTo>
                  <a:cubicBezTo>
                    <a:pt x="191570" y="146079"/>
                    <a:pt x="191668" y="146097"/>
                    <a:pt x="191801" y="146097"/>
                  </a:cubicBezTo>
                  <a:cubicBezTo>
                    <a:pt x="191912" y="146097"/>
                    <a:pt x="192023" y="146097"/>
                    <a:pt x="192245" y="146319"/>
                  </a:cubicBezTo>
                  <a:cubicBezTo>
                    <a:pt x="192467" y="146430"/>
                    <a:pt x="192578" y="146430"/>
                    <a:pt x="192911" y="146430"/>
                  </a:cubicBezTo>
                  <a:cubicBezTo>
                    <a:pt x="193333" y="146430"/>
                    <a:pt x="193772" y="146494"/>
                    <a:pt x="194190" y="146494"/>
                  </a:cubicBezTo>
                  <a:cubicBezTo>
                    <a:pt x="194869" y="146494"/>
                    <a:pt x="195494" y="146324"/>
                    <a:pt x="195906" y="145431"/>
                  </a:cubicBezTo>
                  <a:cubicBezTo>
                    <a:pt x="196128" y="145431"/>
                    <a:pt x="196238" y="145321"/>
                    <a:pt x="196238" y="145210"/>
                  </a:cubicBezTo>
                  <a:cubicBezTo>
                    <a:pt x="196349" y="145210"/>
                    <a:pt x="196460" y="144988"/>
                    <a:pt x="196460" y="144877"/>
                  </a:cubicBezTo>
                  <a:cubicBezTo>
                    <a:pt x="196682" y="144766"/>
                    <a:pt x="196793" y="144655"/>
                    <a:pt x="196793" y="144433"/>
                  </a:cubicBezTo>
                  <a:lnTo>
                    <a:pt x="196793" y="144322"/>
                  </a:lnTo>
                  <a:cubicBezTo>
                    <a:pt x="196904" y="144211"/>
                    <a:pt x="196904" y="143878"/>
                    <a:pt x="197015" y="143768"/>
                  </a:cubicBezTo>
                  <a:lnTo>
                    <a:pt x="197348" y="143546"/>
                  </a:lnTo>
                  <a:cubicBezTo>
                    <a:pt x="197459" y="142991"/>
                    <a:pt x="197237" y="142547"/>
                    <a:pt x="197237" y="141993"/>
                  </a:cubicBezTo>
                  <a:cubicBezTo>
                    <a:pt x="197015" y="141882"/>
                    <a:pt x="197237" y="141549"/>
                    <a:pt x="197237" y="141438"/>
                  </a:cubicBezTo>
                  <a:cubicBezTo>
                    <a:pt x="197348" y="141327"/>
                    <a:pt x="197348" y="140994"/>
                    <a:pt x="197237" y="140883"/>
                  </a:cubicBezTo>
                  <a:cubicBezTo>
                    <a:pt x="197237" y="140772"/>
                    <a:pt x="197015" y="140772"/>
                    <a:pt x="197015" y="140550"/>
                  </a:cubicBezTo>
                  <a:cubicBezTo>
                    <a:pt x="197015" y="140440"/>
                    <a:pt x="197015" y="140329"/>
                    <a:pt x="196904" y="140218"/>
                  </a:cubicBezTo>
                  <a:cubicBezTo>
                    <a:pt x="196904" y="139996"/>
                    <a:pt x="196793" y="139996"/>
                    <a:pt x="196682" y="139996"/>
                  </a:cubicBezTo>
                  <a:lnTo>
                    <a:pt x="196682" y="139885"/>
                  </a:lnTo>
                  <a:cubicBezTo>
                    <a:pt x="196349" y="139774"/>
                    <a:pt x="196349" y="139330"/>
                    <a:pt x="196349" y="139108"/>
                  </a:cubicBezTo>
                  <a:cubicBezTo>
                    <a:pt x="196238" y="139108"/>
                    <a:pt x="196128" y="138887"/>
                    <a:pt x="196128" y="138776"/>
                  </a:cubicBezTo>
                  <a:lnTo>
                    <a:pt x="195795" y="138554"/>
                  </a:lnTo>
                  <a:cubicBezTo>
                    <a:pt x="195573" y="138221"/>
                    <a:pt x="195240" y="137999"/>
                    <a:pt x="195129" y="137666"/>
                  </a:cubicBezTo>
                  <a:cubicBezTo>
                    <a:pt x="195018" y="137444"/>
                    <a:pt x="195129" y="137223"/>
                    <a:pt x="195240" y="137223"/>
                  </a:cubicBezTo>
                  <a:cubicBezTo>
                    <a:pt x="195573" y="137223"/>
                    <a:pt x="195795" y="137223"/>
                    <a:pt x="196128" y="137001"/>
                  </a:cubicBezTo>
                  <a:cubicBezTo>
                    <a:pt x="196238" y="137001"/>
                    <a:pt x="196349" y="137001"/>
                    <a:pt x="196682" y="136890"/>
                  </a:cubicBezTo>
                  <a:cubicBezTo>
                    <a:pt x="196793" y="136890"/>
                    <a:pt x="197015" y="136890"/>
                    <a:pt x="197237" y="136668"/>
                  </a:cubicBezTo>
                  <a:cubicBezTo>
                    <a:pt x="197459" y="136557"/>
                    <a:pt x="197902" y="136335"/>
                    <a:pt x="198124" y="136113"/>
                  </a:cubicBezTo>
                  <a:cubicBezTo>
                    <a:pt x="198346" y="136113"/>
                    <a:pt x="198457" y="136002"/>
                    <a:pt x="198457" y="135891"/>
                  </a:cubicBezTo>
                  <a:cubicBezTo>
                    <a:pt x="198568" y="135780"/>
                    <a:pt x="198679" y="135780"/>
                    <a:pt x="198679" y="135559"/>
                  </a:cubicBezTo>
                  <a:lnTo>
                    <a:pt x="198679" y="135448"/>
                  </a:lnTo>
                  <a:cubicBezTo>
                    <a:pt x="198901" y="135337"/>
                    <a:pt x="198901" y="135337"/>
                    <a:pt x="198901" y="135226"/>
                  </a:cubicBezTo>
                  <a:lnTo>
                    <a:pt x="198901" y="134782"/>
                  </a:lnTo>
                  <a:cubicBezTo>
                    <a:pt x="199012" y="134671"/>
                    <a:pt x="199012" y="134338"/>
                    <a:pt x="198901" y="134227"/>
                  </a:cubicBezTo>
                  <a:lnTo>
                    <a:pt x="198901" y="134116"/>
                  </a:lnTo>
                  <a:lnTo>
                    <a:pt x="199012" y="133895"/>
                  </a:lnTo>
                  <a:cubicBezTo>
                    <a:pt x="199012" y="133340"/>
                    <a:pt x="199123" y="132785"/>
                    <a:pt x="199012" y="132452"/>
                  </a:cubicBezTo>
                  <a:cubicBezTo>
                    <a:pt x="199123" y="131565"/>
                    <a:pt x="199123" y="130788"/>
                    <a:pt x="198679" y="130012"/>
                  </a:cubicBezTo>
                  <a:cubicBezTo>
                    <a:pt x="198568" y="129901"/>
                    <a:pt x="198457" y="129790"/>
                    <a:pt x="198457" y="129679"/>
                  </a:cubicBezTo>
                  <a:cubicBezTo>
                    <a:pt x="198346" y="129679"/>
                    <a:pt x="198124" y="129457"/>
                    <a:pt x="198124" y="129346"/>
                  </a:cubicBezTo>
                  <a:cubicBezTo>
                    <a:pt x="198103" y="129346"/>
                    <a:pt x="198082" y="129342"/>
                    <a:pt x="198062" y="129335"/>
                  </a:cubicBezTo>
                  <a:lnTo>
                    <a:pt x="198062" y="129335"/>
                  </a:lnTo>
                  <a:cubicBezTo>
                    <a:pt x="198464" y="129943"/>
                    <a:pt x="198901" y="130534"/>
                    <a:pt x="198901" y="131343"/>
                  </a:cubicBezTo>
                  <a:cubicBezTo>
                    <a:pt x="198790" y="131565"/>
                    <a:pt x="198790" y="131898"/>
                    <a:pt x="198901" y="132120"/>
                  </a:cubicBezTo>
                  <a:lnTo>
                    <a:pt x="198901" y="133340"/>
                  </a:lnTo>
                  <a:lnTo>
                    <a:pt x="198790" y="133340"/>
                  </a:lnTo>
                  <a:cubicBezTo>
                    <a:pt x="198013" y="134338"/>
                    <a:pt x="197681" y="135337"/>
                    <a:pt x="196904" y="136335"/>
                  </a:cubicBezTo>
                  <a:cubicBezTo>
                    <a:pt x="196793" y="136335"/>
                    <a:pt x="196682" y="136335"/>
                    <a:pt x="196571" y="136446"/>
                  </a:cubicBezTo>
                  <a:cubicBezTo>
                    <a:pt x="196238" y="136446"/>
                    <a:pt x="196017" y="136446"/>
                    <a:pt x="195795" y="136557"/>
                  </a:cubicBezTo>
                  <a:cubicBezTo>
                    <a:pt x="195646" y="136578"/>
                    <a:pt x="195502" y="136587"/>
                    <a:pt x="195360" y="136587"/>
                  </a:cubicBezTo>
                  <a:cubicBezTo>
                    <a:pt x="194756" y="136587"/>
                    <a:pt x="194183" y="136425"/>
                    <a:pt x="193465" y="136335"/>
                  </a:cubicBezTo>
                  <a:cubicBezTo>
                    <a:pt x="193354" y="136335"/>
                    <a:pt x="193021" y="136335"/>
                    <a:pt x="193021" y="136446"/>
                  </a:cubicBezTo>
                  <a:cubicBezTo>
                    <a:pt x="193021" y="136668"/>
                    <a:pt x="193243" y="136890"/>
                    <a:pt x="193354" y="136890"/>
                  </a:cubicBezTo>
                  <a:cubicBezTo>
                    <a:pt x="194131" y="137001"/>
                    <a:pt x="194464" y="137666"/>
                    <a:pt x="194907" y="138110"/>
                  </a:cubicBezTo>
                  <a:cubicBezTo>
                    <a:pt x="195573" y="138665"/>
                    <a:pt x="195684" y="139441"/>
                    <a:pt x="196238" y="140218"/>
                  </a:cubicBezTo>
                  <a:lnTo>
                    <a:pt x="196238" y="140329"/>
                  </a:lnTo>
                  <a:cubicBezTo>
                    <a:pt x="196128" y="140994"/>
                    <a:pt x="196238" y="141549"/>
                    <a:pt x="196349" y="142214"/>
                  </a:cubicBezTo>
                  <a:cubicBezTo>
                    <a:pt x="196349" y="143768"/>
                    <a:pt x="195795" y="144433"/>
                    <a:pt x="194464" y="144988"/>
                  </a:cubicBezTo>
                  <a:cubicBezTo>
                    <a:pt x="194112" y="145199"/>
                    <a:pt x="193716" y="145276"/>
                    <a:pt x="193331" y="145276"/>
                  </a:cubicBezTo>
                  <a:cubicBezTo>
                    <a:pt x="193110" y="145276"/>
                    <a:pt x="192892" y="145250"/>
                    <a:pt x="192689" y="145210"/>
                  </a:cubicBezTo>
                  <a:cubicBezTo>
                    <a:pt x="192356" y="145210"/>
                    <a:pt x="192245" y="145210"/>
                    <a:pt x="191912" y="144988"/>
                  </a:cubicBezTo>
                  <a:cubicBezTo>
                    <a:pt x="191690" y="144877"/>
                    <a:pt x="191247" y="144877"/>
                    <a:pt x="191025" y="144877"/>
                  </a:cubicBezTo>
                  <a:cubicBezTo>
                    <a:pt x="190803" y="144877"/>
                    <a:pt x="190692" y="144877"/>
                    <a:pt x="190581" y="144766"/>
                  </a:cubicBezTo>
                  <a:cubicBezTo>
                    <a:pt x="190470" y="144655"/>
                    <a:pt x="190248" y="144655"/>
                    <a:pt x="190137" y="144433"/>
                  </a:cubicBezTo>
                  <a:cubicBezTo>
                    <a:pt x="190026" y="144322"/>
                    <a:pt x="189915" y="144322"/>
                    <a:pt x="189694" y="144322"/>
                  </a:cubicBezTo>
                  <a:cubicBezTo>
                    <a:pt x="189361" y="144655"/>
                    <a:pt x="189472" y="144877"/>
                    <a:pt x="189583" y="145210"/>
                  </a:cubicBezTo>
                  <a:cubicBezTo>
                    <a:pt x="189583" y="145321"/>
                    <a:pt x="189694" y="145321"/>
                    <a:pt x="189694" y="145431"/>
                  </a:cubicBezTo>
                  <a:lnTo>
                    <a:pt x="189915" y="145542"/>
                  </a:lnTo>
                  <a:lnTo>
                    <a:pt x="190137" y="145875"/>
                  </a:lnTo>
                  <a:cubicBezTo>
                    <a:pt x="190137" y="145875"/>
                    <a:pt x="190137" y="145986"/>
                    <a:pt x="190248" y="145986"/>
                  </a:cubicBezTo>
                  <a:cubicBezTo>
                    <a:pt x="190248" y="146097"/>
                    <a:pt x="190470" y="146097"/>
                    <a:pt x="190470" y="146319"/>
                  </a:cubicBezTo>
                  <a:cubicBezTo>
                    <a:pt x="190470" y="146430"/>
                    <a:pt x="190581" y="146430"/>
                    <a:pt x="190581" y="146541"/>
                  </a:cubicBezTo>
                  <a:cubicBezTo>
                    <a:pt x="190692" y="146652"/>
                    <a:pt x="190692" y="146874"/>
                    <a:pt x="190803" y="146985"/>
                  </a:cubicBezTo>
                  <a:lnTo>
                    <a:pt x="191025" y="147095"/>
                  </a:lnTo>
                  <a:cubicBezTo>
                    <a:pt x="190803" y="147650"/>
                    <a:pt x="191136" y="147983"/>
                    <a:pt x="191357" y="148205"/>
                  </a:cubicBezTo>
                  <a:cubicBezTo>
                    <a:pt x="191579" y="148316"/>
                    <a:pt x="191690" y="148538"/>
                    <a:pt x="191801" y="148759"/>
                  </a:cubicBezTo>
                  <a:cubicBezTo>
                    <a:pt x="191801" y="148870"/>
                    <a:pt x="191912" y="148870"/>
                    <a:pt x="191912" y="149092"/>
                  </a:cubicBezTo>
                  <a:cubicBezTo>
                    <a:pt x="191912" y="149203"/>
                    <a:pt x="192134" y="149314"/>
                    <a:pt x="192134" y="149425"/>
                  </a:cubicBezTo>
                  <a:cubicBezTo>
                    <a:pt x="192134" y="149647"/>
                    <a:pt x="192134" y="149647"/>
                    <a:pt x="192245" y="149758"/>
                  </a:cubicBezTo>
                  <a:cubicBezTo>
                    <a:pt x="192245" y="149869"/>
                    <a:pt x="192356" y="149980"/>
                    <a:pt x="192467" y="150202"/>
                  </a:cubicBezTo>
                  <a:cubicBezTo>
                    <a:pt x="192467" y="150312"/>
                    <a:pt x="192689" y="150312"/>
                    <a:pt x="192689" y="150312"/>
                  </a:cubicBezTo>
                  <a:lnTo>
                    <a:pt x="192689" y="150756"/>
                  </a:lnTo>
                  <a:cubicBezTo>
                    <a:pt x="192467" y="151866"/>
                    <a:pt x="192911" y="153086"/>
                    <a:pt x="192689" y="154195"/>
                  </a:cubicBezTo>
                  <a:cubicBezTo>
                    <a:pt x="192245" y="156525"/>
                    <a:pt x="190803" y="158189"/>
                    <a:pt x="189028" y="159631"/>
                  </a:cubicBezTo>
                  <a:cubicBezTo>
                    <a:pt x="188917" y="159742"/>
                    <a:pt x="188806" y="159853"/>
                    <a:pt x="188584" y="159853"/>
                  </a:cubicBezTo>
                  <a:cubicBezTo>
                    <a:pt x="188473" y="159853"/>
                    <a:pt x="188473" y="159964"/>
                    <a:pt x="188362" y="159964"/>
                  </a:cubicBezTo>
                  <a:cubicBezTo>
                    <a:pt x="188251" y="160185"/>
                    <a:pt x="187919" y="160185"/>
                    <a:pt x="187697" y="160185"/>
                  </a:cubicBezTo>
                  <a:cubicBezTo>
                    <a:pt x="187364" y="160185"/>
                    <a:pt x="187253" y="160185"/>
                    <a:pt x="186920" y="160296"/>
                  </a:cubicBezTo>
                  <a:cubicBezTo>
                    <a:pt x="186587" y="160407"/>
                    <a:pt x="186144" y="160407"/>
                    <a:pt x="185589" y="160407"/>
                  </a:cubicBezTo>
                  <a:lnTo>
                    <a:pt x="185256" y="160407"/>
                  </a:lnTo>
                  <a:cubicBezTo>
                    <a:pt x="185145" y="160407"/>
                    <a:pt x="185034" y="160296"/>
                    <a:pt x="184702" y="160296"/>
                  </a:cubicBezTo>
                  <a:cubicBezTo>
                    <a:pt x="184480" y="160296"/>
                    <a:pt x="184369" y="160185"/>
                    <a:pt x="184036" y="160185"/>
                  </a:cubicBezTo>
                  <a:cubicBezTo>
                    <a:pt x="183814" y="160185"/>
                    <a:pt x="183481" y="159964"/>
                    <a:pt x="183259" y="159853"/>
                  </a:cubicBezTo>
                  <a:cubicBezTo>
                    <a:pt x="182927" y="159742"/>
                    <a:pt x="182705" y="159631"/>
                    <a:pt x="182372" y="159631"/>
                  </a:cubicBezTo>
                  <a:lnTo>
                    <a:pt x="182261" y="159631"/>
                  </a:lnTo>
                  <a:cubicBezTo>
                    <a:pt x="181817" y="159298"/>
                    <a:pt x="181374" y="158854"/>
                    <a:pt x="180819" y="158743"/>
                  </a:cubicBezTo>
                  <a:cubicBezTo>
                    <a:pt x="180264" y="158521"/>
                    <a:pt x="180042" y="157745"/>
                    <a:pt x="179599" y="157412"/>
                  </a:cubicBezTo>
                  <a:cubicBezTo>
                    <a:pt x="179377" y="156636"/>
                    <a:pt x="178822" y="156303"/>
                    <a:pt x="178378" y="155748"/>
                  </a:cubicBezTo>
                  <a:cubicBezTo>
                    <a:pt x="177380" y="153640"/>
                    <a:pt x="176604" y="151422"/>
                    <a:pt x="176160" y="149203"/>
                  </a:cubicBezTo>
                  <a:cubicBezTo>
                    <a:pt x="176049" y="148759"/>
                    <a:pt x="175827" y="148316"/>
                    <a:pt x="175827" y="148094"/>
                  </a:cubicBezTo>
                  <a:cubicBezTo>
                    <a:pt x="175827" y="147994"/>
                    <a:pt x="175852" y="147919"/>
                    <a:pt x="175895" y="147863"/>
                  </a:cubicBezTo>
                  <a:lnTo>
                    <a:pt x="175895" y="147863"/>
                  </a:lnTo>
                  <a:cubicBezTo>
                    <a:pt x="175932" y="147868"/>
                    <a:pt x="175969" y="147871"/>
                    <a:pt x="176007" y="147871"/>
                  </a:cubicBezTo>
                  <a:cubicBezTo>
                    <a:pt x="176431" y="147871"/>
                    <a:pt x="176878" y="147539"/>
                    <a:pt x="177269" y="147539"/>
                  </a:cubicBezTo>
                  <a:cubicBezTo>
                    <a:pt x="177303" y="147266"/>
                    <a:pt x="177380" y="147045"/>
                    <a:pt x="177495" y="146871"/>
                  </a:cubicBezTo>
                  <a:lnTo>
                    <a:pt x="177495" y="146871"/>
                  </a:lnTo>
                  <a:cubicBezTo>
                    <a:pt x="177493" y="146872"/>
                    <a:pt x="177492" y="146873"/>
                    <a:pt x="177491" y="146874"/>
                  </a:cubicBezTo>
                  <a:cubicBezTo>
                    <a:pt x="177269" y="147095"/>
                    <a:pt x="176936" y="147206"/>
                    <a:pt x="176825" y="147539"/>
                  </a:cubicBezTo>
                  <a:cubicBezTo>
                    <a:pt x="176644" y="147721"/>
                    <a:pt x="176089" y="147605"/>
                    <a:pt x="175895" y="147863"/>
                  </a:cubicBezTo>
                  <a:lnTo>
                    <a:pt x="175895" y="147863"/>
                  </a:lnTo>
                  <a:cubicBezTo>
                    <a:pt x="175757" y="147842"/>
                    <a:pt x="175623" y="147779"/>
                    <a:pt x="175494" y="147650"/>
                  </a:cubicBezTo>
                  <a:cubicBezTo>
                    <a:pt x="175494" y="147428"/>
                    <a:pt x="175494" y="147206"/>
                    <a:pt x="175161" y="147095"/>
                  </a:cubicBezTo>
                  <a:cubicBezTo>
                    <a:pt x="175161" y="146985"/>
                    <a:pt x="175051" y="146985"/>
                    <a:pt x="175051" y="146874"/>
                  </a:cubicBezTo>
                  <a:cubicBezTo>
                    <a:pt x="175051" y="146652"/>
                    <a:pt x="174940" y="146652"/>
                    <a:pt x="174940" y="146541"/>
                  </a:cubicBezTo>
                  <a:lnTo>
                    <a:pt x="174940" y="146319"/>
                  </a:lnTo>
                  <a:lnTo>
                    <a:pt x="174940" y="145542"/>
                  </a:lnTo>
                  <a:cubicBezTo>
                    <a:pt x="174940" y="145431"/>
                    <a:pt x="174718" y="145321"/>
                    <a:pt x="174607" y="145210"/>
                  </a:cubicBezTo>
                  <a:cubicBezTo>
                    <a:pt x="174496" y="145210"/>
                    <a:pt x="174496" y="145210"/>
                    <a:pt x="174385" y="144988"/>
                  </a:cubicBezTo>
                  <a:cubicBezTo>
                    <a:pt x="174385" y="144766"/>
                    <a:pt x="174385" y="144433"/>
                    <a:pt x="174052" y="144322"/>
                  </a:cubicBezTo>
                  <a:lnTo>
                    <a:pt x="172832" y="142658"/>
                  </a:lnTo>
                  <a:cubicBezTo>
                    <a:pt x="172277" y="141882"/>
                    <a:pt x="171390" y="141438"/>
                    <a:pt x="170724" y="140883"/>
                  </a:cubicBezTo>
                  <a:cubicBezTo>
                    <a:pt x="170502" y="140329"/>
                    <a:pt x="169948" y="140218"/>
                    <a:pt x="169393" y="139996"/>
                  </a:cubicBezTo>
                  <a:cubicBezTo>
                    <a:pt x="169393" y="139996"/>
                    <a:pt x="169294" y="139947"/>
                    <a:pt x="169196" y="139947"/>
                  </a:cubicBezTo>
                  <a:cubicBezTo>
                    <a:pt x="169146" y="139947"/>
                    <a:pt x="169097" y="139959"/>
                    <a:pt x="169060" y="139996"/>
                  </a:cubicBezTo>
                  <a:cubicBezTo>
                    <a:pt x="168284" y="139663"/>
                    <a:pt x="167507" y="139219"/>
                    <a:pt x="166620" y="139108"/>
                  </a:cubicBezTo>
                  <a:cubicBezTo>
                    <a:pt x="166472" y="139108"/>
                    <a:pt x="166422" y="139010"/>
                    <a:pt x="166373" y="139010"/>
                  </a:cubicBezTo>
                  <a:cubicBezTo>
                    <a:pt x="166349" y="139010"/>
                    <a:pt x="166324" y="139034"/>
                    <a:pt x="166287" y="139108"/>
                  </a:cubicBezTo>
                  <a:cubicBezTo>
                    <a:pt x="166176" y="138887"/>
                    <a:pt x="166065" y="138776"/>
                    <a:pt x="165732" y="138776"/>
                  </a:cubicBezTo>
                  <a:cubicBezTo>
                    <a:pt x="165458" y="138736"/>
                    <a:pt x="165183" y="138697"/>
                    <a:pt x="164918" y="138697"/>
                  </a:cubicBezTo>
                  <a:cubicBezTo>
                    <a:pt x="164434" y="138697"/>
                    <a:pt x="163983" y="138828"/>
                    <a:pt x="163625" y="139330"/>
                  </a:cubicBezTo>
                  <a:cubicBezTo>
                    <a:pt x="163070" y="139441"/>
                    <a:pt x="162959" y="139885"/>
                    <a:pt x="162848" y="140329"/>
                  </a:cubicBezTo>
                  <a:cubicBezTo>
                    <a:pt x="162182" y="141105"/>
                    <a:pt x="162182" y="141993"/>
                    <a:pt x="162515" y="142769"/>
                  </a:cubicBezTo>
                  <a:cubicBezTo>
                    <a:pt x="162848" y="143657"/>
                    <a:pt x="163292" y="144433"/>
                    <a:pt x="163957" y="144988"/>
                  </a:cubicBezTo>
                  <a:lnTo>
                    <a:pt x="165178" y="146652"/>
                  </a:lnTo>
                  <a:cubicBezTo>
                    <a:pt x="166176" y="147761"/>
                    <a:pt x="167285" y="148316"/>
                    <a:pt x="168616" y="148759"/>
                  </a:cubicBezTo>
                  <a:lnTo>
                    <a:pt x="168838" y="148870"/>
                  </a:lnTo>
                  <a:cubicBezTo>
                    <a:pt x="169171" y="149092"/>
                    <a:pt x="169615" y="149203"/>
                    <a:pt x="169837" y="149314"/>
                  </a:cubicBezTo>
                  <a:cubicBezTo>
                    <a:pt x="170724" y="149610"/>
                    <a:pt x="171562" y="149709"/>
                    <a:pt x="172351" y="149709"/>
                  </a:cubicBezTo>
                  <a:cubicBezTo>
                    <a:pt x="172746" y="149709"/>
                    <a:pt x="173128" y="149684"/>
                    <a:pt x="173497" y="149647"/>
                  </a:cubicBezTo>
                  <a:cubicBezTo>
                    <a:pt x="173719" y="149580"/>
                    <a:pt x="173906" y="149549"/>
                    <a:pt x="174065" y="149549"/>
                  </a:cubicBezTo>
                  <a:cubicBezTo>
                    <a:pt x="174700" y="149549"/>
                    <a:pt x="174895" y="150046"/>
                    <a:pt x="175161" y="150756"/>
                  </a:cubicBezTo>
                  <a:cubicBezTo>
                    <a:pt x="175383" y="152420"/>
                    <a:pt x="176160" y="153751"/>
                    <a:pt x="176493" y="155415"/>
                  </a:cubicBezTo>
                  <a:cubicBezTo>
                    <a:pt x="176936" y="155970"/>
                    <a:pt x="176936" y="156968"/>
                    <a:pt x="177935" y="157190"/>
                  </a:cubicBezTo>
                  <a:cubicBezTo>
                    <a:pt x="177935" y="158078"/>
                    <a:pt x="178378" y="158521"/>
                    <a:pt x="179155" y="158743"/>
                  </a:cubicBezTo>
                  <a:lnTo>
                    <a:pt x="179266" y="158743"/>
                  </a:lnTo>
                  <a:cubicBezTo>
                    <a:pt x="179266" y="159076"/>
                    <a:pt x="179266" y="159187"/>
                    <a:pt x="179488" y="159298"/>
                  </a:cubicBezTo>
                  <a:cubicBezTo>
                    <a:pt x="179044" y="159076"/>
                    <a:pt x="178600" y="158854"/>
                    <a:pt x="178157" y="158743"/>
                  </a:cubicBezTo>
                  <a:cubicBezTo>
                    <a:pt x="178009" y="158743"/>
                    <a:pt x="177811" y="158694"/>
                    <a:pt x="177664" y="158694"/>
                  </a:cubicBezTo>
                  <a:cubicBezTo>
                    <a:pt x="177590" y="158694"/>
                    <a:pt x="177528" y="158706"/>
                    <a:pt x="177491" y="158743"/>
                  </a:cubicBezTo>
                  <a:cubicBezTo>
                    <a:pt x="176967" y="158069"/>
                    <a:pt x="176290" y="157749"/>
                    <a:pt x="175496" y="157749"/>
                  </a:cubicBezTo>
                  <a:cubicBezTo>
                    <a:pt x="175115" y="157749"/>
                    <a:pt x="174706" y="157823"/>
                    <a:pt x="174274" y="157967"/>
                  </a:cubicBezTo>
                  <a:cubicBezTo>
                    <a:pt x="173298" y="157257"/>
                    <a:pt x="172251" y="157186"/>
                    <a:pt x="171189" y="157186"/>
                  </a:cubicBezTo>
                  <a:cubicBezTo>
                    <a:pt x="170924" y="157186"/>
                    <a:pt x="170658" y="157190"/>
                    <a:pt x="170391" y="157190"/>
                  </a:cubicBezTo>
                  <a:cubicBezTo>
                    <a:pt x="169282" y="157190"/>
                    <a:pt x="168727" y="156968"/>
                    <a:pt x="168616" y="155859"/>
                  </a:cubicBezTo>
                  <a:cubicBezTo>
                    <a:pt x="168616" y="155304"/>
                    <a:pt x="168506" y="154750"/>
                    <a:pt x="168062" y="154417"/>
                  </a:cubicBezTo>
                  <a:cubicBezTo>
                    <a:pt x="168062" y="153751"/>
                    <a:pt x="167840" y="153308"/>
                    <a:pt x="167507" y="152642"/>
                  </a:cubicBezTo>
                  <a:cubicBezTo>
                    <a:pt x="167063" y="151089"/>
                    <a:pt x="166176" y="149980"/>
                    <a:pt x="164845" y="148870"/>
                  </a:cubicBezTo>
                  <a:cubicBezTo>
                    <a:pt x="163625" y="147983"/>
                    <a:pt x="162293" y="147206"/>
                    <a:pt x="160851" y="146652"/>
                  </a:cubicBezTo>
                  <a:cubicBezTo>
                    <a:pt x="160309" y="146452"/>
                    <a:pt x="159797" y="146355"/>
                    <a:pt x="159321" y="146355"/>
                  </a:cubicBezTo>
                  <a:cubicBezTo>
                    <a:pt x="157947" y="146355"/>
                    <a:pt x="156880" y="147165"/>
                    <a:pt x="156303" y="148648"/>
                  </a:cubicBezTo>
                  <a:cubicBezTo>
                    <a:pt x="156303" y="148759"/>
                    <a:pt x="156192" y="148870"/>
                    <a:pt x="156192" y="148870"/>
                  </a:cubicBezTo>
                  <a:lnTo>
                    <a:pt x="156192" y="149203"/>
                  </a:lnTo>
                  <a:cubicBezTo>
                    <a:pt x="156192" y="149647"/>
                    <a:pt x="156192" y="149980"/>
                    <a:pt x="156303" y="150312"/>
                  </a:cubicBezTo>
                  <a:lnTo>
                    <a:pt x="156303" y="150423"/>
                  </a:lnTo>
                  <a:cubicBezTo>
                    <a:pt x="156303" y="150534"/>
                    <a:pt x="156303" y="150756"/>
                    <a:pt x="156525" y="150756"/>
                  </a:cubicBezTo>
                  <a:cubicBezTo>
                    <a:pt x="157301" y="152087"/>
                    <a:pt x="158189" y="153308"/>
                    <a:pt x="159187" y="154417"/>
                  </a:cubicBezTo>
                  <a:cubicBezTo>
                    <a:pt x="159187" y="154639"/>
                    <a:pt x="159298" y="154639"/>
                    <a:pt x="159520" y="154750"/>
                  </a:cubicBezTo>
                  <a:lnTo>
                    <a:pt x="159742" y="154972"/>
                  </a:lnTo>
                  <a:cubicBezTo>
                    <a:pt x="159742" y="155193"/>
                    <a:pt x="159853" y="155304"/>
                    <a:pt x="160075" y="155304"/>
                  </a:cubicBezTo>
                  <a:cubicBezTo>
                    <a:pt x="160186" y="155415"/>
                    <a:pt x="160297" y="155526"/>
                    <a:pt x="160629" y="155526"/>
                  </a:cubicBezTo>
                  <a:cubicBezTo>
                    <a:pt x="160962" y="156081"/>
                    <a:pt x="161517" y="156414"/>
                    <a:pt x="162293" y="156525"/>
                  </a:cubicBezTo>
                  <a:cubicBezTo>
                    <a:pt x="162515" y="156636"/>
                    <a:pt x="162626" y="156857"/>
                    <a:pt x="162959" y="156857"/>
                  </a:cubicBezTo>
                  <a:cubicBezTo>
                    <a:pt x="163343" y="157146"/>
                    <a:pt x="163811" y="157434"/>
                    <a:pt x="164361" y="157434"/>
                  </a:cubicBezTo>
                  <a:cubicBezTo>
                    <a:pt x="164447" y="157434"/>
                    <a:pt x="164534" y="157427"/>
                    <a:pt x="164623" y="157412"/>
                  </a:cubicBezTo>
                  <a:cubicBezTo>
                    <a:pt x="164813" y="157555"/>
                    <a:pt x="165024" y="157595"/>
                    <a:pt x="165246" y="157595"/>
                  </a:cubicBezTo>
                  <a:cubicBezTo>
                    <a:pt x="165542" y="157595"/>
                    <a:pt x="165859" y="157523"/>
                    <a:pt x="166176" y="157523"/>
                  </a:cubicBezTo>
                  <a:cubicBezTo>
                    <a:pt x="166342" y="157856"/>
                    <a:pt x="166620" y="157967"/>
                    <a:pt x="166925" y="157967"/>
                  </a:cubicBezTo>
                  <a:cubicBezTo>
                    <a:pt x="167230" y="157967"/>
                    <a:pt x="167563" y="157856"/>
                    <a:pt x="167840" y="157745"/>
                  </a:cubicBezTo>
                  <a:lnTo>
                    <a:pt x="167840" y="157745"/>
                  </a:lnTo>
                  <a:cubicBezTo>
                    <a:pt x="167396" y="158078"/>
                    <a:pt x="167396" y="158521"/>
                    <a:pt x="167507" y="158743"/>
                  </a:cubicBezTo>
                  <a:cubicBezTo>
                    <a:pt x="167063" y="158854"/>
                    <a:pt x="166953" y="159409"/>
                    <a:pt x="166842" y="159853"/>
                  </a:cubicBezTo>
                  <a:lnTo>
                    <a:pt x="166842" y="160296"/>
                  </a:lnTo>
                  <a:cubicBezTo>
                    <a:pt x="166842" y="160296"/>
                    <a:pt x="166731" y="160296"/>
                    <a:pt x="166731" y="160407"/>
                  </a:cubicBezTo>
                  <a:cubicBezTo>
                    <a:pt x="166509" y="160518"/>
                    <a:pt x="166509" y="160518"/>
                    <a:pt x="166509" y="160740"/>
                  </a:cubicBezTo>
                  <a:lnTo>
                    <a:pt x="166509" y="160962"/>
                  </a:lnTo>
                  <a:lnTo>
                    <a:pt x="166398" y="160962"/>
                  </a:lnTo>
                  <a:cubicBezTo>
                    <a:pt x="166287" y="161073"/>
                    <a:pt x="166287" y="161073"/>
                    <a:pt x="166287" y="161295"/>
                  </a:cubicBezTo>
                  <a:cubicBezTo>
                    <a:pt x="166176" y="161406"/>
                    <a:pt x="166176" y="161517"/>
                    <a:pt x="166176" y="161628"/>
                  </a:cubicBezTo>
                  <a:lnTo>
                    <a:pt x="166176" y="161849"/>
                  </a:lnTo>
                  <a:cubicBezTo>
                    <a:pt x="166176" y="161849"/>
                    <a:pt x="166065" y="161849"/>
                    <a:pt x="166065" y="161960"/>
                  </a:cubicBezTo>
                  <a:cubicBezTo>
                    <a:pt x="165843" y="162071"/>
                    <a:pt x="165843" y="162071"/>
                    <a:pt x="165843" y="162182"/>
                  </a:cubicBezTo>
                  <a:cubicBezTo>
                    <a:pt x="165843" y="162404"/>
                    <a:pt x="165843" y="162404"/>
                    <a:pt x="166065" y="162515"/>
                  </a:cubicBezTo>
                  <a:lnTo>
                    <a:pt x="165732" y="162515"/>
                  </a:lnTo>
                  <a:cubicBezTo>
                    <a:pt x="165510" y="162737"/>
                    <a:pt x="165178" y="162959"/>
                    <a:pt x="165289" y="163291"/>
                  </a:cubicBezTo>
                  <a:cubicBezTo>
                    <a:pt x="164401" y="163624"/>
                    <a:pt x="163846" y="164401"/>
                    <a:pt x="163514" y="165399"/>
                  </a:cubicBezTo>
                  <a:cubicBezTo>
                    <a:pt x="162515" y="165732"/>
                    <a:pt x="161961" y="166509"/>
                    <a:pt x="161184" y="167063"/>
                  </a:cubicBezTo>
                  <a:cubicBezTo>
                    <a:pt x="160851" y="167174"/>
                    <a:pt x="160740" y="167396"/>
                    <a:pt x="160518" y="167507"/>
                  </a:cubicBezTo>
                  <a:lnTo>
                    <a:pt x="160297" y="167618"/>
                  </a:lnTo>
                  <a:lnTo>
                    <a:pt x="160075" y="167618"/>
                  </a:lnTo>
                  <a:cubicBezTo>
                    <a:pt x="159409" y="167618"/>
                    <a:pt x="158633" y="167729"/>
                    <a:pt x="157967" y="167951"/>
                  </a:cubicBezTo>
                  <a:cubicBezTo>
                    <a:pt x="157856" y="167951"/>
                    <a:pt x="157523" y="168062"/>
                    <a:pt x="157412" y="168062"/>
                  </a:cubicBezTo>
                  <a:lnTo>
                    <a:pt x="156636" y="168062"/>
                  </a:lnTo>
                  <a:cubicBezTo>
                    <a:pt x="156414" y="168062"/>
                    <a:pt x="156192" y="167951"/>
                    <a:pt x="156081" y="167951"/>
                  </a:cubicBezTo>
                  <a:cubicBezTo>
                    <a:pt x="154084" y="167507"/>
                    <a:pt x="152310" y="166619"/>
                    <a:pt x="150535" y="165399"/>
                  </a:cubicBezTo>
                  <a:cubicBezTo>
                    <a:pt x="149980" y="164955"/>
                    <a:pt x="149425" y="164623"/>
                    <a:pt x="148538" y="164623"/>
                  </a:cubicBezTo>
                  <a:lnTo>
                    <a:pt x="148538" y="164401"/>
                  </a:lnTo>
                  <a:cubicBezTo>
                    <a:pt x="148538" y="164290"/>
                    <a:pt x="148538" y="164179"/>
                    <a:pt x="148427" y="164068"/>
                  </a:cubicBezTo>
                  <a:cubicBezTo>
                    <a:pt x="144655" y="161073"/>
                    <a:pt x="142437" y="156968"/>
                    <a:pt x="140551" y="152642"/>
                  </a:cubicBezTo>
                  <a:cubicBezTo>
                    <a:pt x="139441" y="150312"/>
                    <a:pt x="138443" y="147761"/>
                    <a:pt x="137334" y="145431"/>
                  </a:cubicBezTo>
                  <a:cubicBezTo>
                    <a:pt x="136890" y="144433"/>
                    <a:pt x="136668" y="143657"/>
                    <a:pt x="136890" y="142658"/>
                  </a:cubicBezTo>
                  <a:cubicBezTo>
                    <a:pt x="136890" y="142547"/>
                    <a:pt x="136890" y="142436"/>
                    <a:pt x="136779" y="142214"/>
                  </a:cubicBezTo>
                  <a:cubicBezTo>
                    <a:pt x="137001" y="140994"/>
                    <a:pt x="137223" y="139774"/>
                    <a:pt x="137001" y="138554"/>
                  </a:cubicBezTo>
                  <a:cubicBezTo>
                    <a:pt x="137001" y="138221"/>
                    <a:pt x="137223" y="137777"/>
                    <a:pt x="136890" y="137666"/>
                  </a:cubicBezTo>
                  <a:lnTo>
                    <a:pt x="136890" y="137001"/>
                  </a:lnTo>
                  <a:cubicBezTo>
                    <a:pt x="136890" y="136668"/>
                    <a:pt x="136890" y="136446"/>
                    <a:pt x="136668" y="136113"/>
                  </a:cubicBezTo>
                  <a:lnTo>
                    <a:pt x="136668" y="135780"/>
                  </a:lnTo>
                  <a:cubicBezTo>
                    <a:pt x="136446" y="135004"/>
                    <a:pt x="136668" y="134227"/>
                    <a:pt x="136224" y="133562"/>
                  </a:cubicBezTo>
                  <a:lnTo>
                    <a:pt x="136224" y="133229"/>
                  </a:lnTo>
                  <a:lnTo>
                    <a:pt x="136224" y="132785"/>
                  </a:lnTo>
                  <a:lnTo>
                    <a:pt x="136113" y="132785"/>
                  </a:lnTo>
                  <a:lnTo>
                    <a:pt x="136113" y="132674"/>
                  </a:lnTo>
                  <a:cubicBezTo>
                    <a:pt x="136113" y="132563"/>
                    <a:pt x="136113" y="132452"/>
                    <a:pt x="135892" y="132231"/>
                  </a:cubicBezTo>
                  <a:cubicBezTo>
                    <a:pt x="135781" y="132120"/>
                    <a:pt x="135781" y="131898"/>
                    <a:pt x="135670" y="131676"/>
                  </a:cubicBezTo>
                  <a:cubicBezTo>
                    <a:pt x="135004" y="130567"/>
                    <a:pt x="134560" y="129457"/>
                    <a:pt x="134006" y="128348"/>
                  </a:cubicBezTo>
                  <a:cubicBezTo>
                    <a:pt x="133340" y="127017"/>
                    <a:pt x="132231" y="125797"/>
                    <a:pt x="130900" y="124465"/>
                  </a:cubicBezTo>
                  <a:cubicBezTo>
                    <a:pt x="130567" y="124244"/>
                    <a:pt x="130012" y="123800"/>
                    <a:pt x="129679" y="123356"/>
                  </a:cubicBezTo>
                  <a:cubicBezTo>
                    <a:pt x="129014" y="122469"/>
                    <a:pt x="128015" y="121692"/>
                    <a:pt x="126906" y="121026"/>
                  </a:cubicBezTo>
                  <a:cubicBezTo>
                    <a:pt x="126906" y="120916"/>
                    <a:pt x="126795" y="120805"/>
                    <a:pt x="126684" y="120805"/>
                  </a:cubicBezTo>
                  <a:cubicBezTo>
                    <a:pt x="126684" y="120583"/>
                    <a:pt x="126462" y="120583"/>
                    <a:pt x="126351" y="120583"/>
                  </a:cubicBezTo>
                  <a:cubicBezTo>
                    <a:pt x="125020" y="119473"/>
                    <a:pt x="123689" y="118364"/>
                    <a:pt x="122358" y="117477"/>
                  </a:cubicBezTo>
                  <a:cubicBezTo>
                    <a:pt x="122358" y="117477"/>
                    <a:pt x="122247" y="117255"/>
                    <a:pt x="122025" y="117255"/>
                  </a:cubicBezTo>
                  <a:cubicBezTo>
                    <a:pt x="121914" y="117255"/>
                    <a:pt x="121914" y="117144"/>
                    <a:pt x="121803" y="117144"/>
                  </a:cubicBezTo>
                  <a:cubicBezTo>
                    <a:pt x="121360" y="116700"/>
                    <a:pt x="120916" y="116146"/>
                    <a:pt x="120361" y="115924"/>
                  </a:cubicBezTo>
                  <a:cubicBezTo>
                    <a:pt x="120028" y="115591"/>
                    <a:pt x="119807" y="115369"/>
                    <a:pt x="119807" y="114925"/>
                  </a:cubicBezTo>
                  <a:cubicBezTo>
                    <a:pt x="119585" y="113150"/>
                    <a:pt x="118697" y="111486"/>
                    <a:pt x="118364" y="109822"/>
                  </a:cubicBezTo>
                  <a:lnTo>
                    <a:pt x="120361" y="109822"/>
                  </a:lnTo>
                  <a:cubicBezTo>
                    <a:pt x="120621" y="109952"/>
                    <a:pt x="120919" y="110006"/>
                    <a:pt x="121211" y="110006"/>
                  </a:cubicBezTo>
                  <a:cubicBezTo>
                    <a:pt x="121417" y="110006"/>
                    <a:pt x="121620" y="109979"/>
                    <a:pt x="121803" y="109933"/>
                  </a:cubicBezTo>
                  <a:cubicBezTo>
                    <a:pt x="122136" y="109989"/>
                    <a:pt x="122469" y="110017"/>
                    <a:pt x="122816" y="110017"/>
                  </a:cubicBezTo>
                  <a:cubicBezTo>
                    <a:pt x="123162" y="110017"/>
                    <a:pt x="123523" y="109989"/>
                    <a:pt x="123911" y="109933"/>
                  </a:cubicBezTo>
                  <a:cubicBezTo>
                    <a:pt x="123961" y="109923"/>
                    <a:pt x="124008" y="109919"/>
                    <a:pt x="124053" y="109919"/>
                  </a:cubicBezTo>
                  <a:cubicBezTo>
                    <a:pt x="124507" y="109919"/>
                    <a:pt x="124728" y="110387"/>
                    <a:pt x="125131" y="110488"/>
                  </a:cubicBezTo>
                  <a:lnTo>
                    <a:pt x="125585" y="110821"/>
                  </a:lnTo>
                  <a:lnTo>
                    <a:pt x="126241" y="110821"/>
                  </a:lnTo>
                  <a:cubicBezTo>
                    <a:pt x="126331" y="110824"/>
                    <a:pt x="126422" y="110826"/>
                    <a:pt x="126512" y="110826"/>
                  </a:cubicBezTo>
                  <a:cubicBezTo>
                    <a:pt x="129304" y="110826"/>
                    <a:pt x="132033" y="109174"/>
                    <a:pt x="132786" y="106273"/>
                  </a:cubicBezTo>
                  <a:cubicBezTo>
                    <a:pt x="133118" y="104054"/>
                    <a:pt x="132564" y="102390"/>
                    <a:pt x="131011" y="100837"/>
                  </a:cubicBezTo>
                  <a:cubicBezTo>
                    <a:pt x="131011" y="100726"/>
                    <a:pt x="130900" y="100504"/>
                    <a:pt x="130789" y="100504"/>
                  </a:cubicBezTo>
                  <a:cubicBezTo>
                    <a:pt x="130789" y="100426"/>
                    <a:pt x="130733" y="100347"/>
                    <a:pt x="130622" y="100347"/>
                  </a:cubicBezTo>
                  <a:cubicBezTo>
                    <a:pt x="130576" y="100347"/>
                    <a:pt x="130521" y="100361"/>
                    <a:pt x="130456" y="100393"/>
                  </a:cubicBezTo>
                  <a:cubicBezTo>
                    <a:pt x="130345" y="100282"/>
                    <a:pt x="130234" y="100171"/>
                    <a:pt x="129901" y="100171"/>
                  </a:cubicBezTo>
                  <a:cubicBezTo>
                    <a:pt x="129790" y="99949"/>
                    <a:pt x="129679" y="99839"/>
                    <a:pt x="129347" y="99839"/>
                  </a:cubicBezTo>
                  <a:cubicBezTo>
                    <a:pt x="129014" y="99284"/>
                    <a:pt x="128237" y="99284"/>
                    <a:pt x="127683" y="99062"/>
                  </a:cubicBezTo>
                  <a:cubicBezTo>
                    <a:pt x="127683" y="98729"/>
                    <a:pt x="127572" y="98618"/>
                    <a:pt x="128015" y="98618"/>
                  </a:cubicBezTo>
                  <a:cubicBezTo>
                    <a:pt x="128459" y="98618"/>
                    <a:pt x="128792" y="98618"/>
                    <a:pt x="129125" y="98175"/>
                  </a:cubicBezTo>
                  <a:cubicBezTo>
                    <a:pt x="130678" y="98064"/>
                    <a:pt x="132009" y="97509"/>
                    <a:pt x="133451" y="97176"/>
                  </a:cubicBezTo>
                  <a:cubicBezTo>
                    <a:pt x="134339" y="97065"/>
                    <a:pt x="135448" y="96954"/>
                    <a:pt x="136335" y="96400"/>
                  </a:cubicBezTo>
                  <a:cubicBezTo>
                    <a:pt x="138110" y="96400"/>
                    <a:pt x="139774" y="95845"/>
                    <a:pt x="141549" y="95734"/>
                  </a:cubicBezTo>
                  <a:lnTo>
                    <a:pt x="143990" y="95734"/>
                  </a:lnTo>
                  <a:cubicBezTo>
                    <a:pt x="144322" y="95845"/>
                    <a:pt x="144766" y="95845"/>
                    <a:pt x="145210" y="95845"/>
                  </a:cubicBezTo>
                  <a:cubicBezTo>
                    <a:pt x="145210" y="95956"/>
                    <a:pt x="145321" y="96067"/>
                    <a:pt x="145432" y="96067"/>
                  </a:cubicBezTo>
                  <a:cubicBezTo>
                    <a:pt x="145631" y="96267"/>
                    <a:pt x="145871" y="96306"/>
                    <a:pt x="146079" y="96306"/>
                  </a:cubicBezTo>
                  <a:cubicBezTo>
                    <a:pt x="146217" y="96306"/>
                    <a:pt x="146341" y="96289"/>
                    <a:pt x="146430" y="96289"/>
                  </a:cubicBezTo>
                  <a:cubicBezTo>
                    <a:pt x="148538" y="96511"/>
                    <a:pt x="150424" y="97176"/>
                    <a:pt x="152310" y="98175"/>
                  </a:cubicBezTo>
                  <a:cubicBezTo>
                    <a:pt x="153086" y="98618"/>
                    <a:pt x="153752" y="99062"/>
                    <a:pt x="154639" y="99617"/>
                  </a:cubicBezTo>
                  <a:cubicBezTo>
                    <a:pt x="155637" y="100504"/>
                    <a:pt x="156747" y="101392"/>
                    <a:pt x="157523" y="102501"/>
                  </a:cubicBezTo>
                  <a:lnTo>
                    <a:pt x="157412" y="102612"/>
                  </a:lnTo>
                  <a:cubicBezTo>
                    <a:pt x="157080" y="102945"/>
                    <a:pt x="156747" y="102723"/>
                    <a:pt x="156303" y="102945"/>
                  </a:cubicBezTo>
                  <a:lnTo>
                    <a:pt x="156192" y="102723"/>
                  </a:lnTo>
                  <a:cubicBezTo>
                    <a:pt x="154528" y="102612"/>
                    <a:pt x="152975" y="102168"/>
                    <a:pt x="151422" y="101946"/>
                  </a:cubicBezTo>
                  <a:cubicBezTo>
                    <a:pt x="150269" y="101658"/>
                    <a:pt x="149116" y="101370"/>
                    <a:pt x="147892" y="101370"/>
                  </a:cubicBezTo>
                  <a:cubicBezTo>
                    <a:pt x="147702" y="101370"/>
                    <a:pt x="147511" y="101377"/>
                    <a:pt x="147318" y="101392"/>
                  </a:cubicBezTo>
                  <a:lnTo>
                    <a:pt x="147096" y="101392"/>
                  </a:lnTo>
                  <a:cubicBezTo>
                    <a:pt x="146866" y="101315"/>
                    <a:pt x="146584" y="101186"/>
                    <a:pt x="146249" y="101186"/>
                  </a:cubicBezTo>
                  <a:cubicBezTo>
                    <a:pt x="146098" y="101186"/>
                    <a:pt x="145937" y="101212"/>
                    <a:pt x="145765" y="101281"/>
                  </a:cubicBezTo>
                  <a:cubicBezTo>
                    <a:pt x="145543" y="101170"/>
                    <a:pt x="145376" y="101114"/>
                    <a:pt x="145210" y="101114"/>
                  </a:cubicBezTo>
                  <a:cubicBezTo>
                    <a:pt x="145043" y="101114"/>
                    <a:pt x="144877" y="101170"/>
                    <a:pt x="144655" y="101281"/>
                  </a:cubicBezTo>
                  <a:cubicBezTo>
                    <a:pt x="144544" y="101281"/>
                    <a:pt x="144212" y="101281"/>
                    <a:pt x="144101" y="101392"/>
                  </a:cubicBezTo>
                  <a:lnTo>
                    <a:pt x="143657" y="101392"/>
                  </a:lnTo>
                  <a:cubicBezTo>
                    <a:pt x="143546" y="101392"/>
                    <a:pt x="143435" y="101503"/>
                    <a:pt x="143213" y="101503"/>
                  </a:cubicBezTo>
                  <a:cubicBezTo>
                    <a:pt x="143102" y="101503"/>
                    <a:pt x="142991" y="101503"/>
                    <a:pt x="142991" y="101613"/>
                  </a:cubicBezTo>
                  <a:cubicBezTo>
                    <a:pt x="142880" y="101613"/>
                    <a:pt x="142880" y="101613"/>
                    <a:pt x="142658" y="101724"/>
                  </a:cubicBezTo>
                  <a:cubicBezTo>
                    <a:pt x="142548" y="101724"/>
                    <a:pt x="142437" y="101724"/>
                    <a:pt x="142437" y="101946"/>
                  </a:cubicBezTo>
                  <a:cubicBezTo>
                    <a:pt x="142326" y="101946"/>
                    <a:pt x="142326" y="101946"/>
                    <a:pt x="142104" y="102057"/>
                  </a:cubicBezTo>
                  <a:cubicBezTo>
                    <a:pt x="141993" y="102057"/>
                    <a:pt x="141882" y="102057"/>
                    <a:pt x="141882" y="102168"/>
                  </a:cubicBezTo>
                  <a:cubicBezTo>
                    <a:pt x="141771" y="102168"/>
                    <a:pt x="141771" y="102168"/>
                    <a:pt x="141549" y="102279"/>
                  </a:cubicBezTo>
                  <a:cubicBezTo>
                    <a:pt x="141438" y="102279"/>
                    <a:pt x="141438" y="102501"/>
                    <a:pt x="141327" y="102501"/>
                  </a:cubicBezTo>
                  <a:cubicBezTo>
                    <a:pt x="141216" y="102501"/>
                    <a:pt x="141216" y="102501"/>
                    <a:pt x="140994" y="102612"/>
                  </a:cubicBezTo>
                  <a:cubicBezTo>
                    <a:pt x="140107" y="103277"/>
                    <a:pt x="138998" y="103943"/>
                    <a:pt x="138443" y="105274"/>
                  </a:cubicBezTo>
                  <a:cubicBezTo>
                    <a:pt x="137667" y="106051"/>
                    <a:pt x="137556" y="107160"/>
                    <a:pt x="137445" y="108158"/>
                  </a:cubicBezTo>
                  <a:cubicBezTo>
                    <a:pt x="137999" y="109157"/>
                    <a:pt x="137999" y="110266"/>
                    <a:pt x="138554" y="111265"/>
                  </a:cubicBezTo>
                  <a:cubicBezTo>
                    <a:pt x="138998" y="111930"/>
                    <a:pt x="138887" y="112928"/>
                    <a:pt x="139552" y="113483"/>
                  </a:cubicBezTo>
                  <a:cubicBezTo>
                    <a:pt x="139774" y="114038"/>
                    <a:pt x="140218" y="114371"/>
                    <a:pt x="140662" y="114703"/>
                  </a:cubicBezTo>
                  <a:cubicBezTo>
                    <a:pt x="140884" y="115147"/>
                    <a:pt x="141216" y="115702"/>
                    <a:pt x="141771" y="115813"/>
                  </a:cubicBezTo>
                  <a:cubicBezTo>
                    <a:pt x="142548" y="116478"/>
                    <a:pt x="143657" y="116811"/>
                    <a:pt x="144655" y="117033"/>
                  </a:cubicBezTo>
                  <a:cubicBezTo>
                    <a:pt x="145765" y="117699"/>
                    <a:pt x="147096" y="117920"/>
                    <a:pt x="148427" y="118142"/>
                  </a:cubicBezTo>
                  <a:cubicBezTo>
                    <a:pt x="148549" y="118325"/>
                    <a:pt x="148738" y="118408"/>
                    <a:pt x="148958" y="118408"/>
                  </a:cubicBezTo>
                  <a:cubicBezTo>
                    <a:pt x="149137" y="118408"/>
                    <a:pt x="149337" y="118353"/>
                    <a:pt x="149536" y="118253"/>
                  </a:cubicBezTo>
                  <a:lnTo>
                    <a:pt x="149758" y="118253"/>
                  </a:lnTo>
                  <a:cubicBezTo>
                    <a:pt x="150091" y="118586"/>
                    <a:pt x="150313" y="118586"/>
                    <a:pt x="150646" y="118586"/>
                  </a:cubicBezTo>
                  <a:cubicBezTo>
                    <a:pt x="151311" y="119030"/>
                    <a:pt x="151977" y="118808"/>
                    <a:pt x="152642" y="119141"/>
                  </a:cubicBezTo>
                  <a:cubicBezTo>
                    <a:pt x="152642" y="119141"/>
                    <a:pt x="152864" y="119252"/>
                    <a:pt x="152975" y="119252"/>
                  </a:cubicBezTo>
                  <a:cubicBezTo>
                    <a:pt x="153419" y="119363"/>
                    <a:pt x="153752" y="119584"/>
                    <a:pt x="154195" y="119584"/>
                  </a:cubicBezTo>
                  <a:lnTo>
                    <a:pt x="154195" y="119917"/>
                  </a:lnTo>
                  <a:lnTo>
                    <a:pt x="154195" y="120250"/>
                  </a:lnTo>
                  <a:lnTo>
                    <a:pt x="154084" y="120361"/>
                  </a:lnTo>
                  <a:lnTo>
                    <a:pt x="153973" y="120361"/>
                  </a:lnTo>
                  <a:cubicBezTo>
                    <a:pt x="153863" y="120361"/>
                    <a:pt x="153863" y="120361"/>
                    <a:pt x="153641" y="120472"/>
                  </a:cubicBezTo>
                  <a:cubicBezTo>
                    <a:pt x="153530" y="120472"/>
                    <a:pt x="153530" y="120472"/>
                    <a:pt x="153419" y="120583"/>
                  </a:cubicBezTo>
                  <a:cubicBezTo>
                    <a:pt x="153308" y="120583"/>
                    <a:pt x="153308" y="120583"/>
                    <a:pt x="153086" y="120805"/>
                  </a:cubicBezTo>
                  <a:lnTo>
                    <a:pt x="153419" y="120805"/>
                  </a:lnTo>
                  <a:cubicBezTo>
                    <a:pt x="154509" y="120532"/>
                    <a:pt x="155674" y="119664"/>
                    <a:pt x="156914" y="119664"/>
                  </a:cubicBezTo>
                  <a:cubicBezTo>
                    <a:pt x="157187" y="119664"/>
                    <a:pt x="157464" y="119706"/>
                    <a:pt x="157745" y="119806"/>
                  </a:cubicBezTo>
                  <a:cubicBezTo>
                    <a:pt x="157967" y="119806"/>
                    <a:pt x="158078" y="119806"/>
                    <a:pt x="158411" y="119917"/>
                  </a:cubicBezTo>
                  <a:cubicBezTo>
                    <a:pt x="158522" y="119917"/>
                    <a:pt x="158744" y="120028"/>
                    <a:pt x="158965" y="120028"/>
                  </a:cubicBezTo>
                  <a:cubicBezTo>
                    <a:pt x="159409" y="120028"/>
                    <a:pt x="159631" y="120250"/>
                    <a:pt x="160075" y="120250"/>
                  </a:cubicBezTo>
                  <a:cubicBezTo>
                    <a:pt x="160149" y="120250"/>
                    <a:pt x="160321" y="120299"/>
                    <a:pt x="160461" y="120299"/>
                  </a:cubicBezTo>
                  <a:cubicBezTo>
                    <a:pt x="160531" y="120299"/>
                    <a:pt x="160592" y="120287"/>
                    <a:pt x="160629" y="120250"/>
                  </a:cubicBezTo>
                  <a:lnTo>
                    <a:pt x="160740" y="120250"/>
                  </a:lnTo>
                  <a:cubicBezTo>
                    <a:pt x="161517" y="120854"/>
                    <a:pt x="162428" y="120921"/>
                    <a:pt x="163368" y="120921"/>
                  </a:cubicBezTo>
                  <a:cubicBezTo>
                    <a:pt x="163637" y="120921"/>
                    <a:pt x="163908" y="120916"/>
                    <a:pt x="164179" y="120916"/>
                  </a:cubicBezTo>
                  <a:lnTo>
                    <a:pt x="164290" y="120805"/>
                  </a:lnTo>
                  <a:lnTo>
                    <a:pt x="164512" y="120805"/>
                  </a:lnTo>
                  <a:cubicBezTo>
                    <a:pt x="163181" y="120472"/>
                    <a:pt x="161961" y="120028"/>
                    <a:pt x="160740" y="120028"/>
                  </a:cubicBezTo>
                  <a:cubicBezTo>
                    <a:pt x="160740" y="119973"/>
                    <a:pt x="160713" y="119945"/>
                    <a:pt x="160685" y="119945"/>
                  </a:cubicBezTo>
                  <a:cubicBezTo>
                    <a:pt x="160657" y="119945"/>
                    <a:pt x="160629" y="119973"/>
                    <a:pt x="160629" y="120028"/>
                  </a:cubicBezTo>
                  <a:cubicBezTo>
                    <a:pt x="160297" y="119917"/>
                    <a:pt x="160075" y="119917"/>
                    <a:pt x="159742" y="119917"/>
                  </a:cubicBezTo>
                  <a:cubicBezTo>
                    <a:pt x="159742" y="119862"/>
                    <a:pt x="159714" y="119834"/>
                    <a:pt x="159673" y="119834"/>
                  </a:cubicBezTo>
                  <a:cubicBezTo>
                    <a:pt x="159631" y="119834"/>
                    <a:pt x="159576" y="119862"/>
                    <a:pt x="159520" y="119917"/>
                  </a:cubicBezTo>
                  <a:cubicBezTo>
                    <a:pt x="159409" y="119862"/>
                    <a:pt x="159326" y="119834"/>
                    <a:pt x="159257" y="119834"/>
                  </a:cubicBezTo>
                  <a:cubicBezTo>
                    <a:pt x="159187" y="119834"/>
                    <a:pt x="159132" y="119862"/>
                    <a:pt x="159076" y="119917"/>
                  </a:cubicBezTo>
                  <a:lnTo>
                    <a:pt x="158744" y="119917"/>
                  </a:lnTo>
                  <a:cubicBezTo>
                    <a:pt x="158665" y="119839"/>
                    <a:pt x="158531" y="119760"/>
                    <a:pt x="158381" y="119760"/>
                  </a:cubicBezTo>
                  <a:cubicBezTo>
                    <a:pt x="158319" y="119760"/>
                    <a:pt x="158254" y="119774"/>
                    <a:pt x="158189" y="119806"/>
                  </a:cubicBezTo>
                  <a:cubicBezTo>
                    <a:pt x="157967" y="119806"/>
                    <a:pt x="157856" y="119806"/>
                    <a:pt x="157523" y="119695"/>
                  </a:cubicBezTo>
                  <a:cubicBezTo>
                    <a:pt x="157442" y="119533"/>
                    <a:pt x="157361" y="119430"/>
                    <a:pt x="157236" y="119430"/>
                  </a:cubicBezTo>
                  <a:cubicBezTo>
                    <a:pt x="157191" y="119430"/>
                    <a:pt x="157139" y="119444"/>
                    <a:pt x="157080" y="119473"/>
                  </a:cubicBezTo>
                  <a:cubicBezTo>
                    <a:pt x="156858" y="119363"/>
                    <a:pt x="156414" y="119473"/>
                    <a:pt x="156192" y="119141"/>
                  </a:cubicBezTo>
                  <a:cubicBezTo>
                    <a:pt x="156747" y="118697"/>
                    <a:pt x="157301" y="118253"/>
                    <a:pt x="157301" y="117588"/>
                  </a:cubicBezTo>
                  <a:cubicBezTo>
                    <a:pt x="157412" y="116367"/>
                    <a:pt x="157523" y="115036"/>
                    <a:pt x="157080" y="113927"/>
                  </a:cubicBezTo>
                  <a:cubicBezTo>
                    <a:pt x="157080" y="113705"/>
                    <a:pt x="157080" y="113594"/>
                    <a:pt x="156858" y="113372"/>
                  </a:cubicBezTo>
                  <a:lnTo>
                    <a:pt x="156858" y="113150"/>
                  </a:lnTo>
                  <a:cubicBezTo>
                    <a:pt x="156858" y="112818"/>
                    <a:pt x="156858" y="112707"/>
                    <a:pt x="156747" y="112596"/>
                  </a:cubicBezTo>
                  <a:cubicBezTo>
                    <a:pt x="156414" y="111930"/>
                    <a:pt x="155859" y="111486"/>
                    <a:pt x="155416" y="110932"/>
                  </a:cubicBezTo>
                  <a:cubicBezTo>
                    <a:pt x="155637" y="110266"/>
                    <a:pt x="156414" y="110377"/>
                    <a:pt x="156747" y="109933"/>
                  </a:cubicBezTo>
                  <a:cubicBezTo>
                    <a:pt x="156858" y="109933"/>
                    <a:pt x="156969" y="109822"/>
                    <a:pt x="157080" y="109822"/>
                  </a:cubicBezTo>
                  <a:cubicBezTo>
                    <a:pt x="158411" y="109157"/>
                    <a:pt x="159076" y="108047"/>
                    <a:pt x="159520" y="106605"/>
                  </a:cubicBezTo>
                  <a:cubicBezTo>
                    <a:pt x="160075" y="105829"/>
                    <a:pt x="160297" y="104830"/>
                    <a:pt x="159742" y="103832"/>
                  </a:cubicBezTo>
                  <a:cubicBezTo>
                    <a:pt x="159520" y="103277"/>
                    <a:pt x="160075" y="103610"/>
                    <a:pt x="160297" y="103388"/>
                  </a:cubicBezTo>
                  <a:cubicBezTo>
                    <a:pt x="160629" y="103721"/>
                    <a:pt x="160962" y="103610"/>
                    <a:pt x="161406" y="103721"/>
                  </a:cubicBezTo>
                  <a:lnTo>
                    <a:pt x="161739" y="103721"/>
                  </a:lnTo>
                  <a:cubicBezTo>
                    <a:pt x="161850" y="103832"/>
                    <a:pt x="161988" y="103860"/>
                    <a:pt x="162127" y="103860"/>
                  </a:cubicBezTo>
                  <a:cubicBezTo>
                    <a:pt x="162266" y="103860"/>
                    <a:pt x="162404" y="103832"/>
                    <a:pt x="162515" y="103832"/>
                  </a:cubicBezTo>
                  <a:cubicBezTo>
                    <a:pt x="162515" y="103943"/>
                    <a:pt x="162626" y="103943"/>
                    <a:pt x="162848" y="103943"/>
                  </a:cubicBezTo>
                  <a:cubicBezTo>
                    <a:pt x="162848" y="104105"/>
                    <a:pt x="162907" y="104208"/>
                    <a:pt x="162983" y="104208"/>
                  </a:cubicBezTo>
                  <a:cubicBezTo>
                    <a:pt x="163010" y="104208"/>
                    <a:pt x="163040" y="104195"/>
                    <a:pt x="163070" y="104165"/>
                  </a:cubicBezTo>
                  <a:cubicBezTo>
                    <a:pt x="163640" y="104165"/>
                    <a:pt x="164129" y="104409"/>
                    <a:pt x="164607" y="104409"/>
                  </a:cubicBezTo>
                  <a:cubicBezTo>
                    <a:pt x="164686" y="104409"/>
                    <a:pt x="164766" y="104403"/>
                    <a:pt x="164845" y="104387"/>
                  </a:cubicBezTo>
                  <a:cubicBezTo>
                    <a:pt x="164845" y="104498"/>
                    <a:pt x="165067" y="104498"/>
                    <a:pt x="165178" y="104498"/>
                  </a:cubicBezTo>
                  <a:cubicBezTo>
                    <a:pt x="165311" y="104697"/>
                    <a:pt x="165524" y="104737"/>
                    <a:pt x="165745" y="104737"/>
                  </a:cubicBezTo>
                  <a:cubicBezTo>
                    <a:pt x="165854" y="104737"/>
                    <a:pt x="165966" y="104727"/>
                    <a:pt x="166071" y="104722"/>
                  </a:cubicBezTo>
                  <a:lnTo>
                    <a:pt x="166071" y="104722"/>
                  </a:lnTo>
                  <a:cubicBezTo>
                    <a:pt x="166069" y="104721"/>
                    <a:pt x="166067" y="104721"/>
                    <a:pt x="166065" y="104720"/>
                  </a:cubicBezTo>
                  <a:cubicBezTo>
                    <a:pt x="165843" y="104720"/>
                    <a:pt x="165732" y="104498"/>
                    <a:pt x="165732" y="104498"/>
                  </a:cubicBezTo>
                  <a:cubicBezTo>
                    <a:pt x="165621" y="104387"/>
                    <a:pt x="165289" y="104387"/>
                    <a:pt x="165067" y="104276"/>
                  </a:cubicBezTo>
                  <a:cubicBezTo>
                    <a:pt x="164734" y="104276"/>
                    <a:pt x="164623" y="104276"/>
                    <a:pt x="164401" y="104387"/>
                  </a:cubicBezTo>
                  <a:cubicBezTo>
                    <a:pt x="164401" y="103832"/>
                    <a:pt x="163957" y="103943"/>
                    <a:pt x="163514" y="103832"/>
                  </a:cubicBezTo>
                  <a:cubicBezTo>
                    <a:pt x="163403" y="103832"/>
                    <a:pt x="163070" y="103721"/>
                    <a:pt x="162959" y="103721"/>
                  </a:cubicBezTo>
                  <a:cubicBezTo>
                    <a:pt x="162737" y="103721"/>
                    <a:pt x="162515" y="103610"/>
                    <a:pt x="162293" y="103610"/>
                  </a:cubicBezTo>
                  <a:cubicBezTo>
                    <a:pt x="162182" y="103610"/>
                    <a:pt x="161961" y="103388"/>
                    <a:pt x="161739" y="103388"/>
                  </a:cubicBezTo>
                  <a:cubicBezTo>
                    <a:pt x="161406" y="103277"/>
                    <a:pt x="161184" y="103277"/>
                    <a:pt x="160851" y="103277"/>
                  </a:cubicBezTo>
                  <a:cubicBezTo>
                    <a:pt x="160629" y="103277"/>
                    <a:pt x="160518" y="103277"/>
                    <a:pt x="160186" y="103166"/>
                  </a:cubicBezTo>
                  <a:lnTo>
                    <a:pt x="159409" y="102723"/>
                  </a:lnTo>
                  <a:cubicBezTo>
                    <a:pt x="159187" y="102612"/>
                    <a:pt x="159076" y="102501"/>
                    <a:pt x="159076" y="102390"/>
                  </a:cubicBezTo>
                  <a:cubicBezTo>
                    <a:pt x="159076" y="102168"/>
                    <a:pt x="158965" y="102168"/>
                    <a:pt x="158854" y="102168"/>
                  </a:cubicBezTo>
                  <a:cubicBezTo>
                    <a:pt x="157967" y="101059"/>
                    <a:pt x="156969" y="100171"/>
                    <a:pt x="155748" y="99284"/>
                  </a:cubicBezTo>
                  <a:cubicBezTo>
                    <a:pt x="155083" y="98729"/>
                    <a:pt x="154417" y="98285"/>
                    <a:pt x="153530" y="98064"/>
                  </a:cubicBezTo>
                  <a:cubicBezTo>
                    <a:pt x="151422" y="96622"/>
                    <a:pt x="149203" y="95956"/>
                    <a:pt x="146763" y="95845"/>
                  </a:cubicBezTo>
                  <a:cubicBezTo>
                    <a:pt x="146652" y="95845"/>
                    <a:pt x="146430" y="95734"/>
                    <a:pt x="146319" y="95734"/>
                  </a:cubicBezTo>
                  <a:cubicBezTo>
                    <a:pt x="146208" y="95734"/>
                    <a:pt x="146208" y="95512"/>
                    <a:pt x="146097" y="95512"/>
                  </a:cubicBezTo>
                  <a:cubicBezTo>
                    <a:pt x="145907" y="95370"/>
                    <a:pt x="145717" y="95329"/>
                    <a:pt x="145518" y="95329"/>
                  </a:cubicBezTo>
                  <a:cubicBezTo>
                    <a:pt x="145253" y="95329"/>
                    <a:pt x="144972" y="95401"/>
                    <a:pt x="144655" y="95401"/>
                  </a:cubicBezTo>
                  <a:lnTo>
                    <a:pt x="144433" y="95401"/>
                  </a:lnTo>
                  <a:cubicBezTo>
                    <a:pt x="143990" y="95346"/>
                    <a:pt x="143601" y="95318"/>
                    <a:pt x="143213" y="95318"/>
                  </a:cubicBezTo>
                  <a:cubicBezTo>
                    <a:pt x="142825" y="95318"/>
                    <a:pt x="142437" y="95346"/>
                    <a:pt x="141993" y="95401"/>
                  </a:cubicBezTo>
                  <a:cubicBezTo>
                    <a:pt x="141857" y="95393"/>
                    <a:pt x="141722" y="95389"/>
                    <a:pt x="141586" y="95389"/>
                  </a:cubicBezTo>
                  <a:cubicBezTo>
                    <a:pt x="139947" y="95389"/>
                    <a:pt x="138307" y="95964"/>
                    <a:pt x="136668" y="96067"/>
                  </a:cubicBezTo>
                  <a:cubicBezTo>
                    <a:pt x="136446" y="96067"/>
                    <a:pt x="136446" y="96289"/>
                    <a:pt x="136446" y="96289"/>
                  </a:cubicBezTo>
                  <a:cubicBezTo>
                    <a:pt x="135670" y="96400"/>
                    <a:pt x="134782" y="96843"/>
                    <a:pt x="134006" y="96843"/>
                  </a:cubicBezTo>
                  <a:cubicBezTo>
                    <a:pt x="132564" y="96954"/>
                    <a:pt x="131343" y="97620"/>
                    <a:pt x="130012" y="97620"/>
                  </a:cubicBezTo>
                  <a:cubicBezTo>
                    <a:pt x="129679" y="97731"/>
                    <a:pt x="129569" y="97731"/>
                    <a:pt x="129236" y="97953"/>
                  </a:cubicBezTo>
                  <a:lnTo>
                    <a:pt x="129125" y="98064"/>
                  </a:lnTo>
                  <a:cubicBezTo>
                    <a:pt x="129014" y="98064"/>
                    <a:pt x="128903" y="98064"/>
                    <a:pt x="128681" y="98175"/>
                  </a:cubicBezTo>
                  <a:cubicBezTo>
                    <a:pt x="128168" y="98345"/>
                    <a:pt x="127672" y="98434"/>
                    <a:pt x="127180" y="98434"/>
                  </a:cubicBezTo>
                  <a:cubicBezTo>
                    <a:pt x="126393" y="98434"/>
                    <a:pt x="125617" y="98208"/>
                    <a:pt x="124798" y="97731"/>
                  </a:cubicBezTo>
                  <a:cubicBezTo>
                    <a:pt x="123689" y="97176"/>
                    <a:pt x="122580" y="96843"/>
                    <a:pt x="121360" y="96511"/>
                  </a:cubicBezTo>
                  <a:cubicBezTo>
                    <a:pt x="121360" y="95956"/>
                    <a:pt x="121803" y="95845"/>
                    <a:pt x="122025" y="95512"/>
                  </a:cubicBezTo>
                  <a:cubicBezTo>
                    <a:pt x="122580" y="94847"/>
                    <a:pt x="123467" y="94403"/>
                    <a:pt x="123911" y="93626"/>
                  </a:cubicBezTo>
                  <a:lnTo>
                    <a:pt x="124133" y="93626"/>
                  </a:lnTo>
                  <a:cubicBezTo>
                    <a:pt x="125242" y="92517"/>
                    <a:pt x="126684" y="92184"/>
                    <a:pt x="128126" y="91962"/>
                  </a:cubicBezTo>
                  <a:cubicBezTo>
                    <a:pt x="129790" y="91630"/>
                    <a:pt x="131454" y="91297"/>
                    <a:pt x="133118" y="90631"/>
                  </a:cubicBezTo>
                  <a:cubicBezTo>
                    <a:pt x="133451" y="90520"/>
                    <a:pt x="133673" y="90520"/>
                    <a:pt x="134006" y="90409"/>
                  </a:cubicBezTo>
                  <a:cubicBezTo>
                    <a:pt x="134117" y="90409"/>
                    <a:pt x="134228" y="90409"/>
                    <a:pt x="134228" y="90298"/>
                  </a:cubicBezTo>
                  <a:cubicBezTo>
                    <a:pt x="134671" y="90187"/>
                    <a:pt x="135115" y="90187"/>
                    <a:pt x="135559" y="90187"/>
                  </a:cubicBezTo>
                  <a:cubicBezTo>
                    <a:pt x="135670" y="90187"/>
                    <a:pt x="135781" y="90187"/>
                    <a:pt x="135781" y="89966"/>
                  </a:cubicBezTo>
                  <a:cubicBezTo>
                    <a:pt x="135892" y="89966"/>
                    <a:pt x="136113" y="89855"/>
                    <a:pt x="136224" y="89744"/>
                  </a:cubicBezTo>
                  <a:cubicBezTo>
                    <a:pt x="136335" y="89744"/>
                    <a:pt x="136335" y="89633"/>
                    <a:pt x="136335" y="89411"/>
                  </a:cubicBezTo>
                  <a:cubicBezTo>
                    <a:pt x="137223" y="89189"/>
                    <a:pt x="137888" y="89078"/>
                    <a:pt x="138665" y="88745"/>
                  </a:cubicBezTo>
                  <a:lnTo>
                    <a:pt x="138887" y="88745"/>
                  </a:lnTo>
                  <a:lnTo>
                    <a:pt x="138998" y="88634"/>
                  </a:lnTo>
                  <a:cubicBezTo>
                    <a:pt x="139663" y="88302"/>
                    <a:pt x="140218" y="88191"/>
                    <a:pt x="140773" y="87747"/>
                  </a:cubicBezTo>
                  <a:cubicBezTo>
                    <a:pt x="141105" y="87747"/>
                    <a:pt x="141216" y="87636"/>
                    <a:pt x="141327" y="87525"/>
                  </a:cubicBezTo>
                  <a:cubicBezTo>
                    <a:pt x="141660" y="87525"/>
                    <a:pt x="141771" y="87303"/>
                    <a:pt x="141882" y="87192"/>
                  </a:cubicBezTo>
                  <a:cubicBezTo>
                    <a:pt x="141993" y="87192"/>
                    <a:pt x="142215" y="87192"/>
                    <a:pt x="142326" y="86970"/>
                  </a:cubicBezTo>
                  <a:cubicBezTo>
                    <a:pt x="142437" y="86970"/>
                    <a:pt x="142437" y="86970"/>
                    <a:pt x="142437" y="86749"/>
                  </a:cubicBezTo>
                  <a:cubicBezTo>
                    <a:pt x="142548" y="86749"/>
                    <a:pt x="142548" y="86638"/>
                    <a:pt x="142769" y="86638"/>
                  </a:cubicBezTo>
                  <a:cubicBezTo>
                    <a:pt x="142991" y="86638"/>
                    <a:pt x="143102" y="86527"/>
                    <a:pt x="143324" y="86416"/>
                  </a:cubicBezTo>
                  <a:lnTo>
                    <a:pt x="143546" y="86083"/>
                  </a:lnTo>
                  <a:cubicBezTo>
                    <a:pt x="143879" y="85861"/>
                    <a:pt x="144212" y="85528"/>
                    <a:pt x="144544" y="85085"/>
                  </a:cubicBezTo>
                  <a:cubicBezTo>
                    <a:pt x="144655" y="85085"/>
                    <a:pt x="144655" y="84974"/>
                    <a:pt x="144766" y="84974"/>
                  </a:cubicBezTo>
                  <a:cubicBezTo>
                    <a:pt x="145321" y="84863"/>
                    <a:pt x="145654" y="84419"/>
                    <a:pt x="145875" y="84197"/>
                  </a:cubicBezTo>
                  <a:lnTo>
                    <a:pt x="146097" y="83975"/>
                  </a:lnTo>
                  <a:lnTo>
                    <a:pt x="146208" y="83975"/>
                  </a:lnTo>
                  <a:cubicBezTo>
                    <a:pt x="147318" y="83310"/>
                    <a:pt x="148094" y="82644"/>
                    <a:pt x="148538" y="81424"/>
                  </a:cubicBezTo>
                  <a:cubicBezTo>
                    <a:pt x="148649" y="81424"/>
                    <a:pt x="148871" y="81202"/>
                    <a:pt x="148871" y="81091"/>
                  </a:cubicBezTo>
                  <a:cubicBezTo>
                    <a:pt x="148982" y="81091"/>
                    <a:pt x="149092" y="80980"/>
                    <a:pt x="149092" y="80869"/>
                  </a:cubicBezTo>
                  <a:cubicBezTo>
                    <a:pt x="149203" y="80869"/>
                    <a:pt x="149203" y="80647"/>
                    <a:pt x="149203" y="80536"/>
                  </a:cubicBezTo>
                  <a:lnTo>
                    <a:pt x="149647" y="80093"/>
                  </a:lnTo>
                  <a:cubicBezTo>
                    <a:pt x="150202" y="79427"/>
                    <a:pt x="150756" y="78872"/>
                    <a:pt x="150867" y="77874"/>
                  </a:cubicBezTo>
                  <a:cubicBezTo>
                    <a:pt x="151089" y="77763"/>
                    <a:pt x="151089" y="77763"/>
                    <a:pt x="151089" y="77652"/>
                  </a:cubicBezTo>
                  <a:cubicBezTo>
                    <a:pt x="151200" y="77652"/>
                    <a:pt x="151200" y="77541"/>
                    <a:pt x="151200" y="77541"/>
                  </a:cubicBezTo>
                  <a:cubicBezTo>
                    <a:pt x="151311" y="77319"/>
                    <a:pt x="151422" y="77098"/>
                    <a:pt x="151422" y="76987"/>
                  </a:cubicBezTo>
                  <a:lnTo>
                    <a:pt x="151644" y="76987"/>
                  </a:lnTo>
                  <a:cubicBezTo>
                    <a:pt x="152420" y="75988"/>
                    <a:pt x="152420" y="74879"/>
                    <a:pt x="152753" y="73659"/>
                  </a:cubicBezTo>
                  <a:cubicBezTo>
                    <a:pt x="152753" y="73437"/>
                    <a:pt x="152864" y="73326"/>
                    <a:pt x="152975" y="73215"/>
                  </a:cubicBezTo>
                  <a:cubicBezTo>
                    <a:pt x="153086" y="73215"/>
                    <a:pt x="153086" y="73104"/>
                    <a:pt x="153308" y="73104"/>
                  </a:cubicBezTo>
                  <a:cubicBezTo>
                    <a:pt x="153419" y="73104"/>
                    <a:pt x="153419" y="72882"/>
                    <a:pt x="153530" y="72882"/>
                  </a:cubicBezTo>
                  <a:lnTo>
                    <a:pt x="153641" y="72771"/>
                  </a:lnTo>
                  <a:cubicBezTo>
                    <a:pt x="153641" y="72660"/>
                    <a:pt x="153863" y="72660"/>
                    <a:pt x="153863" y="72549"/>
                  </a:cubicBezTo>
                  <a:cubicBezTo>
                    <a:pt x="153892" y="72579"/>
                    <a:pt x="153930" y="72593"/>
                    <a:pt x="153973" y="72593"/>
                  </a:cubicBezTo>
                  <a:cubicBezTo>
                    <a:pt x="154092" y="72593"/>
                    <a:pt x="154255" y="72490"/>
                    <a:pt x="154417" y="72327"/>
                  </a:cubicBezTo>
                  <a:cubicBezTo>
                    <a:pt x="154528" y="72327"/>
                    <a:pt x="154528" y="72217"/>
                    <a:pt x="154639" y="72217"/>
                  </a:cubicBezTo>
                  <a:cubicBezTo>
                    <a:pt x="154639" y="72217"/>
                    <a:pt x="154750" y="72217"/>
                    <a:pt x="154750" y="72106"/>
                  </a:cubicBezTo>
                  <a:cubicBezTo>
                    <a:pt x="154972" y="72106"/>
                    <a:pt x="154972" y="71995"/>
                    <a:pt x="155083" y="71995"/>
                  </a:cubicBezTo>
                  <a:cubicBezTo>
                    <a:pt x="155194" y="71773"/>
                    <a:pt x="155194" y="71662"/>
                    <a:pt x="155194" y="71551"/>
                  </a:cubicBezTo>
                  <a:cubicBezTo>
                    <a:pt x="155305" y="71551"/>
                    <a:pt x="155305" y="71440"/>
                    <a:pt x="155305" y="71218"/>
                  </a:cubicBezTo>
                  <a:lnTo>
                    <a:pt x="155637" y="70996"/>
                  </a:lnTo>
                  <a:cubicBezTo>
                    <a:pt x="156081" y="70885"/>
                    <a:pt x="156192" y="70664"/>
                    <a:pt x="156414" y="70331"/>
                  </a:cubicBezTo>
                  <a:cubicBezTo>
                    <a:pt x="156636" y="70331"/>
                    <a:pt x="156636" y="70109"/>
                    <a:pt x="156747" y="70109"/>
                  </a:cubicBezTo>
                  <a:cubicBezTo>
                    <a:pt x="156969" y="70109"/>
                    <a:pt x="157301" y="69887"/>
                    <a:pt x="157301" y="69554"/>
                  </a:cubicBezTo>
                  <a:lnTo>
                    <a:pt x="157523" y="69332"/>
                  </a:lnTo>
                  <a:cubicBezTo>
                    <a:pt x="157856" y="69221"/>
                    <a:pt x="158078" y="69221"/>
                    <a:pt x="158411" y="68889"/>
                  </a:cubicBezTo>
                  <a:cubicBezTo>
                    <a:pt x="158633" y="68667"/>
                    <a:pt x="158965" y="68445"/>
                    <a:pt x="159076" y="68223"/>
                  </a:cubicBezTo>
                  <a:lnTo>
                    <a:pt x="159187" y="68223"/>
                  </a:lnTo>
                  <a:cubicBezTo>
                    <a:pt x="159742" y="68112"/>
                    <a:pt x="160075" y="67668"/>
                    <a:pt x="160518" y="67225"/>
                  </a:cubicBezTo>
                  <a:cubicBezTo>
                    <a:pt x="160629" y="67114"/>
                    <a:pt x="160740" y="67003"/>
                    <a:pt x="160851" y="67003"/>
                  </a:cubicBezTo>
                  <a:cubicBezTo>
                    <a:pt x="161073" y="66781"/>
                    <a:pt x="161295" y="66670"/>
                    <a:pt x="161406" y="66559"/>
                  </a:cubicBezTo>
                  <a:cubicBezTo>
                    <a:pt x="161628" y="66448"/>
                    <a:pt x="161628" y="66448"/>
                    <a:pt x="161628" y="66226"/>
                  </a:cubicBezTo>
                  <a:cubicBezTo>
                    <a:pt x="162182" y="65561"/>
                    <a:pt x="163292" y="65450"/>
                    <a:pt x="163625" y="64562"/>
                  </a:cubicBezTo>
                  <a:cubicBezTo>
                    <a:pt x="163846" y="64562"/>
                    <a:pt x="163846" y="64451"/>
                    <a:pt x="163957" y="64451"/>
                  </a:cubicBezTo>
                  <a:cubicBezTo>
                    <a:pt x="164068" y="64451"/>
                    <a:pt x="164179" y="64451"/>
                    <a:pt x="164401" y="64229"/>
                  </a:cubicBezTo>
                  <a:cubicBezTo>
                    <a:pt x="164734" y="64008"/>
                    <a:pt x="165178" y="63897"/>
                    <a:pt x="165621" y="63675"/>
                  </a:cubicBezTo>
                  <a:cubicBezTo>
                    <a:pt x="165732" y="63675"/>
                    <a:pt x="165843" y="63675"/>
                    <a:pt x="165843" y="63453"/>
                  </a:cubicBezTo>
                  <a:lnTo>
                    <a:pt x="166176" y="63453"/>
                  </a:lnTo>
                  <a:cubicBezTo>
                    <a:pt x="166287" y="63453"/>
                    <a:pt x="166287" y="63342"/>
                    <a:pt x="166398" y="63342"/>
                  </a:cubicBezTo>
                  <a:cubicBezTo>
                    <a:pt x="166398" y="63342"/>
                    <a:pt x="166620" y="63342"/>
                    <a:pt x="166620" y="63231"/>
                  </a:cubicBezTo>
                  <a:cubicBezTo>
                    <a:pt x="166731" y="63231"/>
                    <a:pt x="166731" y="63120"/>
                    <a:pt x="166842" y="63120"/>
                  </a:cubicBezTo>
                  <a:cubicBezTo>
                    <a:pt x="167174" y="62898"/>
                    <a:pt x="167396" y="62787"/>
                    <a:pt x="167396" y="62565"/>
                  </a:cubicBezTo>
                  <a:lnTo>
                    <a:pt x="167507" y="62565"/>
                  </a:lnTo>
                  <a:cubicBezTo>
                    <a:pt x="168284" y="62565"/>
                    <a:pt x="168838" y="62344"/>
                    <a:pt x="169060" y="61678"/>
                  </a:cubicBezTo>
                  <a:cubicBezTo>
                    <a:pt x="169165" y="61704"/>
                    <a:pt x="169257" y="61718"/>
                    <a:pt x="169340" y="61718"/>
                  </a:cubicBezTo>
                  <a:cubicBezTo>
                    <a:pt x="169609" y="61718"/>
                    <a:pt x="169778" y="61573"/>
                    <a:pt x="169948" y="61234"/>
                  </a:cubicBezTo>
                  <a:lnTo>
                    <a:pt x="169948" y="61123"/>
                  </a:lnTo>
                  <a:cubicBezTo>
                    <a:pt x="170280" y="61012"/>
                    <a:pt x="170724" y="61012"/>
                    <a:pt x="171168" y="60902"/>
                  </a:cubicBezTo>
                  <a:cubicBezTo>
                    <a:pt x="171279" y="60902"/>
                    <a:pt x="171390" y="61012"/>
                    <a:pt x="171612" y="61012"/>
                  </a:cubicBezTo>
                  <a:cubicBezTo>
                    <a:pt x="171723" y="61049"/>
                    <a:pt x="171846" y="61062"/>
                    <a:pt x="171977" y="61062"/>
                  </a:cubicBezTo>
                  <a:cubicBezTo>
                    <a:pt x="172240" y="61062"/>
                    <a:pt x="172536" y="61012"/>
                    <a:pt x="172832" y="61012"/>
                  </a:cubicBezTo>
                  <a:cubicBezTo>
                    <a:pt x="174607" y="60902"/>
                    <a:pt x="176382" y="60569"/>
                    <a:pt x="178268" y="60569"/>
                  </a:cubicBezTo>
                  <a:cubicBezTo>
                    <a:pt x="181928" y="60680"/>
                    <a:pt x="184923" y="62787"/>
                    <a:pt x="186255" y="66226"/>
                  </a:cubicBezTo>
                  <a:cubicBezTo>
                    <a:pt x="186366" y="66781"/>
                    <a:pt x="186587" y="67225"/>
                    <a:pt x="186920" y="67668"/>
                  </a:cubicBezTo>
                  <a:lnTo>
                    <a:pt x="187253" y="67668"/>
                  </a:lnTo>
                  <a:lnTo>
                    <a:pt x="187253" y="67779"/>
                  </a:lnTo>
                  <a:cubicBezTo>
                    <a:pt x="187142" y="67890"/>
                    <a:pt x="187142" y="68112"/>
                    <a:pt x="187142" y="68223"/>
                  </a:cubicBezTo>
                  <a:lnTo>
                    <a:pt x="187142" y="68445"/>
                  </a:lnTo>
                  <a:cubicBezTo>
                    <a:pt x="187142" y="69000"/>
                    <a:pt x="187142" y="69554"/>
                    <a:pt x="187475" y="69998"/>
                  </a:cubicBezTo>
                  <a:lnTo>
                    <a:pt x="187475" y="70109"/>
                  </a:lnTo>
                  <a:cubicBezTo>
                    <a:pt x="187364" y="71218"/>
                    <a:pt x="187475" y="72217"/>
                    <a:pt x="187475" y="73326"/>
                  </a:cubicBezTo>
                  <a:cubicBezTo>
                    <a:pt x="187475" y="74472"/>
                    <a:pt x="187429" y="74971"/>
                    <a:pt x="186947" y="74971"/>
                  </a:cubicBezTo>
                  <a:cubicBezTo>
                    <a:pt x="186684" y="74971"/>
                    <a:pt x="186289" y="74821"/>
                    <a:pt x="185700" y="74546"/>
                  </a:cubicBezTo>
                  <a:cubicBezTo>
                    <a:pt x="185274" y="74376"/>
                    <a:pt x="184783" y="74140"/>
                    <a:pt x="184277" y="74140"/>
                  </a:cubicBezTo>
                  <a:cubicBezTo>
                    <a:pt x="184124" y="74140"/>
                    <a:pt x="183969" y="74162"/>
                    <a:pt x="183814" y="74213"/>
                  </a:cubicBezTo>
                  <a:cubicBezTo>
                    <a:pt x="183481" y="74324"/>
                    <a:pt x="183038" y="74324"/>
                    <a:pt x="182816" y="74324"/>
                  </a:cubicBezTo>
                  <a:lnTo>
                    <a:pt x="180708" y="74324"/>
                  </a:lnTo>
                  <a:cubicBezTo>
                    <a:pt x="180153" y="74435"/>
                    <a:pt x="179599" y="74435"/>
                    <a:pt x="179155" y="74546"/>
                  </a:cubicBezTo>
                  <a:lnTo>
                    <a:pt x="178933" y="74546"/>
                  </a:lnTo>
                  <a:cubicBezTo>
                    <a:pt x="178822" y="74546"/>
                    <a:pt x="178489" y="74546"/>
                    <a:pt x="178378" y="74768"/>
                  </a:cubicBezTo>
                  <a:cubicBezTo>
                    <a:pt x="177935" y="74768"/>
                    <a:pt x="177491" y="74990"/>
                    <a:pt x="177269" y="75323"/>
                  </a:cubicBezTo>
                  <a:cubicBezTo>
                    <a:pt x="177158" y="75323"/>
                    <a:pt x="177158" y="75323"/>
                    <a:pt x="177158" y="75434"/>
                  </a:cubicBezTo>
                  <a:cubicBezTo>
                    <a:pt x="176936" y="75434"/>
                    <a:pt x="176825" y="75544"/>
                    <a:pt x="176825" y="75544"/>
                  </a:cubicBezTo>
                  <a:lnTo>
                    <a:pt x="176604" y="75544"/>
                  </a:lnTo>
                  <a:cubicBezTo>
                    <a:pt x="176382" y="75655"/>
                    <a:pt x="176160" y="75655"/>
                    <a:pt x="176049" y="75877"/>
                  </a:cubicBezTo>
                  <a:cubicBezTo>
                    <a:pt x="175827" y="75988"/>
                    <a:pt x="175716" y="75988"/>
                    <a:pt x="175716" y="75988"/>
                  </a:cubicBezTo>
                  <a:lnTo>
                    <a:pt x="175494" y="75988"/>
                  </a:lnTo>
                  <a:lnTo>
                    <a:pt x="175494" y="76099"/>
                  </a:lnTo>
                  <a:lnTo>
                    <a:pt x="175272" y="76099"/>
                  </a:lnTo>
                  <a:cubicBezTo>
                    <a:pt x="175161" y="76099"/>
                    <a:pt x="175161" y="76099"/>
                    <a:pt x="175051" y="76210"/>
                  </a:cubicBezTo>
                  <a:lnTo>
                    <a:pt x="174940" y="76210"/>
                  </a:lnTo>
                  <a:cubicBezTo>
                    <a:pt x="174940" y="76432"/>
                    <a:pt x="174718" y="76432"/>
                    <a:pt x="174718" y="76543"/>
                  </a:cubicBezTo>
                  <a:cubicBezTo>
                    <a:pt x="174607" y="76543"/>
                    <a:pt x="174607" y="76543"/>
                    <a:pt x="174607" y="76654"/>
                  </a:cubicBezTo>
                  <a:cubicBezTo>
                    <a:pt x="174496" y="76654"/>
                    <a:pt x="174385" y="76765"/>
                    <a:pt x="174385" y="76765"/>
                  </a:cubicBezTo>
                  <a:cubicBezTo>
                    <a:pt x="174052" y="76765"/>
                    <a:pt x="173941" y="76987"/>
                    <a:pt x="173830" y="77098"/>
                  </a:cubicBezTo>
                  <a:cubicBezTo>
                    <a:pt x="173608" y="77098"/>
                    <a:pt x="173497" y="77208"/>
                    <a:pt x="173497" y="77319"/>
                  </a:cubicBezTo>
                  <a:cubicBezTo>
                    <a:pt x="173387" y="77319"/>
                    <a:pt x="173387" y="77541"/>
                    <a:pt x="173387" y="77541"/>
                  </a:cubicBezTo>
                  <a:cubicBezTo>
                    <a:pt x="173276" y="77652"/>
                    <a:pt x="173054" y="77763"/>
                    <a:pt x="173054" y="77874"/>
                  </a:cubicBezTo>
                  <a:cubicBezTo>
                    <a:pt x="172277" y="79538"/>
                    <a:pt x="173054" y="81535"/>
                    <a:pt x="174607" y="82200"/>
                  </a:cubicBezTo>
                  <a:cubicBezTo>
                    <a:pt x="175337" y="82474"/>
                    <a:pt x="175992" y="82673"/>
                    <a:pt x="176758" y="82673"/>
                  </a:cubicBezTo>
                  <a:cubicBezTo>
                    <a:pt x="176922" y="82673"/>
                    <a:pt x="177092" y="82664"/>
                    <a:pt x="177269" y="82644"/>
                  </a:cubicBezTo>
                  <a:cubicBezTo>
                    <a:pt x="177935" y="82644"/>
                    <a:pt x="178502" y="82595"/>
                    <a:pt x="179102" y="82595"/>
                  </a:cubicBezTo>
                  <a:cubicBezTo>
                    <a:pt x="179402" y="82595"/>
                    <a:pt x="179710" y="82607"/>
                    <a:pt x="180042" y="82644"/>
                  </a:cubicBezTo>
                  <a:cubicBezTo>
                    <a:pt x="182372" y="81979"/>
                    <a:pt x="184480" y="80869"/>
                    <a:pt x="186033" y="78762"/>
                  </a:cubicBezTo>
                  <a:cubicBezTo>
                    <a:pt x="186255" y="78318"/>
                    <a:pt x="186809" y="77874"/>
                    <a:pt x="186920" y="77541"/>
                  </a:cubicBezTo>
                  <a:lnTo>
                    <a:pt x="187253" y="77541"/>
                  </a:lnTo>
                  <a:cubicBezTo>
                    <a:pt x="187614" y="77120"/>
                    <a:pt x="187942" y="76928"/>
                    <a:pt x="188308" y="76928"/>
                  </a:cubicBezTo>
                  <a:cubicBezTo>
                    <a:pt x="188618" y="76928"/>
                    <a:pt x="188954" y="77065"/>
                    <a:pt x="189361" y="77319"/>
                  </a:cubicBezTo>
                  <a:cubicBezTo>
                    <a:pt x="190692" y="78207"/>
                    <a:pt x="192245" y="78651"/>
                    <a:pt x="193798" y="79205"/>
                  </a:cubicBezTo>
                  <a:cubicBezTo>
                    <a:pt x="194020" y="79205"/>
                    <a:pt x="194353" y="79205"/>
                    <a:pt x="194575" y="79316"/>
                  </a:cubicBezTo>
                  <a:cubicBezTo>
                    <a:pt x="194685" y="79316"/>
                    <a:pt x="194685" y="79316"/>
                    <a:pt x="194907" y="79427"/>
                  </a:cubicBezTo>
                  <a:cubicBezTo>
                    <a:pt x="194981" y="79427"/>
                    <a:pt x="195055" y="79427"/>
                    <a:pt x="195096" y="79460"/>
                  </a:cubicBezTo>
                  <a:lnTo>
                    <a:pt x="195096" y="79460"/>
                  </a:lnTo>
                  <a:lnTo>
                    <a:pt x="195240" y="79316"/>
                  </a:lnTo>
                  <a:cubicBezTo>
                    <a:pt x="195351" y="79316"/>
                    <a:pt x="195351" y="79316"/>
                    <a:pt x="195573" y="79205"/>
                  </a:cubicBezTo>
                  <a:cubicBezTo>
                    <a:pt x="195684" y="79205"/>
                    <a:pt x="195795" y="79205"/>
                    <a:pt x="195795" y="78983"/>
                  </a:cubicBezTo>
                  <a:cubicBezTo>
                    <a:pt x="195906" y="78983"/>
                    <a:pt x="195906" y="78983"/>
                    <a:pt x="196128" y="78872"/>
                  </a:cubicBezTo>
                  <a:cubicBezTo>
                    <a:pt x="196238" y="78872"/>
                    <a:pt x="196349" y="78872"/>
                    <a:pt x="196349" y="78762"/>
                  </a:cubicBezTo>
                  <a:cubicBezTo>
                    <a:pt x="196460" y="78762"/>
                    <a:pt x="196460" y="78762"/>
                    <a:pt x="196682" y="78651"/>
                  </a:cubicBezTo>
                  <a:cubicBezTo>
                    <a:pt x="196913" y="78585"/>
                    <a:pt x="197153" y="78568"/>
                    <a:pt x="197398" y="78568"/>
                  </a:cubicBezTo>
                  <a:cubicBezTo>
                    <a:pt x="197657" y="78568"/>
                    <a:pt x="197921" y="78587"/>
                    <a:pt x="198182" y="78587"/>
                  </a:cubicBezTo>
                  <a:cubicBezTo>
                    <a:pt x="198503" y="78587"/>
                    <a:pt x="198821" y="78558"/>
                    <a:pt x="199123" y="78429"/>
                  </a:cubicBezTo>
                  <a:lnTo>
                    <a:pt x="199234" y="78429"/>
                  </a:lnTo>
                  <a:cubicBezTo>
                    <a:pt x="199677" y="78318"/>
                    <a:pt x="200010" y="78207"/>
                    <a:pt x="200343" y="78207"/>
                  </a:cubicBezTo>
                  <a:lnTo>
                    <a:pt x="200898" y="78207"/>
                  </a:lnTo>
                  <a:cubicBezTo>
                    <a:pt x="201330" y="78027"/>
                    <a:pt x="201738" y="77952"/>
                    <a:pt x="202131" y="77952"/>
                  </a:cubicBezTo>
                  <a:cubicBezTo>
                    <a:pt x="202949" y="77952"/>
                    <a:pt x="203698" y="78276"/>
                    <a:pt x="204447" y="78651"/>
                  </a:cubicBezTo>
                  <a:cubicBezTo>
                    <a:pt x="205668" y="79205"/>
                    <a:pt x="206444" y="80315"/>
                    <a:pt x="207443" y="81202"/>
                  </a:cubicBezTo>
                  <a:lnTo>
                    <a:pt x="207554" y="81202"/>
                  </a:lnTo>
                  <a:cubicBezTo>
                    <a:pt x="207554" y="81535"/>
                    <a:pt x="207775" y="81757"/>
                    <a:pt x="207886" y="81979"/>
                  </a:cubicBezTo>
                  <a:cubicBezTo>
                    <a:pt x="208441" y="82866"/>
                    <a:pt x="208441" y="83864"/>
                    <a:pt x="208441" y="84863"/>
                  </a:cubicBezTo>
                  <a:lnTo>
                    <a:pt x="208108" y="85085"/>
                  </a:lnTo>
                  <a:cubicBezTo>
                    <a:pt x="207997" y="85861"/>
                    <a:pt x="207997" y="86083"/>
                    <a:pt x="208219" y="86527"/>
                  </a:cubicBezTo>
                  <a:cubicBezTo>
                    <a:pt x="207886" y="87192"/>
                    <a:pt x="207997" y="87747"/>
                    <a:pt x="207886" y="88302"/>
                  </a:cubicBezTo>
                  <a:cubicBezTo>
                    <a:pt x="207348" y="89162"/>
                    <a:pt x="206706" y="90128"/>
                    <a:pt x="206162" y="90894"/>
                  </a:cubicBezTo>
                  <a:lnTo>
                    <a:pt x="206162" y="90894"/>
                  </a:lnTo>
                  <a:lnTo>
                    <a:pt x="206222" y="90853"/>
                  </a:lnTo>
                  <a:cubicBezTo>
                    <a:pt x="206333" y="90853"/>
                    <a:pt x="206444" y="90631"/>
                    <a:pt x="206444" y="90520"/>
                  </a:cubicBezTo>
                  <a:cubicBezTo>
                    <a:pt x="207332" y="89855"/>
                    <a:pt x="207886" y="88967"/>
                    <a:pt x="208330" y="88080"/>
                  </a:cubicBezTo>
                  <a:cubicBezTo>
                    <a:pt x="208552" y="87303"/>
                    <a:pt x="208885" y="86638"/>
                    <a:pt x="208885" y="85972"/>
                  </a:cubicBezTo>
                  <a:cubicBezTo>
                    <a:pt x="208996" y="85861"/>
                    <a:pt x="208996" y="85639"/>
                    <a:pt x="209107" y="85639"/>
                  </a:cubicBezTo>
                  <a:lnTo>
                    <a:pt x="209107" y="84974"/>
                  </a:lnTo>
                  <a:cubicBezTo>
                    <a:pt x="209047" y="85271"/>
                    <a:pt x="209019" y="85377"/>
                    <a:pt x="208990" y="85377"/>
                  </a:cubicBezTo>
                  <a:cubicBezTo>
                    <a:pt x="208964" y="85377"/>
                    <a:pt x="208936" y="85298"/>
                    <a:pt x="208885" y="85196"/>
                  </a:cubicBezTo>
                  <a:cubicBezTo>
                    <a:pt x="208885" y="84419"/>
                    <a:pt x="208885" y="83864"/>
                    <a:pt x="208774" y="83310"/>
                  </a:cubicBezTo>
                  <a:lnTo>
                    <a:pt x="208774" y="83088"/>
                  </a:lnTo>
                  <a:cubicBezTo>
                    <a:pt x="208552" y="82977"/>
                    <a:pt x="208441" y="82755"/>
                    <a:pt x="208441" y="82533"/>
                  </a:cubicBezTo>
                  <a:cubicBezTo>
                    <a:pt x="208219" y="82422"/>
                    <a:pt x="208219" y="82200"/>
                    <a:pt x="208219" y="81979"/>
                  </a:cubicBezTo>
                  <a:cubicBezTo>
                    <a:pt x="207997" y="81979"/>
                    <a:pt x="207997" y="81979"/>
                    <a:pt x="207886" y="81868"/>
                  </a:cubicBezTo>
                  <a:lnTo>
                    <a:pt x="207886" y="81424"/>
                  </a:lnTo>
                  <a:lnTo>
                    <a:pt x="207775" y="81313"/>
                  </a:lnTo>
                  <a:lnTo>
                    <a:pt x="207775" y="81091"/>
                  </a:lnTo>
                  <a:cubicBezTo>
                    <a:pt x="207775" y="80980"/>
                    <a:pt x="207775" y="80980"/>
                    <a:pt x="207664" y="80869"/>
                  </a:cubicBezTo>
                  <a:cubicBezTo>
                    <a:pt x="207443" y="80758"/>
                    <a:pt x="207443" y="80425"/>
                    <a:pt x="207332" y="80315"/>
                  </a:cubicBezTo>
                  <a:cubicBezTo>
                    <a:pt x="207221" y="79427"/>
                    <a:pt x="206777" y="79094"/>
                    <a:pt x="206000" y="78762"/>
                  </a:cubicBezTo>
                  <a:cubicBezTo>
                    <a:pt x="205779" y="78429"/>
                    <a:pt x="205668" y="78318"/>
                    <a:pt x="205446" y="78207"/>
                  </a:cubicBezTo>
                  <a:lnTo>
                    <a:pt x="205224" y="78207"/>
                  </a:lnTo>
                  <a:cubicBezTo>
                    <a:pt x="205113" y="78096"/>
                    <a:pt x="204891" y="78096"/>
                    <a:pt x="204669" y="77985"/>
                  </a:cubicBezTo>
                  <a:cubicBezTo>
                    <a:pt x="204558" y="77985"/>
                    <a:pt x="204558" y="77763"/>
                    <a:pt x="204447" y="77763"/>
                  </a:cubicBezTo>
                  <a:cubicBezTo>
                    <a:pt x="204336" y="77763"/>
                    <a:pt x="204336" y="77652"/>
                    <a:pt x="204115" y="77652"/>
                  </a:cubicBezTo>
                  <a:cubicBezTo>
                    <a:pt x="203782" y="77319"/>
                    <a:pt x="203338" y="77098"/>
                    <a:pt x="203227" y="76543"/>
                  </a:cubicBezTo>
                  <a:cubicBezTo>
                    <a:pt x="203449" y="76543"/>
                    <a:pt x="203560" y="76099"/>
                    <a:pt x="203893" y="75988"/>
                  </a:cubicBezTo>
                  <a:cubicBezTo>
                    <a:pt x="204004" y="75323"/>
                    <a:pt x="204891" y="75212"/>
                    <a:pt x="204669" y="74435"/>
                  </a:cubicBezTo>
                  <a:cubicBezTo>
                    <a:pt x="204891" y="74324"/>
                    <a:pt x="204891" y="74324"/>
                    <a:pt x="204891" y="74213"/>
                  </a:cubicBezTo>
                  <a:cubicBezTo>
                    <a:pt x="205002" y="74213"/>
                    <a:pt x="205002" y="74213"/>
                    <a:pt x="205002" y="73991"/>
                  </a:cubicBezTo>
                  <a:cubicBezTo>
                    <a:pt x="205224" y="73881"/>
                    <a:pt x="205224" y="73659"/>
                    <a:pt x="205224" y="73437"/>
                  </a:cubicBezTo>
                  <a:cubicBezTo>
                    <a:pt x="205446" y="73437"/>
                    <a:pt x="205446" y="73326"/>
                    <a:pt x="205557" y="73215"/>
                  </a:cubicBezTo>
                  <a:lnTo>
                    <a:pt x="205557" y="69000"/>
                  </a:lnTo>
                  <a:cubicBezTo>
                    <a:pt x="205557" y="68889"/>
                    <a:pt x="205446" y="68778"/>
                    <a:pt x="205446" y="68778"/>
                  </a:cubicBezTo>
                  <a:lnTo>
                    <a:pt x="205446" y="68445"/>
                  </a:lnTo>
                  <a:cubicBezTo>
                    <a:pt x="205224" y="68334"/>
                    <a:pt x="205224" y="68112"/>
                    <a:pt x="205113" y="67890"/>
                  </a:cubicBezTo>
                  <a:cubicBezTo>
                    <a:pt x="205002" y="67779"/>
                    <a:pt x="205002" y="67557"/>
                    <a:pt x="204891" y="67336"/>
                  </a:cubicBezTo>
                  <a:lnTo>
                    <a:pt x="204558" y="67114"/>
                  </a:lnTo>
                  <a:cubicBezTo>
                    <a:pt x="204447" y="67003"/>
                    <a:pt x="204447" y="66670"/>
                    <a:pt x="204336" y="66559"/>
                  </a:cubicBezTo>
                  <a:lnTo>
                    <a:pt x="204004" y="66226"/>
                  </a:lnTo>
                  <a:lnTo>
                    <a:pt x="203782" y="66004"/>
                  </a:lnTo>
                  <a:cubicBezTo>
                    <a:pt x="203560" y="65893"/>
                    <a:pt x="203560" y="65561"/>
                    <a:pt x="203449" y="65450"/>
                  </a:cubicBezTo>
                  <a:lnTo>
                    <a:pt x="203227" y="65117"/>
                  </a:lnTo>
                  <a:lnTo>
                    <a:pt x="202894" y="64895"/>
                  </a:lnTo>
                  <a:lnTo>
                    <a:pt x="202673" y="64562"/>
                  </a:lnTo>
                  <a:lnTo>
                    <a:pt x="202340" y="64340"/>
                  </a:lnTo>
                  <a:cubicBezTo>
                    <a:pt x="202229" y="64229"/>
                    <a:pt x="201896" y="64340"/>
                    <a:pt x="201896" y="64008"/>
                  </a:cubicBezTo>
                  <a:cubicBezTo>
                    <a:pt x="201785" y="64008"/>
                    <a:pt x="201785" y="63897"/>
                    <a:pt x="201674" y="63786"/>
                  </a:cubicBezTo>
                  <a:cubicBezTo>
                    <a:pt x="201563" y="63675"/>
                    <a:pt x="201230" y="63675"/>
                    <a:pt x="201230" y="63453"/>
                  </a:cubicBezTo>
                  <a:cubicBezTo>
                    <a:pt x="201119" y="63342"/>
                    <a:pt x="200787" y="63453"/>
                    <a:pt x="200787" y="63231"/>
                  </a:cubicBezTo>
                  <a:cubicBezTo>
                    <a:pt x="200676" y="63120"/>
                    <a:pt x="200454" y="63120"/>
                    <a:pt x="200232" y="62898"/>
                  </a:cubicBezTo>
                  <a:cubicBezTo>
                    <a:pt x="200121" y="62898"/>
                    <a:pt x="200121" y="62898"/>
                    <a:pt x="200010" y="62787"/>
                  </a:cubicBezTo>
                  <a:cubicBezTo>
                    <a:pt x="199899" y="62676"/>
                    <a:pt x="199566" y="62676"/>
                    <a:pt x="199345" y="62676"/>
                  </a:cubicBezTo>
                  <a:lnTo>
                    <a:pt x="199123" y="62676"/>
                  </a:lnTo>
                  <a:lnTo>
                    <a:pt x="199123" y="62565"/>
                  </a:lnTo>
                  <a:cubicBezTo>
                    <a:pt x="199012" y="62344"/>
                    <a:pt x="198790" y="62344"/>
                    <a:pt x="198457" y="62344"/>
                  </a:cubicBezTo>
                  <a:lnTo>
                    <a:pt x="198346" y="62344"/>
                  </a:lnTo>
                  <a:lnTo>
                    <a:pt x="198346" y="62233"/>
                  </a:lnTo>
                  <a:lnTo>
                    <a:pt x="197902" y="62233"/>
                  </a:lnTo>
                  <a:cubicBezTo>
                    <a:pt x="197755" y="62196"/>
                    <a:pt x="197631" y="62183"/>
                    <a:pt x="197516" y="62183"/>
                  </a:cubicBezTo>
                  <a:cubicBezTo>
                    <a:pt x="197286" y="62183"/>
                    <a:pt x="197089" y="62233"/>
                    <a:pt x="196793" y="62233"/>
                  </a:cubicBezTo>
                  <a:cubicBezTo>
                    <a:pt x="196793" y="62233"/>
                    <a:pt x="196793" y="62122"/>
                    <a:pt x="196682" y="62122"/>
                  </a:cubicBezTo>
                  <a:cubicBezTo>
                    <a:pt x="196682" y="62122"/>
                    <a:pt x="196633" y="62171"/>
                    <a:pt x="196534" y="62171"/>
                  </a:cubicBezTo>
                  <a:cubicBezTo>
                    <a:pt x="196485" y="62171"/>
                    <a:pt x="196423" y="62159"/>
                    <a:pt x="196349" y="62122"/>
                  </a:cubicBezTo>
                  <a:lnTo>
                    <a:pt x="196349" y="62011"/>
                  </a:lnTo>
                  <a:lnTo>
                    <a:pt x="196017" y="62011"/>
                  </a:lnTo>
                  <a:cubicBezTo>
                    <a:pt x="195795" y="61789"/>
                    <a:pt x="195684" y="61789"/>
                    <a:pt x="195573" y="61678"/>
                  </a:cubicBezTo>
                  <a:cubicBezTo>
                    <a:pt x="195684" y="61567"/>
                    <a:pt x="195795" y="61234"/>
                    <a:pt x="196128" y="61123"/>
                  </a:cubicBezTo>
                  <a:cubicBezTo>
                    <a:pt x="196238" y="61123"/>
                    <a:pt x="196238" y="61012"/>
                    <a:pt x="196349" y="61012"/>
                  </a:cubicBezTo>
                  <a:cubicBezTo>
                    <a:pt x="196904" y="60902"/>
                    <a:pt x="197126" y="60458"/>
                    <a:pt x="197459" y="60125"/>
                  </a:cubicBezTo>
                  <a:cubicBezTo>
                    <a:pt x="197459" y="59570"/>
                    <a:pt x="198235" y="59459"/>
                    <a:pt x="198013" y="58905"/>
                  </a:cubicBezTo>
                  <a:cubicBezTo>
                    <a:pt x="198235" y="58905"/>
                    <a:pt x="198235" y="58794"/>
                    <a:pt x="198346" y="58683"/>
                  </a:cubicBezTo>
                  <a:lnTo>
                    <a:pt x="198346" y="56575"/>
                  </a:lnTo>
                  <a:cubicBezTo>
                    <a:pt x="198346" y="56464"/>
                    <a:pt x="198235" y="56242"/>
                    <a:pt x="198235" y="56242"/>
                  </a:cubicBezTo>
                  <a:cubicBezTo>
                    <a:pt x="198013" y="56242"/>
                    <a:pt x="198013" y="56131"/>
                    <a:pt x="198013" y="56021"/>
                  </a:cubicBezTo>
                  <a:cubicBezTo>
                    <a:pt x="198013" y="55910"/>
                    <a:pt x="197902" y="55910"/>
                    <a:pt x="197902" y="55910"/>
                  </a:cubicBezTo>
                  <a:lnTo>
                    <a:pt x="197902" y="55577"/>
                  </a:lnTo>
                  <a:cubicBezTo>
                    <a:pt x="197792" y="55577"/>
                    <a:pt x="197792" y="55466"/>
                    <a:pt x="197681" y="55355"/>
                  </a:cubicBezTo>
                  <a:cubicBezTo>
                    <a:pt x="197459" y="55355"/>
                    <a:pt x="197459" y="55133"/>
                    <a:pt x="197348" y="55022"/>
                  </a:cubicBezTo>
                  <a:cubicBezTo>
                    <a:pt x="197237" y="55022"/>
                    <a:pt x="197237" y="54911"/>
                    <a:pt x="197126" y="54800"/>
                  </a:cubicBezTo>
                  <a:lnTo>
                    <a:pt x="196793" y="54467"/>
                  </a:lnTo>
                  <a:cubicBezTo>
                    <a:pt x="196682" y="54467"/>
                    <a:pt x="196682" y="54467"/>
                    <a:pt x="196571" y="54357"/>
                  </a:cubicBezTo>
                  <a:cubicBezTo>
                    <a:pt x="196349" y="54357"/>
                    <a:pt x="196349" y="54246"/>
                    <a:pt x="196238" y="54246"/>
                  </a:cubicBezTo>
                  <a:cubicBezTo>
                    <a:pt x="196128" y="54246"/>
                    <a:pt x="196128" y="54024"/>
                    <a:pt x="196017" y="53913"/>
                  </a:cubicBezTo>
                  <a:cubicBezTo>
                    <a:pt x="195795" y="53802"/>
                    <a:pt x="195573" y="53802"/>
                    <a:pt x="195462" y="53691"/>
                  </a:cubicBezTo>
                  <a:cubicBezTo>
                    <a:pt x="195240" y="53691"/>
                    <a:pt x="195240" y="53691"/>
                    <a:pt x="195240" y="53469"/>
                  </a:cubicBezTo>
                  <a:cubicBezTo>
                    <a:pt x="195129" y="53414"/>
                    <a:pt x="194990" y="53414"/>
                    <a:pt x="194852" y="53414"/>
                  </a:cubicBezTo>
                  <a:cubicBezTo>
                    <a:pt x="194713" y="53414"/>
                    <a:pt x="194575" y="53414"/>
                    <a:pt x="194464" y="53358"/>
                  </a:cubicBezTo>
                  <a:lnTo>
                    <a:pt x="194353" y="53358"/>
                  </a:lnTo>
                  <a:cubicBezTo>
                    <a:pt x="194279" y="53321"/>
                    <a:pt x="194229" y="53309"/>
                    <a:pt x="194192" y="53309"/>
                  </a:cubicBezTo>
                  <a:cubicBezTo>
                    <a:pt x="194118" y="53309"/>
                    <a:pt x="194094" y="53358"/>
                    <a:pt x="194020" y="53358"/>
                  </a:cubicBezTo>
                  <a:cubicBezTo>
                    <a:pt x="193856" y="53276"/>
                    <a:pt x="193677" y="53255"/>
                    <a:pt x="193488" y="53255"/>
                  </a:cubicBezTo>
                  <a:cubicBezTo>
                    <a:pt x="193282" y="53255"/>
                    <a:pt x="193064" y="53280"/>
                    <a:pt x="192842" y="53280"/>
                  </a:cubicBezTo>
                  <a:cubicBezTo>
                    <a:pt x="192718" y="53280"/>
                    <a:pt x="192592" y="53272"/>
                    <a:pt x="192467" y="53247"/>
                  </a:cubicBezTo>
                  <a:cubicBezTo>
                    <a:pt x="192403" y="53247"/>
                    <a:pt x="192322" y="53256"/>
                    <a:pt x="192240" y="53256"/>
                  </a:cubicBezTo>
                  <a:cubicBezTo>
                    <a:pt x="192037" y="53256"/>
                    <a:pt x="191833" y="53200"/>
                    <a:pt x="191912" y="52803"/>
                  </a:cubicBezTo>
                  <a:cubicBezTo>
                    <a:pt x="191912" y="52693"/>
                    <a:pt x="191912" y="52693"/>
                    <a:pt x="192134" y="52582"/>
                  </a:cubicBezTo>
                  <a:cubicBezTo>
                    <a:pt x="192134" y="52360"/>
                    <a:pt x="192245" y="52360"/>
                    <a:pt x="192245" y="52249"/>
                  </a:cubicBezTo>
                  <a:cubicBezTo>
                    <a:pt x="192245" y="52138"/>
                    <a:pt x="192245" y="52138"/>
                    <a:pt x="192356" y="52027"/>
                  </a:cubicBezTo>
                  <a:cubicBezTo>
                    <a:pt x="192356" y="51805"/>
                    <a:pt x="192467" y="51805"/>
                    <a:pt x="192467" y="51694"/>
                  </a:cubicBezTo>
                  <a:cubicBezTo>
                    <a:pt x="192467" y="51583"/>
                    <a:pt x="192467" y="51583"/>
                    <a:pt x="192689" y="51472"/>
                  </a:cubicBezTo>
                  <a:cubicBezTo>
                    <a:pt x="192689" y="51250"/>
                    <a:pt x="192800" y="51250"/>
                    <a:pt x="192800" y="51140"/>
                  </a:cubicBezTo>
                  <a:lnTo>
                    <a:pt x="192800" y="49032"/>
                  </a:lnTo>
                  <a:cubicBezTo>
                    <a:pt x="192800" y="48921"/>
                    <a:pt x="192689" y="48921"/>
                    <a:pt x="192689" y="48810"/>
                  </a:cubicBezTo>
                  <a:cubicBezTo>
                    <a:pt x="192467" y="48810"/>
                    <a:pt x="192467" y="48699"/>
                    <a:pt x="192467" y="48477"/>
                  </a:cubicBezTo>
                  <a:cubicBezTo>
                    <a:pt x="192467" y="48366"/>
                    <a:pt x="192356" y="48366"/>
                    <a:pt x="192245" y="48366"/>
                  </a:cubicBezTo>
                  <a:lnTo>
                    <a:pt x="192245" y="48255"/>
                  </a:lnTo>
                  <a:lnTo>
                    <a:pt x="191912" y="48255"/>
                  </a:lnTo>
                  <a:lnTo>
                    <a:pt x="191912" y="47923"/>
                  </a:lnTo>
                  <a:lnTo>
                    <a:pt x="191801" y="47923"/>
                  </a:lnTo>
                  <a:lnTo>
                    <a:pt x="191912" y="47812"/>
                  </a:lnTo>
                  <a:lnTo>
                    <a:pt x="191912" y="47701"/>
                  </a:lnTo>
                  <a:cubicBezTo>
                    <a:pt x="191801" y="47701"/>
                    <a:pt x="191801" y="47590"/>
                    <a:pt x="191801" y="47368"/>
                  </a:cubicBezTo>
                  <a:cubicBezTo>
                    <a:pt x="191801" y="47257"/>
                    <a:pt x="191690" y="47257"/>
                    <a:pt x="191690" y="47257"/>
                  </a:cubicBezTo>
                  <a:lnTo>
                    <a:pt x="191690" y="47146"/>
                  </a:lnTo>
                  <a:lnTo>
                    <a:pt x="191579" y="47146"/>
                  </a:lnTo>
                  <a:lnTo>
                    <a:pt x="191579" y="47035"/>
                  </a:lnTo>
                  <a:lnTo>
                    <a:pt x="191357" y="47035"/>
                  </a:lnTo>
                  <a:lnTo>
                    <a:pt x="191357" y="46813"/>
                  </a:lnTo>
                  <a:lnTo>
                    <a:pt x="191247" y="46813"/>
                  </a:lnTo>
                  <a:cubicBezTo>
                    <a:pt x="191247" y="46813"/>
                    <a:pt x="191247" y="46702"/>
                    <a:pt x="191136" y="46702"/>
                  </a:cubicBezTo>
                  <a:cubicBezTo>
                    <a:pt x="191025" y="46702"/>
                    <a:pt x="191025" y="46702"/>
                    <a:pt x="190803" y="46591"/>
                  </a:cubicBezTo>
                  <a:lnTo>
                    <a:pt x="190692" y="46591"/>
                  </a:lnTo>
                  <a:lnTo>
                    <a:pt x="190581" y="46702"/>
                  </a:lnTo>
                  <a:lnTo>
                    <a:pt x="190581" y="46591"/>
                  </a:lnTo>
                  <a:lnTo>
                    <a:pt x="190470" y="46591"/>
                  </a:lnTo>
                  <a:lnTo>
                    <a:pt x="190470" y="46480"/>
                  </a:lnTo>
                  <a:lnTo>
                    <a:pt x="190248" y="46480"/>
                  </a:lnTo>
                  <a:lnTo>
                    <a:pt x="190248" y="46259"/>
                  </a:lnTo>
                  <a:lnTo>
                    <a:pt x="190137" y="46259"/>
                  </a:lnTo>
                  <a:cubicBezTo>
                    <a:pt x="190026" y="46148"/>
                    <a:pt x="189915" y="46148"/>
                    <a:pt x="189915" y="46148"/>
                  </a:cubicBezTo>
                  <a:cubicBezTo>
                    <a:pt x="189694" y="46148"/>
                    <a:pt x="189694" y="46148"/>
                    <a:pt x="189583" y="46037"/>
                  </a:cubicBezTo>
                  <a:cubicBezTo>
                    <a:pt x="189028" y="45981"/>
                    <a:pt x="188473" y="45953"/>
                    <a:pt x="187905" y="45953"/>
                  </a:cubicBezTo>
                  <a:cubicBezTo>
                    <a:pt x="187336" y="45953"/>
                    <a:pt x="186754" y="45981"/>
                    <a:pt x="186144" y="46037"/>
                  </a:cubicBezTo>
                  <a:cubicBezTo>
                    <a:pt x="186080" y="46101"/>
                    <a:pt x="185979" y="46165"/>
                    <a:pt x="185883" y="46165"/>
                  </a:cubicBezTo>
                  <a:cubicBezTo>
                    <a:pt x="185814" y="46165"/>
                    <a:pt x="185747" y="46130"/>
                    <a:pt x="185700" y="46037"/>
                  </a:cubicBezTo>
                  <a:lnTo>
                    <a:pt x="185700" y="45926"/>
                  </a:lnTo>
                  <a:cubicBezTo>
                    <a:pt x="185700" y="45926"/>
                    <a:pt x="185700" y="45704"/>
                    <a:pt x="185811" y="45704"/>
                  </a:cubicBezTo>
                  <a:cubicBezTo>
                    <a:pt x="185811" y="45593"/>
                    <a:pt x="186033" y="45593"/>
                    <a:pt x="186033" y="45482"/>
                  </a:cubicBezTo>
                  <a:cubicBezTo>
                    <a:pt x="186033" y="45371"/>
                    <a:pt x="186033" y="45371"/>
                    <a:pt x="186144" y="45149"/>
                  </a:cubicBezTo>
                  <a:cubicBezTo>
                    <a:pt x="186144" y="45038"/>
                    <a:pt x="186255" y="45038"/>
                    <a:pt x="186255" y="44927"/>
                  </a:cubicBezTo>
                  <a:lnTo>
                    <a:pt x="186255" y="44373"/>
                  </a:lnTo>
                  <a:lnTo>
                    <a:pt x="186255" y="44040"/>
                  </a:lnTo>
                  <a:cubicBezTo>
                    <a:pt x="186366" y="44040"/>
                    <a:pt x="186366" y="43929"/>
                    <a:pt x="186366" y="43818"/>
                  </a:cubicBezTo>
                  <a:lnTo>
                    <a:pt x="186366" y="42043"/>
                  </a:lnTo>
                  <a:cubicBezTo>
                    <a:pt x="186366" y="41821"/>
                    <a:pt x="186255" y="41710"/>
                    <a:pt x="186255" y="41710"/>
                  </a:cubicBezTo>
                  <a:cubicBezTo>
                    <a:pt x="186144" y="41710"/>
                    <a:pt x="186144" y="41599"/>
                    <a:pt x="186255" y="41599"/>
                  </a:cubicBezTo>
                  <a:cubicBezTo>
                    <a:pt x="186255" y="41488"/>
                    <a:pt x="186144" y="41488"/>
                    <a:pt x="186144" y="41488"/>
                  </a:cubicBezTo>
                  <a:lnTo>
                    <a:pt x="186144" y="41267"/>
                  </a:lnTo>
                  <a:cubicBezTo>
                    <a:pt x="186033" y="41267"/>
                    <a:pt x="186033" y="41156"/>
                    <a:pt x="185811" y="41045"/>
                  </a:cubicBezTo>
                  <a:cubicBezTo>
                    <a:pt x="185700" y="41045"/>
                    <a:pt x="185700" y="40934"/>
                    <a:pt x="185589" y="40712"/>
                  </a:cubicBezTo>
                  <a:lnTo>
                    <a:pt x="185256" y="40490"/>
                  </a:lnTo>
                  <a:cubicBezTo>
                    <a:pt x="185145" y="40379"/>
                    <a:pt x="185034" y="40157"/>
                    <a:pt x="184923" y="40157"/>
                  </a:cubicBezTo>
                  <a:cubicBezTo>
                    <a:pt x="184702" y="40157"/>
                    <a:pt x="184702" y="40157"/>
                    <a:pt x="184702" y="40046"/>
                  </a:cubicBezTo>
                  <a:cubicBezTo>
                    <a:pt x="184665" y="40009"/>
                    <a:pt x="184640" y="39997"/>
                    <a:pt x="184619" y="39997"/>
                  </a:cubicBezTo>
                  <a:cubicBezTo>
                    <a:pt x="184578" y="39997"/>
                    <a:pt x="184554" y="40046"/>
                    <a:pt x="184480" y="40046"/>
                  </a:cubicBezTo>
                  <a:cubicBezTo>
                    <a:pt x="184480" y="39935"/>
                    <a:pt x="184369" y="39935"/>
                    <a:pt x="184147" y="39824"/>
                  </a:cubicBezTo>
                  <a:cubicBezTo>
                    <a:pt x="184036" y="39658"/>
                    <a:pt x="183870" y="39658"/>
                    <a:pt x="183703" y="39658"/>
                  </a:cubicBezTo>
                  <a:cubicBezTo>
                    <a:pt x="183537" y="39658"/>
                    <a:pt x="183370" y="39658"/>
                    <a:pt x="183259" y="39492"/>
                  </a:cubicBezTo>
                  <a:cubicBezTo>
                    <a:pt x="183038" y="39381"/>
                    <a:pt x="182816" y="39492"/>
                    <a:pt x="182816" y="39270"/>
                  </a:cubicBezTo>
                  <a:cubicBezTo>
                    <a:pt x="182483" y="39048"/>
                    <a:pt x="182816" y="38715"/>
                    <a:pt x="182483" y="38382"/>
                  </a:cubicBezTo>
                  <a:cubicBezTo>
                    <a:pt x="182372" y="38271"/>
                    <a:pt x="182372" y="37939"/>
                    <a:pt x="182483" y="37828"/>
                  </a:cubicBezTo>
                  <a:cubicBezTo>
                    <a:pt x="182705" y="37717"/>
                    <a:pt x="182705" y="37384"/>
                    <a:pt x="182483" y="37273"/>
                  </a:cubicBezTo>
                  <a:cubicBezTo>
                    <a:pt x="182261" y="37051"/>
                    <a:pt x="182483" y="36607"/>
                    <a:pt x="182261" y="36164"/>
                  </a:cubicBezTo>
                  <a:lnTo>
                    <a:pt x="182150" y="36053"/>
                  </a:lnTo>
                  <a:cubicBezTo>
                    <a:pt x="182150" y="35942"/>
                    <a:pt x="182150" y="35720"/>
                    <a:pt x="181928" y="35609"/>
                  </a:cubicBezTo>
                  <a:cubicBezTo>
                    <a:pt x="181928" y="35498"/>
                    <a:pt x="181817" y="35498"/>
                    <a:pt x="181817" y="35387"/>
                  </a:cubicBezTo>
                  <a:lnTo>
                    <a:pt x="181706" y="35387"/>
                  </a:lnTo>
                  <a:lnTo>
                    <a:pt x="181706" y="35165"/>
                  </a:lnTo>
                  <a:cubicBezTo>
                    <a:pt x="181706" y="35054"/>
                    <a:pt x="181595" y="34943"/>
                    <a:pt x="181374" y="34833"/>
                  </a:cubicBezTo>
                  <a:cubicBezTo>
                    <a:pt x="181263" y="34500"/>
                    <a:pt x="180819" y="34389"/>
                    <a:pt x="180597" y="34278"/>
                  </a:cubicBezTo>
                  <a:lnTo>
                    <a:pt x="180264" y="34278"/>
                  </a:lnTo>
                  <a:cubicBezTo>
                    <a:pt x="180153" y="34056"/>
                    <a:pt x="179932" y="34056"/>
                    <a:pt x="179599" y="34056"/>
                  </a:cubicBezTo>
                  <a:lnTo>
                    <a:pt x="177713" y="34056"/>
                  </a:lnTo>
                  <a:cubicBezTo>
                    <a:pt x="177380" y="34056"/>
                    <a:pt x="177158" y="34056"/>
                    <a:pt x="176825" y="34278"/>
                  </a:cubicBezTo>
                  <a:cubicBezTo>
                    <a:pt x="176714" y="34278"/>
                    <a:pt x="176714" y="34389"/>
                    <a:pt x="176604" y="34389"/>
                  </a:cubicBezTo>
                  <a:cubicBezTo>
                    <a:pt x="176604" y="34333"/>
                    <a:pt x="176631" y="34333"/>
                    <a:pt x="176659" y="34333"/>
                  </a:cubicBezTo>
                  <a:cubicBezTo>
                    <a:pt x="176687" y="34333"/>
                    <a:pt x="176714" y="34333"/>
                    <a:pt x="176714" y="34278"/>
                  </a:cubicBezTo>
                  <a:cubicBezTo>
                    <a:pt x="177158" y="33834"/>
                    <a:pt x="177269" y="33390"/>
                    <a:pt x="177158" y="32836"/>
                  </a:cubicBezTo>
                  <a:cubicBezTo>
                    <a:pt x="177269" y="32836"/>
                    <a:pt x="177269" y="32836"/>
                    <a:pt x="177380" y="32725"/>
                  </a:cubicBezTo>
                  <a:lnTo>
                    <a:pt x="177380" y="32392"/>
                  </a:lnTo>
                  <a:cubicBezTo>
                    <a:pt x="177491" y="32170"/>
                    <a:pt x="177380" y="31837"/>
                    <a:pt x="177491" y="31616"/>
                  </a:cubicBezTo>
                  <a:lnTo>
                    <a:pt x="177491" y="31505"/>
                  </a:lnTo>
                  <a:lnTo>
                    <a:pt x="177713" y="31505"/>
                  </a:lnTo>
                  <a:cubicBezTo>
                    <a:pt x="177824" y="30950"/>
                    <a:pt x="177935" y="30173"/>
                    <a:pt x="177491" y="29619"/>
                  </a:cubicBezTo>
                  <a:cubicBezTo>
                    <a:pt x="177491" y="29508"/>
                    <a:pt x="177380" y="29397"/>
                    <a:pt x="177269" y="29397"/>
                  </a:cubicBezTo>
                  <a:cubicBezTo>
                    <a:pt x="177158" y="29286"/>
                    <a:pt x="177158" y="28953"/>
                    <a:pt x="176936" y="28842"/>
                  </a:cubicBezTo>
                  <a:cubicBezTo>
                    <a:pt x="176714" y="28731"/>
                    <a:pt x="176936" y="28288"/>
                    <a:pt x="176714" y="27955"/>
                  </a:cubicBezTo>
                  <a:cubicBezTo>
                    <a:pt x="176714" y="27844"/>
                    <a:pt x="176604" y="27844"/>
                    <a:pt x="176604" y="27733"/>
                  </a:cubicBezTo>
                  <a:cubicBezTo>
                    <a:pt x="176382" y="27733"/>
                    <a:pt x="176382" y="27733"/>
                    <a:pt x="176382" y="27622"/>
                  </a:cubicBezTo>
                  <a:cubicBezTo>
                    <a:pt x="176382" y="27400"/>
                    <a:pt x="176271" y="27289"/>
                    <a:pt x="176160" y="27178"/>
                  </a:cubicBezTo>
                  <a:cubicBezTo>
                    <a:pt x="176160" y="27067"/>
                    <a:pt x="176049" y="26845"/>
                    <a:pt x="175827" y="26845"/>
                  </a:cubicBezTo>
                  <a:cubicBezTo>
                    <a:pt x="175716" y="26180"/>
                    <a:pt x="175272" y="25625"/>
                    <a:pt x="174607" y="25514"/>
                  </a:cubicBezTo>
                  <a:cubicBezTo>
                    <a:pt x="174496" y="25514"/>
                    <a:pt x="174385" y="25403"/>
                    <a:pt x="174052" y="25403"/>
                  </a:cubicBezTo>
                  <a:cubicBezTo>
                    <a:pt x="173830" y="25182"/>
                    <a:pt x="173497" y="25403"/>
                    <a:pt x="173276" y="25071"/>
                  </a:cubicBezTo>
                  <a:lnTo>
                    <a:pt x="172277" y="25071"/>
                  </a:lnTo>
                  <a:cubicBezTo>
                    <a:pt x="171944" y="25182"/>
                    <a:pt x="171833" y="25182"/>
                    <a:pt x="171612" y="25182"/>
                  </a:cubicBezTo>
                  <a:lnTo>
                    <a:pt x="171279" y="25182"/>
                  </a:lnTo>
                  <a:cubicBezTo>
                    <a:pt x="171168" y="25403"/>
                    <a:pt x="170835" y="25403"/>
                    <a:pt x="170724" y="25403"/>
                  </a:cubicBezTo>
                  <a:cubicBezTo>
                    <a:pt x="170724" y="25071"/>
                    <a:pt x="170613" y="24960"/>
                    <a:pt x="170724" y="24627"/>
                  </a:cubicBezTo>
                  <a:lnTo>
                    <a:pt x="170724" y="24516"/>
                  </a:lnTo>
                  <a:cubicBezTo>
                    <a:pt x="170835" y="24405"/>
                    <a:pt x="170835" y="24294"/>
                    <a:pt x="170724" y="23961"/>
                  </a:cubicBezTo>
                  <a:cubicBezTo>
                    <a:pt x="170835" y="23850"/>
                    <a:pt x="170835" y="23518"/>
                    <a:pt x="171057" y="23407"/>
                  </a:cubicBezTo>
                  <a:lnTo>
                    <a:pt x="171057" y="23185"/>
                  </a:lnTo>
                  <a:cubicBezTo>
                    <a:pt x="170724" y="22852"/>
                    <a:pt x="170835" y="22630"/>
                    <a:pt x="171057" y="22186"/>
                  </a:cubicBezTo>
                  <a:lnTo>
                    <a:pt x="171057" y="22075"/>
                  </a:lnTo>
                  <a:cubicBezTo>
                    <a:pt x="171057" y="21854"/>
                    <a:pt x="171057" y="21743"/>
                    <a:pt x="170835" y="21743"/>
                  </a:cubicBezTo>
                  <a:lnTo>
                    <a:pt x="170835" y="21632"/>
                  </a:lnTo>
                  <a:cubicBezTo>
                    <a:pt x="170835" y="21521"/>
                    <a:pt x="170835" y="21299"/>
                    <a:pt x="170724" y="21188"/>
                  </a:cubicBezTo>
                  <a:lnTo>
                    <a:pt x="170724" y="20966"/>
                  </a:lnTo>
                  <a:lnTo>
                    <a:pt x="170724" y="20633"/>
                  </a:lnTo>
                  <a:lnTo>
                    <a:pt x="170613" y="20633"/>
                  </a:lnTo>
                  <a:cubicBezTo>
                    <a:pt x="170613" y="20522"/>
                    <a:pt x="170502" y="20522"/>
                    <a:pt x="170502" y="20411"/>
                  </a:cubicBezTo>
                  <a:lnTo>
                    <a:pt x="170280" y="20411"/>
                  </a:lnTo>
                  <a:lnTo>
                    <a:pt x="170280" y="20079"/>
                  </a:lnTo>
                  <a:cubicBezTo>
                    <a:pt x="170280" y="20079"/>
                    <a:pt x="170170" y="20079"/>
                    <a:pt x="170170" y="19968"/>
                  </a:cubicBezTo>
                  <a:cubicBezTo>
                    <a:pt x="170170" y="19857"/>
                    <a:pt x="170170" y="19635"/>
                    <a:pt x="170059" y="19524"/>
                  </a:cubicBezTo>
                  <a:cubicBezTo>
                    <a:pt x="169948" y="19413"/>
                    <a:pt x="169948" y="19080"/>
                    <a:pt x="169726" y="18969"/>
                  </a:cubicBezTo>
                  <a:cubicBezTo>
                    <a:pt x="169726" y="18858"/>
                    <a:pt x="169615" y="18858"/>
                    <a:pt x="169615" y="18747"/>
                  </a:cubicBezTo>
                  <a:lnTo>
                    <a:pt x="169504" y="18747"/>
                  </a:lnTo>
                  <a:lnTo>
                    <a:pt x="169504" y="18526"/>
                  </a:lnTo>
                  <a:cubicBezTo>
                    <a:pt x="169504" y="18415"/>
                    <a:pt x="169393" y="18304"/>
                    <a:pt x="169171" y="18193"/>
                  </a:cubicBezTo>
                  <a:cubicBezTo>
                    <a:pt x="169060" y="18193"/>
                    <a:pt x="169060" y="18193"/>
                    <a:pt x="169060" y="17971"/>
                  </a:cubicBezTo>
                  <a:cubicBezTo>
                    <a:pt x="168949" y="17971"/>
                    <a:pt x="168949" y="17860"/>
                    <a:pt x="168838" y="17860"/>
                  </a:cubicBezTo>
                  <a:cubicBezTo>
                    <a:pt x="168616" y="17749"/>
                    <a:pt x="168395" y="17749"/>
                    <a:pt x="168062" y="17638"/>
                  </a:cubicBezTo>
                  <a:lnTo>
                    <a:pt x="167729" y="17638"/>
                  </a:lnTo>
                  <a:cubicBezTo>
                    <a:pt x="167563" y="17527"/>
                    <a:pt x="167368" y="17527"/>
                    <a:pt x="167188" y="17527"/>
                  </a:cubicBezTo>
                  <a:cubicBezTo>
                    <a:pt x="167008" y="17527"/>
                    <a:pt x="166842" y="17527"/>
                    <a:pt x="166731" y="17416"/>
                  </a:cubicBezTo>
                  <a:cubicBezTo>
                    <a:pt x="166572" y="17416"/>
                    <a:pt x="166405" y="17407"/>
                    <a:pt x="166236" y="17407"/>
                  </a:cubicBezTo>
                  <a:cubicBezTo>
                    <a:pt x="165814" y="17407"/>
                    <a:pt x="165384" y="17464"/>
                    <a:pt x="165067" y="17860"/>
                  </a:cubicBezTo>
                  <a:cubicBezTo>
                    <a:pt x="165067" y="17860"/>
                    <a:pt x="164956" y="17971"/>
                    <a:pt x="164734" y="17971"/>
                  </a:cubicBezTo>
                  <a:cubicBezTo>
                    <a:pt x="164623" y="17971"/>
                    <a:pt x="164623" y="18193"/>
                    <a:pt x="164623" y="18193"/>
                  </a:cubicBezTo>
                  <a:cubicBezTo>
                    <a:pt x="164401" y="18193"/>
                    <a:pt x="164179" y="18304"/>
                    <a:pt x="163957" y="18415"/>
                  </a:cubicBezTo>
                  <a:cubicBezTo>
                    <a:pt x="163748" y="18554"/>
                    <a:pt x="163583" y="18617"/>
                    <a:pt x="163455" y="18617"/>
                  </a:cubicBezTo>
                  <a:cubicBezTo>
                    <a:pt x="163174" y="18617"/>
                    <a:pt x="163070" y="18317"/>
                    <a:pt x="163070" y="17860"/>
                  </a:cubicBezTo>
                  <a:cubicBezTo>
                    <a:pt x="163070" y="17749"/>
                    <a:pt x="163070" y="17638"/>
                    <a:pt x="163292" y="17416"/>
                  </a:cubicBezTo>
                  <a:cubicBezTo>
                    <a:pt x="163403" y="17305"/>
                    <a:pt x="163403" y="17194"/>
                    <a:pt x="163292" y="16862"/>
                  </a:cubicBezTo>
                  <a:lnTo>
                    <a:pt x="163292" y="16640"/>
                  </a:lnTo>
                  <a:lnTo>
                    <a:pt x="163292" y="16307"/>
                  </a:lnTo>
                  <a:cubicBezTo>
                    <a:pt x="163403" y="16196"/>
                    <a:pt x="163403" y="15974"/>
                    <a:pt x="163292" y="15752"/>
                  </a:cubicBezTo>
                  <a:lnTo>
                    <a:pt x="163070" y="15641"/>
                  </a:lnTo>
                  <a:lnTo>
                    <a:pt x="163070" y="15530"/>
                  </a:lnTo>
                  <a:lnTo>
                    <a:pt x="163292" y="15420"/>
                  </a:lnTo>
                  <a:cubicBezTo>
                    <a:pt x="163070" y="15198"/>
                    <a:pt x="163070" y="15087"/>
                    <a:pt x="163292" y="14976"/>
                  </a:cubicBezTo>
                  <a:lnTo>
                    <a:pt x="163070" y="14976"/>
                  </a:lnTo>
                  <a:lnTo>
                    <a:pt x="163070" y="14310"/>
                  </a:lnTo>
                  <a:lnTo>
                    <a:pt x="162959" y="14088"/>
                  </a:lnTo>
                  <a:lnTo>
                    <a:pt x="162959" y="13977"/>
                  </a:lnTo>
                  <a:lnTo>
                    <a:pt x="162959" y="13756"/>
                  </a:lnTo>
                  <a:lnTo>
                    <a:pt x="162848" y="13756"/>
                  </a:lnTo>
                  <a:cubicBezTo>
                    <a:pt x="162848" y="13534"/>
                    <a:pt x="162848" y="13423"/>
                    <a:pt x="162737" y="13312"/>
                  </a:cubicBezTo>
                  <a:lnTo>
                    <a:pt x="162737" y="13201"/>
                  </a:lnTo>
                  <a:cubicBezTo>
                    <a:pt x="162404" y="12979"/>
                    <a:pt x="162737" y="12646"/>
                    <a:pt x="162404" y="12313"/>
                  </a:cubicBezTo>
                  <a:cubicBezTo>
                    <a:pt x="162293" y="12202"/>
                    <a:pt x="162293" y="12202"/>
                    <a:pt x="162293" y="12092"/>
                  </a:cubicBezTo>
                  <a:cubicBezTo>
                    <a:pt x="162182" y="12092"/>
                    <a:pt x="162182" y="11870"/>
                    <a:pt x="162182" y="11870"/>
                  </a:cubicBezTo>
                  <a:cubicBezTo>
                    <a:pt x="162182" y="11759"/>
                    <a:pt x="161961" y="11648"/>
                    <a:pt x="161850" y="11537"/>
                  </a:cubicBezTo>
                  <a:cubicBezTo>
                    <a:pt x="161850" y="11315"/>
                    <a:pt x="161739" y="11315"/>
                    <a:pt x="161739" y="11315"/>
                  </a:cubicBezTo>
                  <a:cubicBezTo>
                    <a:pt x="161739" y="11204"/>
                    <a:pt x="161739" y="11093"/>
                    <a:pt x="161628" y="10982"/>
                  </a:cubicBezTo>
                  <a:cubicBezTo>
                    <a:pt x="161628" y="10760"/>
                    <a:pt x="161406" y="10649"/>
                    <a:pt x="161295" y="10649"/>
                  </a:cubicBezTo>
                  <a:cubicBezTo>
                    <a:pt x="161295" y="10539"/>
                    <a:pt x="161184" y="10428"/>
                    <a:pt x="161073" y="10428"/>
                  </a:cubicBezTo>
                  <a:cubicBezTo>
                    <a:pt x="161073" y="10206"/>
                    <a:pt x="160851" y="10206"/>
                    <a:pt x="160740" y="10095"/>
                  </a:cubicBezTo>
                  <a:cubicBezTo>
                    <a:pt x="160297" y="9429"/>
                    <a:pt x="159964" y="8875"/>
                    <a:pt x="159076" y="8542"/>
                  </a:cubicBezTo>
                  <a:lnTo>
                    <a:pt x="158854" y="8320"/>
                  </a:lnTo>
                  <a:cubicBezTo>
                    <a:pt x="158633" y="8209"/>
                    <a:pt x="158411" y="8209"/>
                    <a:pt x="158300" y="7987"/>
                  </a:cubicBezTo>
                  <a:lnTo>
                    <a:pt x="157967" y="7987"/>
                  </a:lnTo>
                  <a:cubicBezTo>
                    <a:pt x="157856" y="7932"/>
                    <a:pt x="157717" y="7932"/>
                    <a:pt x="157579" y="7932"/>
                  </a:cubicBezTo>
                  <a:cubicBezTo>
                    <a:pt x="157440" y="7932"/>
                    <a:pt x="157301" y="7932"/>
                    <a:pt x="157191" y="7876"/>
                  </a:cubicBezTo>
                  <a:lnTo>
                    <a:pt x="156858" y="7876"/>
                  </a:lnTo>
                  <a:cubicBezTo>
                    <a:pt x="156636" y="7765"/>
                    <a:pt x="156303" y="7876"/>
                    <a:pt x="156081" y="7654"/>
                  </a:cubicBezTo>
                  <a:cubicBezTo>
                    <a:pt x="155859" y="7654"/>
                    <a:pt x="155748" y="7654"/>
                    <a:pt x="155527" y="7432"/>
                  </a:cubicBezTo>
                  <a:cubicBezTo>
                    <a:pt x="155305" y="7321"/>
                    <a:pt x="155083" y="7321"/>
                    <a:pt x="154972" y="7321"/>
                  </a:cubicBezTo>
                  <a:lnTo>
                    <a:pt x="153419" y="7321"/>
                  </a:lnTo>
                  <a:cubicBezTo>
                    <a:pt x="153308" y="7432"/>
                    <a:pt x="152975" y="7432"/>
                    <a:pt x="152864" y="7654"/>
                  </a:cubicBezTo>
                  <a:cubicBezTo>
                    <a:pt x="152698" y="7710"/>
                    <a:pt x="152587" y="7737"/>
                    <a:pt x="152490" y="7737"/>
                  </a:cubicBezTo>
                  <a:cubicBezTo>
                    <a:pt x="152393" y="7737"/>
                    <a:pt x="152310" y="7710"/>
                    <a:pt x="152199" y="7654"/>
                  </a:cubicBezTo>
                  <a:cubicBezTo>
                    <a:pt x="151977" y="7654"/>
                    <a:pt x="151866" y="7765"/>
                    <a:pt x="151866" y="7876"/>
                  </a:cubicBezTo>
                  <a:lnTo>
                    <a:pt x="151755" y="7876"/>
                  </a:lnTo>
                  <a:cubicBezTo>
                    <a:pt x="151755" y="7987"/>
                    <a:pt x="151755" y="7987"/>
                    <a:pt x="151644" y="8209"/>
                  </a:cubicBezTo>
                  <a:cubicBezTo>
                    <a:pt x="151422" y="8209"/>
                    <a:pt x="151422" y="8209"/>
                    <a:pt x="151422" y="8320"/>
                  </a:cubicBezTo>
                  <a:lnTo>
                    <a:pt x="151089" y="8320"/>
                  </a:lnTo>
                  <a:cubicBezTo>
                    <a:pt x="150867" y="8320"/>
                    <a:pt x="150756" y="8431"/>
                    <a:pt x="150867" y="8431"/>
                  </a:cubicBezTo>
                  <a:cubicBezTo>
                    <a:pt x="150756" y="8431"/>
                    <a:pt x="150756" y="8431"/>
                    <a:pt x="150646" y="8542"/>
                  </a:cubicBezTo>
                  <a:lnTo>
                    <a:pt x="150646" y="8431"/>
                  </a:lnTo>
                  <a:cubicBezTo>
                    <a:pt x="150535" y="8431"/>
                    <a:pt x="150535" y="8542"/>
                    <a:pt x="150313" y="8542"/>
                  </a:cubicBezTo>
                  <a:lnTo>
                    <a:pt x="150313" y="8764"/>
                  </a:lnTo>
                  <a:cubicBezTo>
                    <a:pt x="150202" y="8764"/>
                    <a:pt x="150202" y="8875"/>
                    <a:pt x="150091" y="8985"/>
                  </a:cubicBezTo>
                  <a:lnTo>
                    <a:pt x="149758" y="9318"/>
                  </a:lnTo>
                  <a:cubicBezTo>
                    <a:pt x="149647" y="9318"/>
                    <a:pt x="149536" y="9096"/>
                    <a:pt x="149203" y="9096"/>
                  </a:cubicBezTo>
                  <a:lnTo>
                    <a:pt x="149203" y="8542"/>
                  </a:lnTo>
                  <a:cubicBezTo>
                    <a:pt x="149425" y="8320"/>
                    <a:pt x="149425" y="8209"/>
                    <a:pt x="149536" y="7876"/>
                  </a:cubicBezTo>
                  <a:cubicBezTo>
                    <a:pt x="149536" y="7765"/>
                    <a:pt x="149425" y="7765"/>
                    <a:pt x="149536" y="7654"/>
                  </a:cubicBezTo>
                  <a:cubicBezTo>
                    <a:pt x="149425" y="7654"/>
                    <a:pt x="149425" y="7432"/>
                    <a:pt x="149425" y="7432"/>
                  </a:cubicBezTo>
                  <a:lnTo>
                    <a:pt x="149425" y="7321"/>
                  </a:lnTo>
                  <a:lnTo>
                    <a:pt x="149536" y="7321"/>
                  </a:lnTo>
                  <a:cubicBezTo>
                    <a:pt x="149203" y="7100"/>
                    <a:pt x="149425" y="6878"/>
                    <a:pt x="149425" y="6656"/>
                  </a:cubicBezTo>
                  <a:cubicBezTo>
                    <a:pt x="149425" y="6545"/>
                    <a:pt x="149203" y="6545"/>
                    <a:pt x="149203" y="6545"/>
                  </a:cubicBezTo>
                  <a:lnTo>
                    <a:pt x="149203" y="6323"/>
                  </a:lnTo>
                  <a:lnTo>
                    <a:pt x="149203" y="6101"/>
                  </a:lnTo>
                  <a:cubicBezTo>
                    <a:pt x="149092" y="5990"/>
                    <a:pt x="149092" y="5658"/>
                    <a:pt x="148982" y="5547"/>
                  </a:cubicBezTo>
                  <a:cubicBezTo>
                    <a:pt x="148871" y="5547"/>
                    <a:pt x="148871" y="5436"/>
                    <a:pt x="148982" y="5436"/>
                  </a:cubicBezTo>
                  <a:cubicBezTo>
                    <a:pt x="148982" y="5214"/>
                    <a:pt x="148871" y="5103"/>
                    <a:pt x="148871" y="4992"/>
                  </a:cubicBezTo>
                  <a:cubicBezTo>
                    <a:pt x="148649" y="4881"/>
                    <a:pt x="148649" y="4548"/>
                    <a:pt x="148538" y="4437"/>
                  </a:cubicBezTo>
                  <a:lnTo>
                    <a:pt x="148427" y="4326"/>
                  </a:lnTo>
                  <a:cubicBezTo>
                    <a:pt x="148427" y="4326"/>
                    <a:pt x="148427" y="4104"/>
                    <a:pt x="148316" y="4104"/>
                  </a:cubicBezTo>
                  <a:lnTo>
                    <a:pt x="147983" y="3883"/>
                  </a:lnTo>
                  <a:cubicBezTo>
                    <a:pt x="147761" y="3217"/>
                    <a:pt x="146985" y="2884"/>
                    <a:pt x="146319" y="2662"/>
                  </a:cubicBezTo>
                  <a:cubicBezTo>
                    <a:pt x="145841" y="2280"/>
                    <a:pt x="145611" y="1486"/>
                    <a:pt x="144918" y="1486"/>
                  </a:cubicBezTo>
                  <a:cubicBezTo>
                    <a:pt x="144806" y="1486"/>
                    <a:pt x="144683" y="1507"/>
                    <a:pt x="144544" y="1553"/>
                  </a:cubicBezTo>
                  <a:cubicBezTo>
                    <a:pt x="144433" y="1553"/>
                    <a:pt x="144212" y="1553"/>
                    <a:pt x="143990" y="1331"/>
                  </a:cubicBezTo>
                  <a:cubicBezTo>
                    <a:pt x="143889" y="1281"/>
                    <a:pt x="143783" y="1265"/>
                    <a:pt x="143674" y="1265"/>
                  </a:cubicBezTo>
                  <a:cubicBezTo>
                    <a:pt x="143479" y="1265"/>
                    <a:pt x="143274" y="1316"/>
                    <a:pt x="143073" y="1316"/>
                  </a:cubicBezTo>
                  <a:cubicBezTo>
                    <a:pt x="142890" y="1316"/>
                    <a:pt x="142711" y="1273"/>
                    <a:pt x="142548" y="1109"/>
                  </a:cubicBezTo>
                  <a:lnTo>
                    <a:pt x="141882" y="1109"/>
                  </a:lnTo>
                  <a:cubicBezTo>
                    <a:pt x="141808" y="1109"/>
                    <a:pt x="141734" y="1159"/>
                    <a:pt x="141627" y="1159"/>
                  </a:cubicBezTo>
                  <a:cubicBezTo>
                    <a:pt x="141574" y="1159"/>
                    <a:pt x="141512" y="1146"/>
                    <a:pt x="141438" y="1109"/>
                  </a:cubicBezTo>
                  <a:lnTo>
                    <a:pt x="139996" y="1109"/>
                  </a:lnTo>
                  <a:cubicBezTo>
                    <a:pt x="139663" y="1220"/>
                    <a:pt x="139441" y="1109"/>
                    <a:pt x="139109" y="1331"/>
                  </a:cubicBezTo>
                  <a:cubicBezTo>
                    <a:pt x="138443" y="1553"/>
                    <a:pt x="137556" y="1331"/>
                    <a:pt x="137001" y="2219"/>
                  </a:cubicBezTo>
                  <a:cubicBezTo>
                    <a:pt x="136890" y="2219"/>
                    <a:pt x="136779" y="2330"/>
                    <a:pt x="136779" y="2330"/>
                  </a:cubicBezTo>
                  <a:lnTo>
                    <a:pt x="136446" y="2662"/>
                  </a:lnTo>
                  <a:cubicBezTo>
                    <a:pt x="136335" y="2773"/>
                    <a:pt x="136113" y="2773"/>
                    <a:pt x="136113" y="2884"/>
                  </a:cubicBezTo>
                  <a:cubicBezTo>
                    <a:pt x="136113" y="2995"/>
                    <a:pt x="135892" y="2995"/>
                    <a:pt x="135781" y="2995"/>
                  </a:cubicBezTo>
                  <a:cubicBezTo>
                    <a:pt x="135670" y="3217"/>
                    <a:pt x="135559" y="3217"/>
                    <a:pt x="135337" y="3328"/>
                  </a:cubicBezTo>
                  <a:cubicBezTo>
                    <a:pt x="134117" y="3994"/>
                    <a:pt x="134117" y="4215"/>
                    <a:pt x="134006" y="4215"/>
                  </a:cubicBezTo>
                  <a:cubicBezTo>
                    <a:pt x="134006" y="4326"/>
                    <a:pt x="133895" y="4326"/>
                    <a:pt x="133895" y="4437"/>
                  </a:cubicBezTo>
                  <a:lnTo>
                    <a:pt x="133673" y="4437"/>
                  </a:lnTo>
                  <a:cubicBezTo>
                    <a:pt x="133673" y="4548"/>
                    <a:pt x="133562" y="4770"/>
                    <a:pt x="133451" y="4770"/>
                  </a:cubicBezTo>
                  <a:cubicBezTo>
                    <a:pt x="133451" y="4881"/>
                    <a:pt x="133340" y="4992"/>
                    <a:pt x="133118" y="4992"/>
                  </a:cubicBezTo>
                  <a:cubicBezTo>
                    <a:pt x="132970" y="4992"/>
                    <a:pt x="132773" y="5436"/>
                    <a:pt x="132592" y="5436"/>
                  </a:cubicBezTo>
                  <a:cubicBezTo>
                    <a:pt x="132502" y="5436"/>
                    <a:pt x="132416" y="5325"/>
                    <a:pt x="132342" y="4992"/>
                  </a:cubicBezTo>
                  <a:cubicBezTo>
                    <a:pt x="132453" y="4326"/>
                    <a:pt x="132453" y="3661"/>
                    <a:pt x="132342" y="2884"/>
                  </a:cubicBezTo>
                  <a:lnTo>
                    <a:pt x="132009" y="2662"/>
                  </a:lnTo>
                  <a:lnTo>
                    <a:pt x="132009" y="2108"/>
                  </a:lnTo>
                  <a:cubicBezTo>
                    <a:pt x="131898" y="2108"/>
                    <a:pt x="131787" y="1997"/>
                    <a:pt x="131787" y="1775"/>
                  </a:cubicBezTo>
                  <a:lnTo>
                    <a:pt x="131676" y="1775"/>
                  </a:lnTo>
                  <a:cubicBezTo>
                    <a:pt x="131676" y="1664"/>
                    <a:pt x="131676" y="1553"/>
                    <a:pt x="131454" y="1442"/>
                  </a:cubicBezTo>
                  <a:cubicBezTo>
                    <a:pt x="131122" y="444"/>
                    <a:pt x="130234" y="222"/>
                    <a:pt x="129236" y="0"/>
                  </a:cubicBezTo>
                  <a:cubicBezTo>
                    <a:pt x="129162" y="0"/>
                    <a:pt x="129088" y="49"/>
                    <a:pt x="129014" y="49"/>
                  </a:cubicBezTo>
                  <a:cubicBezTo>
                    <a:pt x="128977" y="49"/>
                    <a:pt x="128940" y="37"/>
                    <a:pt x="128903" y="0"/>
                  </a:cubicBezTo>
                  <a:cubicBezTo>
                    <a:pt x="128681" y="166"/>
                    <a:pt x="128431" y="166"/>
                    <a:pt x="128182" y="166"/>
                  </a:cubicBezTo>
                  <a:cubicBezTo>
                    <a:pt x="127932" y="166"/>
                    <a:pt x="127683" y="166"/>
                    <a:pt x="127461" y="333"/>
                  </a:cubicBezTo>
                  <a:cubicBezTo>
                    <a:pt x="127461" y="388"/>
                    <a:pt x="127433" y="416"/>
                    <a:pt x="127405" y="416"/>
                  </a:cubicBezTo>
                  <a:cubicBezTo>
                    <a:pt x="127378" y="416"/>
                    <a:pt x="127350" y="388"/>
                    <a:pt x="127350" y="333"/>
                  </a:cubicBezTo>
                  <a:cubicBezTo>
                    <a:pt x="127239" y="444"/>
                    <a:pt x="126906" y="444"/>
                    <a:pt x="126795" y="444"/>
                  </a:cubicBezTo>
                  <a:lnTo>
                    <a:pt x="126462" y="444"/>
                  </a:lnTo>
                  <a:cubicBezTo>
                    <a:pt x="126130" y="666"/>
                    <a:pt x="125353" y="555"/>
                    <a:pt x="125353" y="1220"/>
                  </a:cubicBezTo>
                  <a:cubicBezTo>
                    <a:pt x="125242" y="1553"/>
                    <a:pt x="125242" y="1553"/>
                    <a:pt x="125131" y="1664"/>
                  </a:cubicBezTo>
                  <a:cubicBezTo>
                    <a:pt x="125020" y="1664"/>
                    <a:pt x="125020" y="1775"/>
                    <a:pt x="124798" y="1775"/>
                  </a:cubicBezTo>
                  <a:cubicBezTo>
                    <a:pt x="124688" y="1775"/>
                    <a:pt x="124688" y="1997"/>
                    <a:pt x="124688" y="1997"/>
                  </a:cubicBezTo>
                  <a:lnTo>
                    <a:pt x="124577" y="2108"/>
                  </a:lnTo>
                  <a:lnTo>
                    <a:pt x="124466" y="2219"/>
                  </a:lnTo>
                  <a:lnTo>
                    <a:pt x="124244" y="2330"/>
                  </a:lnTo>
                  <a:lnTo>
                    <a:pt x="124133" y="2551"/>
                  </a:lnTo>
                  <a:lnTo>
                    <a:pt x="124022" y="2662"/>
                  </a:lnTo>
                  <a:cubicBezTo>
                    <a:pt x="123689" y="2773"/>
                    <a:pt x="123911" y="3106"/>
                    <a:pt x="123578" y="3106"/>
                  </a:cubicBezTo>
                  <a:cubicBezTo>
                    <a:pt x="123547" y="3122"/>
                    <a:pt x="123516" y="3128"/>
                    <a:pt x="123486" y="3128"/>
                  </a:cubicBezTo>
                  <a:cubicBezTo>
                    <a:pt x="123297" y="3128"/>
                    <a:pt x="123119" y="2869"/>
                    <a:pt x="123024" y="2773"/>
                  </a:cubicBezTo>
                  <a:cubicBezTo>
                    <a:pt x="122913" y="2662"/>
                    <a:pt x="123024" y="2330"/>
                    <a:pt x="122691" y="2219"/>
                  </a:cubicBezTo>
                  <a:cubicBezTo>
                    <a:pt x="122580" y="2108"/>
                    <a:pt x="122580" y="1775"/>
                    <a:pt x="122469" y="1664"/>
                  </a:cubicBezTo>
                  <a:cubicBezTo>
                    <a:pt x="122358" y="1664"/>
                    <a:pt x="122469" y="1442"/>
                    <a:pt x="122358" y="1442"/>
                  </a:cubicBezTo>
                  <a:lnTo>
                    <a:pt x="122025" y="1109"/>
                  </a:lnTo>
                  <a:cubicBezTo>
                    <a:pt x="121914" y="998"/>
                    <a:pt x="121692" y="998"/>
                    <a:pt x="121692" y="887"/>
                  </a:cubicBezTo>
                  <a:cubicBezTo>
                    <a:pt x="121471" y="887"/>
                    <a:pt x="121471" y="666"/>
                    <a:pt x="121360" y="555"/>
                  </a:cubicBezTo>
                  <a:cubicBezTo>
                    <a:pt x="121138" y="444"/>
                    <a:pt x="121138" y="333"/>
                    <a:pt x="120916" y="333"/>
                  </a:cubicBezTo>
                  <a:cubicBezTo>
                    <a:pt x="120805" y="333"/>
                    <a:pt x="120583" y="333"/>
                    <a:pt x="120361" y="111"/>
                  </a:cubicBezTo>
                  <a:cubicBezTo>
                    <a:pt x="120275" y="94"/>
                    <a:pt x="120189" y="87"/>
                    <a:pt x="120103" y="87"/>
                  </a:cubicBezTo>
                  <a:cubicBezTo>
                    <a:pt x="119831" y="87"/>
                    <a:pt x="119560" y="152"/>
                    <a:pt x="119288" y="152"/>
                  </a:cubicBezTo>
                  <a:cubicBezTo>
                    <a:pt x="119091" y="152"/>
                    <a:pt x="118894" y="118"/>
                    <a:pt x="118697" y="0"/>
                  </a:cubicBezTo>
                  <a:cubicBezTo>
                    <a:pt x="118623" y="0"/>
                    <a:pt x="118549" y="49"/>
                    <a:pt x="118475" y="49"/>
                  </a:cubicBezTo>
                  <a:cubicBezTo>
                    <a:pt x="118438" y="49"/>
                    <a:pt x="118401" y="37"/>
                    <a:pt x="11836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4"/>
            <p:cNvSpPr/>
            <p:nvPr/>
          </p:nvSpPr>
          <p:spPr>
            <a:xfrm>
              <a:off x="6113200" y="378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8575" dist="9525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Obrázek 3">
            <a:extLst>
              <a:ext uri="{FF2B5EF4-FFF2-40B4-BE49-F238E27FC236}">
                <a16:creationId xmlns:a16="http://schemas.microsoft.com/office/drawing/2014/main" id="{3F2BF13B-C2F1-4DFA-85B5-9D6B18840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" y="0"/>
            <a:ext cx="9183899" cy="5143500"/>
          </a:xfrm>
          <a:prstGeom prst="rect">
            <a:avLst/>
          </a:prstGeom>
        </p:spPr>
      </p:pic>
      <p:sp>
        <p:nvSpPr>
          <p:cNvPr id="1354" name="Google Shape;1354;p54"/>
          <p:cNvSpPr txBox="1">
            <a:spLocks noGrp="1"/>
          </p:cNvSpPr>
          <p:nvPr>
            <p:ph type="title"/>
          </p:nvPr>
        </p:nvSpPr>
        <p:spPr>
          <a:xfrm>
            <a:off x="720000" y="428400"/>
            <a:ext cx="5391240" cy="10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Babička - </a:t>
            </a:r>
            <a:r>
              <a:rPr lang="cs-CZ" dirty="0" err="1"/>
              <a:t>Grandma</a:t>
            </a:r>
            <a:endParaRPr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8394109-3F55-4F6D-8760-CFEB0B612822}"/>
              </a:ext>
            </a:extLst>
          </p:cNvPr>
          <p:cNvSpPr txBox="1"/>
          <p:nvPr/>
        </p:nvSpPr>
        <p:spPr>
          <a:xfrm>
            <a:off x="683244" y="1616400"/>
            <a:ext cx="770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most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popular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work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novela</a:t>
            </a:r>
          </a:p>
          <a:p>
            <a:pPr marL="285750" indent="-285750">
              <a:buFontTx/>
              <a:buChar char="-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from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1855</a:t>
            </a:r>
          </a:p>
          <a:p>
            <a:pPr marL="285750" indent="-285750">
              <a:buFontTx/>
              <a:buChar char="-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after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the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death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her son Hynek</a:t>
            </a:r>
          </a:p>
          <a:p>
            <a:pPr marL="285750" indent="-285750">
              <a:buFontTx/>
              <a:buChar char="-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describes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her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childhood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in 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Ratibořice</a:t>
            </a:r>
          </a:p>
          <a:p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   (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later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called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Grandma´s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Valley</a:t>
            </a:r>
            <a:r>
              <a:rPr lang="cs-CZ" sz="1800" dirty="0" smtClean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)</a:t>
            </a:r>
            <a:endParaRPr lang="cs-CZ" sz="1800" dirty="0">
              <a:solidFill>
                <a:schemeClr val="tx1">
                  <a:lumMod val="75000"/>
                </a:schemeClr>
              </a:solidFill>
              <a:latin typeface="Franklin Gothic Medium" panose="020B06030201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folk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customs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,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village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way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of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life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individual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episodes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are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connected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by </a:t>
            </a:r>
            <a:r>
              <a:rPr lang="cs-CZ" sz="1800" dirty="0" err="1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Grandmother</a:t>
            </a:r>
            <a:r>
              <a:rPr lang="cs-CZ" sz="1800" dirty="0">
                <a:solidFill>
                  <a:schemeClr val="tx1">
                    <a:lumMod val="75000"/>
                  </a:schemeClr>
                </a:solidFill>
                <a:latin typeface="Franklin Gothic Medium" panose="020B0603020102020204" pitchFamily="34" charset="0"/>
              </a:rPr>
              <a:t> 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BEB6DF-63DD-4BD1-A758-540A2BEE4A3D}"/>
              </a:ext>
            </a:extLst>
          </p:cNvPr>
          <p:cNvSpPr txBox="1"/>
          <p:nvPr/>
        </p:nvSpPr>
        <p:spPr>
          <a:xfrm>
            <a:off x="289514" y="4773921"/>
            <a:ext cx="6112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4"/>
              </a:rPr>
              <a:t>https://www.youtube.com/watch?v=3vZfGqCSIo8</a:t>
            </a:r>
            <a:r>
              <a:rPr lang="cs-CZ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2FFF0D-702D-4433-8CD7-B5158EA41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Ratibořice – </a:t>
            </a:r>
            <a:r>
              <a:rPr lang="cs-CZ" dirty="0" err="1" smtClean="0"/>
              <a:t>Grandma´s</a:t>
            </a:r>
            <a:r>
              <a:rPr lang="cs-CZ" dirty="0" smtClean="0"/>
              <a:t> </a:t>
            </a:r>
            <a:r>
              <a:rPr lang="cs-CZ" dirty="0" err="1" smtClean="0"/>
              <a:t>Valley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2D9E328-55A2-4F7E-A0D7-B6CAF9575C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9E542243-4240-47E4-AA74-228C0BDFA072}"/>
              </a:ext>
            </a:extLst>
          </p:cNvPr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CB633449-B9CA-445D-80F1-9A486F51E1C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Podnadpis 5">
            <a:extLst>
              <a:ext uri="{FF2B5EF4-FFF2-40B4-BE49-F238E27FC236}">
                <a16:creationId xmlns:a16="http://schemas.microsoft.com/office/drawing/2014/main" id="{BC496736-653E-436C-AE90-62932E2D098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73FBB799-EB6B-41AA-8D70-D7AA37B2592F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Podnadpis 7">
            <a:extLst>
              <a:ext uri="{FF2B5EF4-FFF2-40B4-BE49-F238E27FC236}">
                <a16:creationId xmlns:a16="http://schemas.microsoft.com/office/drawing/2014/main" id="{B70E7A1C-4289-4B3D-8D75-8DBA7131412C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Podnadpis 8">
            <a:extLst>
              <a:ext uri="{FF2B5EF4-FFF2-40B4-BE49-F238E27FC236}">
                <a16:creationId xmlns:a16="http://schemas.microsoft.com/office/drawing/2014/main" id="{4CFAF98E-4C0E-4623-97A7-B1C272DBD899}"/>
              </a:ext>
            </a:extLst>
          </p:cNvPr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8754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8442D-18E4-4765-AE38-22DF74FFD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Ratibořice – </a:t>
            </a:r>
            <a:r>
              <a:rPr lang="cs-CZ" dirty="0" err="1" smtClean="0"/>
              <a:t>Grandma´s</a:t>
            </a:r>
            <a:r>
              <a:rPr lang="cs-CZ" dirty="0" smtClean="0"/>
              <a:t> </a:t>
            </a:r>
            <a:r>
              <a:rPr lang="cs-CZ" dirty="0" err="1" smtClean="0"/>
              <a:t>Valley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9B684C-DB75-43DE-A36B-A21B3E6E3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200" y="1991040"/>
            <a:ext cx="3852000" cy="2551500"/>
          </a:xfrm>
        </p:spPr>
        <p:txBody>
          <a:bodyPr/>
          <a:lstStyle/>
          <a:p>
            <a:pPr marL="323850" indent="-171450">
              <a:buFontTx/>
              <a:buChar char="-"/>
            </a:pPr>
            <a:r>
              <a:rPr lang="cs-CZ" sz="1800" dirty="0" err="1">
                <a:latin typeface="Franklin Gothic Medium" panose="020B0603020102020204" pitchFamily="34" charset="0"/>
              </a:rPr>
              <a:t>known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thanks</a:t>
            </a:r>
            <a:r>
              <a:rPr lang="cs-CZ" sz="1800" dirty="0">
                <a:latin typeface="Franklin Gothic Medium" panose="020B0603020102020204" pitchFamily="34" charset="0"/>
              </a:rPr>
              <a:t> to Božena Němcová</a:t>
            </a:r>
          </a:p>
          <a:p>
            <a:pPr marL="323850" indent="-171450">
              <a:buFontTx/>
              <a:buChar char="-"/>
            </a:pPr>
            <a:r>
              <a:rPr lang="cs-CZ" sz="1800" dirty="0">
                <a:latin typeface="Franklin Gothic Medium" panose="020B0603020102020204" pitchFamily="34" charset="0"/>
              </a:rPr>
              <a:t>Božena Němcová </a:t>
            </a:r>
            <a:r>
              <a:rPr lang="cs-CZ" sz="1800" dirty="0" err="1">
                <a:latin typeface="Franklin Gothic Medium" panose="020B0603020102020204" pitchFamily="34" charset="0"/>
              </a:rPr>
              <a:t>spent</a:t>
            </a:r>
            <a:r>
              <a:rPr lang="cs-CZ" sz="1800" dirty="0">
                <a:latin typeface="Franklin Gothic Medium" panose="020B0603020102020204" pitchFamily="34" charset="0"/>
              </a:rPr>
              <a:t> her </a:t>
            </a:r>
            <a:r>
              <a:rPr lang="cs-CZ" sz="1800" dirty="0" err="1">
                <a:latin typeface="Franklin Gothic Medium" panose="020B0603020102020204" pitchFamily="34" charset="0"/>
              </a:rPr>
              <a:t>childhood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here</a:t>
            </a:r>
            <a:endParaRPr lang="cs-CZ" sz="1800" dirty="0">
              <a:latin typeface="Franklin Gothic Medium" panose="020B0603020102020204" pitchFamily="34" charset="0"/>
            </a:endParaRPr>
          </a:p>
          <a:p>
            <a:pPr marL="323850" indent="-171450">
              <a:buFontTx/>
              <a:buChar char="-"/>
            </a:pPr>
            <a:r>
              <a:rPr lang="cs-CZ" sz="1800" dirty="0" err="1">
                <a:latin typeface="Franklin Gothic Medium" panose="020B0603020102020204" pitchFamily="34" charset="0"/>
              </a:rPr>
              <a:t>they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lived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near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the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castle</a:t>
            </a:r>
            <a:r>
              <a:rPr lang="cs-CZ" sz="1800" dirty="0">
                <a:latin typeface="Franklin Gothic Medium" panose="020B0603020102020204" pitchFamily="34" charset="0"/>
              </a:rPr>
              <a:t> and </a:t>
            </a:r>
            <a:r>
              <a:rPr lang="cs-CZ" sz="1800" dirty="0" err="1">
                <a:latin typeface="Franklin Gothic Medium" panose="020B0603020102020204" pitchFamily="34" charset="0"/>
              </a:rPr>
              <a:t>greenhouse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</a:p>
          <a:p>
            <a:pPr marL="323850" indent="-171450">
              <a:buFontTx/>
              <a:buChar char="-"/>
            </a:pPr>
            <a:r>
              <a:rPr lang="cs-CZ" sz="1800" dirty="0" err="1">
                <a:latin typeface="Franklin Gothic Medium" panose="020B0603020102020204" pitchFamily="34" charset="0"/>
              </a:rPr>
              <a:t>she</a:t>
            </a:r>
            <a:r>
              <a:rPr lang="cs-CZ" sz="1800" dirty="0">
                <a:latin typeface="Franklin Gothic Medium" panose="020B0603020102020204" pitchFamily="34" charset="0"/>
              </a:rPr>
              <a:t> had many </a:t>
            </a:r>
            <a:r>
              <a:rPr lang="cs-CZ" sz="1800" dirty="0" err="1">
                <a:latin typeface="Franklin Gothic Medium" panose="020B0603020102020204" pitchFamily="34" charset="0"/>
              </a:rPr>
              <a:t>siblings</a:t>
            </a:r>
            <a:r>
              <a:rPr lang="cs-CZ" sz="1800" dirty="0">
                <a:latin typeface="Franklin Gothic Medium" panose="020B0603020102020204" pitchFamily="34" charset="0"/>
              </a:rPr>
              <a:t> and </a:t>
            </a:r>
            <a:r>
              <a:rPr lang="cs-CZ" sz="1800" dirty="0" err="1">
                <a:latin typeface="Franklin Gothic Medium" panose="020B0603020102020204" pitchFamily="34" charset="0"/>
              </a:rPr>
              <a:t>Grandmother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who</a:t>
            </a:r>
            <a:r>
              <a:rPr lang="cs-CZ" sz="1800" dirty="0">
                <a:latin typeface="Franklin Gothic Medium" panose="020B0603020102020204" pitchFamily="34" charset="0"/>
              </a:rPr>
              <a:t> </a:t>
            </a:r>
            <a:r>
              <a:rPr lang="cs-CZ" sz="1800" dirty="0" err="1">
                <a:latin typeface="Franklin Gothic Medium" panose="020B0603020102020204" pitchFamily="34" charset="0"/>
              </a:rPr>
              <a:t>helped</a:t>
            </a:r>
            <a:r>
              <a:rPr lang="cs-CZ" sz="1800" dirty="0">
                <a:latin typeface="Franklin Gothic Medium" panose="020B0603020102020204" pitchFamily="34" charset="0"/>
              </a:rPr>
              <a:t> her </a:t>
            </a:r>
            <a:r>
              <a:rPr lang="cs-CZ" sz="1800" dirty="0" err="1">
                <a:latin typeface="Franklin Gothic Medium" panose="020B0603020102020204" pitchFamily="34" charset="0"/>
              </a:rPr>
              <a:t>mother</a:t>
            </a:r>
            <a:endParaRPr lang="cs-CZ" sz="1800" dirty="0">
              <a:latin typeface="Franklin Gothic Medium" panose="020B0603020102020204" pitchFamily="34" charset="0"/>
            </a:endParaRPr>
          </a:p>
          <a:p>
            <a:pPr marL="323850" indent="-171450">
              <a:buFontTx/>
              <a:buChar char="-"/>
            </a:pP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D19F94-FA5E-4F00-BB2A-E6DC93B67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20000"/>
            <a:ext cx="4736981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85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99DB4-3DC9-4CDD-8978-B1F06989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Grandmother´s</a:t>
            </a:r>
            <a:r>
              <a:rPr lang="cs-CZ" dirty="0"/>
              <a:t> monument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35AA3DC-54EB-4F30-8D98-6EAE2276A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2440" y="1510980"/>
            <a:ext cx="7704000" cy="371160"/>
          </a:xfrm>
        </p:spPr>
        <p:txBody>
          <a:bodyPr/>
          <a:lstStyle/>
          <a:p>
            <a:pPr marL="152400" indent="0">
              <a:buNone/>
            </a:pPr>
            <a:r>
              <a:rPr lang="cs-CZ" sz="1600" dirty="0" err="1">
                <a:latin typeface="Franklin Gothic Medium" panose="020B0603020102020204" pitchFamily="34" charset="0"/>
              </a:rPr>
              <a:t>statue</a:t>
            </a:r>
            <a:r>
              <a:rPr lang="cs-CZ" sz="1600" dirty="0">
                <a:latin typeface="Franklin Gothic Medium" panose="020B0603020102020204" pitchFamily="34" charset="0"/>
              </a:rPr>
              <a:t> </a:t>
            </a:r>
            <a:r>
              <a:rPr lang="cs-CZ" sz="1600" dirty="0" err="1">
                <a:latin typeface="Franklin Gothic Medium" panose="020B0603020102020204" pitchFamily="34" charset="0"/>
              </a:rPr>
              <a:t>of</a:t>
            </a:r>
            <a:r>
              <a:rPr lang="cs-CZ" sz="1600" dirty="0">
                <a:latin typeface="Franklin Gothic Medium" panose="020B0603020102020204" pitchFamily="34" charset="0"/>
              </a:rPr>
              <a:t> </a:t>
            </a:r>
            <a:r>
              <a:rPr lang="cs-CZ" sz="1600" dirty="0" err="1">
                <a:latin typeface="Franklin Gothic Medium" panose="020B0603020102020204" pitchFamily="34" charset="0"/>
              </a:rPr>
              <a:t>Grandmother</a:t>
            </a:r>
            <a:r>
              <a:rPr lang="cs-CZ" sz="1600" dirty="0">
                <a:latin typeface="Franklin Gothic Medium" panose="020B0603020102020204" pitchFamily="34" charset="0"/>
              </a:rPr>
              <a:t> and </a:t>
            </a:r>
            <a:r>
              <a:rPr lang="cs-CZ" sz="1600" dirty="0" err="1">
                <a:latin typeface="Franklin Gothic Medium" panose="020B0603020102020204" pitchFamily="34" charset="0"/>
              </a:rPr>
              <a:t>children</a:t>
            </a:r>
            <a:r>
              <a:rPr lang="cs-CZ" sz="1600" dirty="0">
                <a:latin typeface="Franklin Gothic Medium" panose="020B0603020102020204" pitchFamily="34" charset="0"/>
              </a:rPr>
              <a:t> – </a:t>
            </a:r>
            <a:r>
              <a:rPr lang="cs-CZ" sz="1600" dirty="0" err="1">
                <a:latin typeface="Franklin Gothic Medium" panose="020B0603020102020204" pitchFamily="34" charset="0"/>
              </a:rPr>
              <a:t>one</a:t>
            </a:r>
            <a:r>
              <a:rPr lang="cs-CZ" sz="1600" dirty="0">
                <a:latin typeface="Franklin Gothic Medium" panose="020B0603020102020204" pitchFamily="34" charset="0"/>
              </a:rPr>
              <a:t> </a:t>
            </a:r>
            <a:r>
              <a:rPr lang="cs-CZ" sz="1600" dirty="0" err="1">
                <a:latin typeface="Franklin Gothic Medium" panose="020B0603020102020204" pitchFamily="34" charset="0"/>
              </a:rPr>
              <a:t>of</a:t>
            </a:r>
            <a:r>
              <a:rPr lang="cs-CZ" sz="1600" dirty="0">
                <a:latin typeface="Franklin Gothic Medium" panose="020B0603020102020204" pitchFamily="34" charset="0"/>
              </a:rPr>
              <a:t> </a:t>
            </a:r>
            <a:r>
              <a:rPr lang="cs-CZ" sz="1600" dirty="0" err="1">
                <a:latin typeface="Franklin Gothic Medium" panose="020B0603020102020204" pitchFamily="34" charset="0"/>
              </a:rPr>
              <a:t>them</a:t>
            </a:r>
            <a:r>
              <a:rPr lang="cs-CZ" sz="1600" dirty="0">
                <a:latin typeface="Franklin Gothic Medium" panose="020B0603020102020204" pitchFamily="34" charset="0"/>
              </a:rPr>
              <a:t> </a:t>
            </a:r>
            <a:r>
              <a:rPr lang="cs-CZ" sz="1600" dirty="0" err="1">
                <a:latin typeface="Franklin Gothic Medium" panose="020B0603020102020204" pitchFamily="34" charset="0"/>
              </a:rPr>
              <a:t>is</a:t>
            </a:r>
            <a:r>
              <a:rPr lang="cs-CZ" sz="1600" dirty="0">
                <a:latin typeface="Franklin Gothic Medium" panose="020B0603020102020204" pitchFamily="34" charset="0"/>
              </a:rPr>
              <a:t> </a:t>
            </a:r>
            <a:r>
              <a:rPr lang="cs-CZ" sz="1600" dirty="0" err="1">
                <a:latin typeface="Franklin Gothic Medium" panose="020B0603020102020204" pitchFamily="34" charset="0"/>
              </a:rPr>
              <a:t>young</a:t>
            </a:r>
            <a:r>
              <a:rPr lang="cs-CZ" sz="1600" dirty="0">
                <a:latin typeface="Franklin Gothic Medium" panose="020B0603020102020204" pitchFamily="34" charset="0"/>
              </a:rPr>
              <a:t> Božena Němcová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FCDCF1D-7457-47FB-A46C-0D9E55ED6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387" y="2077402"/>
            <a:ext cx="5234093" cy="294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42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399DB4-3DC9-4CDD-8978-B1F06989E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bleachery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01C1326-58EE-4DCB-91E6-18C6F10A0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" y="2135484"/>
            <a:ext cx="4174875" cy="278151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6A1A31-68FE-4F07-A678-99012F0EE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35484"/>
            <a:ext cx="4335780" cy="288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65562"/>
      </p:ext>
    </p:extLst>
  </p:cSld>
  <p:clrMapOvr>
    <a:masterClrMapping/>
  </p:clrMapOvr>
</p:sld>
</file>

<file path=ppt/theme/theme1.xml><?xml version="1.0" encoding="utf-8"?>
<a:theme xmlns:a="http://schemas.openxmlformats.org/drawingml/2006/main" name="Ancient Indian History Thesis by Slidesgo">
  <a:themeElements>
    <a:clrScheme name="Simple Light">
      <a:dk1>
        <a:srgbClr val="63412C"/>
      </a:dk1>
      <a:lt1>
        <a:srgbClr val="B08968"/>
      </a:lt1>
      <a:dk2>
        <a:srgbClr val="DDB89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63412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238</Words>
  <Application>Microsoft Office PowerPoint</Application>
  <PresentationFormat>Předvádění na obrazovce (16:9)</PresentationFormat>
  <Paragraphs>40</Paragraphs>
  <Slides>14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Roboto Condensed Light</vt:lpstr>
      <vt:lpstr>Montserrat</vt:lpstr>
      <vt:lpstr>Franklin Gothic Medium</vt:lpstr>
      <vt:lpstr>Lato</vt:lpstr>
      <vt:lpstr>Arial</vt:lpstr>
      <vt:lpstr>Prata</vt:lpstr>
      <vt:lpstr>Bebas Neue</vt:lpstr>
      <vt:lpstr>Ancient Indian History Thesis by Slidesgo</vt:lpstr>
      <vt:lpstr> Božena Němcová</vt:lpstr>
      <vt:lpstr>Božena Němcová</vt:lpstr>
      <vt:lpstr>Prezentace aplikace PowerPoint</vt:lpstr>
      <vt:lpstr>Some of her works</vt:lpstr>
      <vt:lpstr>Babička - Grandma</vt:lpstr>
      <vt:lpstr>Ratibořice – Grandma´s Valley</vt:lpstr>
      <vt:lpstr>Ratibořice – Grandma´s Valley</vt:lpstr>
      <vt:lpstr>Grandmother´s monument</vt:lpstr>
      <vt:lpstr>Old bleachery</vt:lpstr>
      <vt:lpstr>Weir of Viktorka (Viktorčin splav)</vt:lpstr>
      <vt:lpstr>Mill of Rudr</vt:lpstr>
      <vt:lpstr>Museum</vt:lpstr>
      <vt:lpstr>And now let´s test you in a Kahoot! https://create.kahoot.it/share/bozena-nemcova-and-ratiborice/9ba53bbf-bc7a-4b3f-80e2-b8ac395106ad</vt:lpstr>
      <vt:lpstr>Thank you for your atention!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Babicka</dc:title>
  <dc:creator>admin</dc:creator>
  <cp:lastModifiedBy>Šimková</cp:lastModifiedBy>
  <cp:revision>13</cp:revision>
  <dcterms:modified xsi:type="dcterms:W3CDTF">2022-06-23T11:37:54Z</dcterms:modified>
</cp:coreProperties>
</file>