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60eddfae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60eddfae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60eddfae8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60eddfae8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60eddfa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60eddfa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60eddfae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60eddfae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0eddfae8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0eddfae8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60eddfae8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60eddfae8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60eddfae8_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60eddfae8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60eddfae8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60eddfae8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19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ERASMUS COUNTRIES FOOD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53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200">
                <a:solidFill>
                  <a:srgbClr val="434343"/>
                </a:solidFill>
              </a:rPr>
              <a:t>By: Alice, Stella, Francesco, Clara and Alejandra</a:t>
            </a:r>
            <a:r>
              <a:rPr lang="es"/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 rot="-3016048">
            <a:off x="-2243343" y="-97829"/>
            <a:ext cx="5152810" cy="1046817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MALTESE FOOD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u="sng"/>
              <a:t>Figoli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Figoli is pastry made in easter.It has almond filling and in any shape.It can be decorated in icing.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448" y="1226246"/>
            <a:ext cx="2962202" cy="22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MALTESE FOOD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73400" y="1187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u="sng"/>
              <a:t>Pastizzi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P</a:t>
            </a:r>
            <a:r>
              <a:rPr lang="es"/>
              <a:t>astizzi are chese and peas filled pastre. They are are very popular in malta and tourists.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827" y="1238927"/>
            <a:ext cx="2643094" cy="17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CZECH FOOD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50" u="sng">
                <a:solidFill>
                  <a:srgbClr val="202124"/>
                </a:solidFill>
                <a:highlight>
                  <a:srgbClr val="FFFFFF"/>
                </a:highlight>
              </a:rPr>
              <a:t>Svíčková</a:t>
            </a:r>
            <a:endParaRPr sz="2250" u="sng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s" sz="2200">
                <a:solidFill>
                  <a:srgbClr val="202124"/>
                </a:solidFill>
                <a:highlight>
                  <a:srgbClr val="FFFFFF"/>
                </a:highlight>
              </a:rPr>
              <a:t>sirloin steak </a:t>
            </a:r>
            <a:r>
              <a:rPr lang="es" sz="2200">
                <a:solidFill>
                  <a:srgbClr val="202122"/>
                </a:solidFill>
                <a:highlight>
                  <a:srgbClr val="FFFFFF"/>
                </a:highlight>
              </a:rPr>
              <a:t>prepared with vegetables </a:t>
            </a:r>
            <a:endParaRPr sz="22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200"/>
              <a:buChar char="-"/>
            </a:pPr>
            <a:r>
              <a:rPr lang="es" sz="2200">
                <a:solidFill>
                  <a:srgbClr val="202122"/>
                </a:solidFill>
                <a:highlight>
                  <a:srgbClr val="FFFFFF"/>
                </a:highlight>
              </a:rPr>
              <a:t>served with houskové knedlíky </a:t>
            </a:r>
            <a:endParaRPr sz="22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202122"/>
                </a:solidFill>
                <a:highlight>
                  <a:srgbClr val="FFFFFF"/>
                </a:highlight>
              </a:rPr>
              <a:t>(bread dumplings), cranberries, cream</a:t>
            </a:r>
            <a:endParaRPr sz="22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596" y="1212350"/>
            <a:ext cx="2602051" cy="346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CZECH FOOD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50" u="sng">
                <a:solidFill>
                  <a:srgbClr val="202122"/>
                </a:solidFill>
                <a:highlight>
                  <a:srgbClr val="FFFFFF"/>
                </a:highlight>
              </a:rPr>
              <a:t>Vepřo knedlo zelo (Pork, dumpling and cabbage)</a:t>
            </a:r>
            <a:endParaRPr sz="2250" u="sng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39725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2"/>
              </a:buClr>
              <a:buSzPts val="1750"/>
              <a:buChar char="-"/>
            </a:pPr>
            <a:r>
              <a:rPr lang="es" sz="1750">
                <a:solidFill>
                  <a:srgbClr val="202122"/>
                </a:solidFill>
                <a:highlight>
                  <a:srgbClr val="FFFFFF"/>
                </a:highlight>
              </a:rPr>
              <a:t>roast pork with bread dumplings (houskové knedlíky) and stewed cabbage (white or red)</a:t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Char char="-"/>
            </a:pPr>
            <a:r>
              <a:rPr lang="es" sz="1750">
                <a:solidFill>
                  <a:srgbClr val="202122"/>
                </a:solidFill>
                <a:highlight>
                  <a:srgbClr val="FFFFFF"/>
                </a:highlight>
              </a:rPr>
              <a:t>after loading these things on plate, pour the juice from baking</a:t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73" y="2697850"/>
            <a:ext cx="3026853" cy="232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600" y="2697850"/>
            <a:ext cx="3883050" cy="23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SPANISH FOOD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2325"/>
            <a:ext cx="3006750" cy="28814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827075" y="2360175"/>
            <a:ext cx="459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A</a:t>
            </a:r>
            <a:r>
              <a:rPr lang="es" sz="1700"/>
              <a:t> stew with chickpeas, black pudding, chorizo ​​and other foods that complete its flavor.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SPANISH FOOD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50" y="1684450"/>
            <a:ext cx="4096624" cy="25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814400" y="2538850"/>
            <a:ext cx="392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A mix of eggs and potatoes cooked.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SPANISH FOOD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5600"/>
            <a:ext cx="3227875" cy="32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033950" y="2375875"/>
            <a:ext cx="4419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There are a lot of types but it usually contain chicken, vegetables, seafood… and all that make the rice have more flavour.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55300" y="243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END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75" y="387025"/>
            <a:ext cx="3600997" cy="2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225" y="2828325"/>
            <a:ext cx="4008050" cy="20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