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5143500" cx="9144000"/>
  <p:notesSz cx="6858000" cy="9144000"/>
  <p:embeddedFontLst>
    <p:embeddedFont>
      <p:font typeface="Josefin Slab SemiBold"/>
      <p:regular r:id="rId11"/>
      <p:bold r:id="rId12"/>
      <p:italic r:id="rId13"/>
      <p:boldItalic r:id="rId14"/>
    </p:embeddedFont>
    <p:embeddedFont>
      <p:font typeface="Oxygen Light"/>
      <p:regular r:id="rId15"/>
      <p:bold r:id="rId16"/>
    </p:embeddedFont>
    <p:embeddedFont>
      <p:font typeface="Oxygen"/>
      <p:regular r:id="rId17"/>
      <p:bold r:id="rId18"/>
    </p:embeddedFont>
    <p:embeddedFont>
      <p:font typeface="Abril Fatface"/>
      <p:regular r:id="rId19"/>
    </p:embeddedFont>
    <p:embeddedFont>
      <p:font typeface="Bebas Neue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ebasNeue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font" Target="fonts/JosefinSlabSemiBold-regular.fntdata"/><Relationship Id="rId10" Type="http://schemas.openxmlformats.org/officeDocument/2006/relationships/slide" Target="slides/slide6.xml"/><Relationship Id="rId13" Type="http://schemas.openxmlformats.org/officeDocument/2006/relationships/font" Target="fonts/JosefinSlabSemiBold-italic.fntdata"/><Relationship Id="rId12" Type="http://schemas.openxmlformats.org/officeDocument/2006/relationships/font" Target="fonts/JosefinSlabSemiBold-bold.fntdata"/><Relationship Id="rId15" Type="http://schemas.openxmlformats.org/officeDocument/2006/relationships/font" Target="fonts/OxygenLight-regular.fntdata"/><Relationship Id="rId14" Type="http://schemas.openxmlformats.org/officeDocument/2006/relationships/font" Target="fonts/JosefinSlabSemiBold-boldItalic.fntdata"/><Relationship Id="rId17" Type="http://schemas.openxmlformats.org/officeDocument/2006/relationships/font" Target="fonts/Oxygen-regular.fntdata"/><Relationship Id="rId16" Type="http://schemas.openxmlformats.org/officeDocument/2006/relationships/font" Target="fonts/OxygenLight-bold.fntdata"/><Relationship Id="rId19" Type="http://schemas.openxmlformats.org/officeDocument/2006/relationships/font" Target="fonts/AbrilFatface-regular.fntdata"/><Relationship Id="rId18" Type="http://schemas.openxmlformats.org/officeDocument/2006/relationships/font" Target="fonts/Oxygen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5b76539fb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15b76539fb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60ee0f2a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260ee0f2a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60ee0f2a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260ee0f2a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260ee0f2a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260ee0f2a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277f4fc5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2277f4fc5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4725" y="400850"/>
            <a:ext cx="8115300" cy="4343400"/>
          </a:xfrm>
          <a:prstGeom prst="rect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1372052" y="1201775"/>
            <a:ext cx="63999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730850" y="3181925"/>
            <a:ext cx="5682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Oxygen Light"/>
              <a:buNone/>
              <a:defRPr sz="1100">
                <a:solidFill>
                  <a:schemeClr val="accent2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/>
          <p:nvPr>
            <p:ph hasCustomPrompt="1" type="title"/>
          </p:nvPr>
        </p:nvSpPr>
        <p:spPr>
          <a:xfrm>
            <a:off x="1650625" y="1569925"/>
            <a:ext cx="5843400" cy="151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/>
          <p:nvPr>
            <p:ph idx="1" type="subTitle"/>
          </p:nvPr>
        </p:nvSpPr>
        <p:spPr>
          <a:xfrm>
            <a:off x="1650625" y="3081075"/>
            <a:ext cx="5843400" cy="49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/>
          <p:nvPr>
            <p:ph hasCustomPrompt="1" type="title"/>
          </p:nvPr>
        </p:nvSpPr>
        <p:spPr>
          <a:xfrm>
            <a:off x="1149900" y="1434750"/>
            <a:ext cx="993600" cy="46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/>
          <p:nvPr>
            <p:ph idx="2"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4" name="Google Shape;44;p13">
            <a:hlinkClick/>
          </p:cNvPr>
          <p:cNvSpPr txBox="1"/>
          <p:nvPr>
            <p:ph idx="3" type="ctrTitle"/>
          </p:nvPr>
        </p:nvSpPr>
        <p:spPr>
          <a:xfrm>
            <a:off x="592050" y="1897875"/>
            <a:ext cx="2109300" cy="3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solidFill>
                  <a:schemeClr val="hlink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5" name="Google Shape;45;p13"/>
          <p:cNvSpPr txBox="1"/>
          <p:nvPr>
            <p:ph idx="1" type="subTitle"/>
          </p:nvPr>
        </p:nvSpPr>
        <p:spPr>
          <a:xfrm>
            <a:off x="592050" y="2241200"/>
            <a:ext cx="21093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13"/>
          <p:cNvSpPr txBox="1"/>
          <p:nvPr>
            <p:ph hasCustomPrompt="1" idx="4" type="title"/>
          </p:nvPr>
        </p:nvSpPr>
        <p:spPr>
          <a:xfrm>
            <a:off x="1149900" y="2974400"/>
            <a:ext cx="993600" cy="46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/>
          <p:nvPr>
            <p:ph idx="5" type="ctrTitle"/>
          </p:nvPr>
        </p:nvSpPr>
        <p:spPr>
          <a:xfrm>
            <a:off x="592050" y="3437525"/>
            <a:ext cx="2109300" cy="3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solidFill>
                  <a:schemeClr val="hlink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48" name="Google Shape;48;p13"/>
          <p:cNvSpPr txBox="1"/>
          <p:nvPr>
            <p:ph idx="6" type="subTitle"/>
          </p:nvPr>
        </p:nvSpPr>
        <p:spPr>
          <a:xfrm>
            <a:off x="592050" y="3780725"/>
            <a:ext cx="21093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9" name="Google Shape;49;p13"/>
          <p:cNvSpPr txBox="1"/>
          <p:nvPr>
            <p:ph hasCustomPrompt="1" idx="7" type="title"/>
          </p:nvPr>
        </p:nvSpPr>
        <p:spPr>
          <a:xfrm>
            <a:off x="3305702" y="1434750"/>
            <a:ext cx="993600" cy="46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3">
            <a:hlinkClick/>
          </p:cNvPr>
          <p:cNvSpPr txBox="1"/>
          <p:nvPr>
            <p:ph idx="8" type="ctrTitle"/>
          </p:nvPr>
        </p:nvSpPr>
        <p:spPr>
          <a:xfrm>
            <a:off x="2747851" y="1897875"/>
            <a:ext cx="2109300" cy="3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solidFill>
                  <a:schemeClr val="hlink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51" name="Google Shape;51;p13"/>
          <p:cNvSpPr txBox="1"/>
          <p:nvPr>
            <p:ph idx="9" type="subTitle"/>
          </p:nvPr>
        </p:nvSpPr>
        <p:spPr>
          <a:xfrm>
            <a:off x="2747850" y="2241200"/>
            <a:ext cx="21093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2" name="Google Shape;52;p13"/>
          <p:cNvSpPr txBox="1"/>
          <p:nvPr>
            <p:ph hasCustomPrompt="1" idx="13" type="title"/>
          </p:nvPr>
        </p:nvSpPr>
        <p:spPr>
          <a:xfrm>
            <a:off x="3305702" y="2974400"/>
            <a:ext cx="993600" cy="46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/>
          <p:nvPr>
            <p:ph idx="14" type="ctrTitle"/>
          </p:nvPr>
        </p:nvSpPr>
        <p:spPr>
          <a:xfrm>
            <a:off x="2747851" y="3437525"/>
            <a:ext cx="2109300" cy="3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solidFill>
                  <a:schemeClr val="hlink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5" type="subTitle"/>
          </p:nvPr>
        </p:nvSpPr>
        <p:spPr>
          <a:xfrm>
            <a:off x="2747850" y="3780850"/>
            <a:ext cx="21093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5" name="Google Shape;55;p13"/>
          <p:cNvSpPr txBox="1"/>
          <p:nvPr>
            <p:ph hasCustomPrompt="1" idx="16" type="title"/>
          </p:nvPr>
        </p:nvSpPr>
        <p:spPr>
          <a:xfrm>
            <a:off x="5470099" y="1434750"/>
            <a:ext cx="993600" cy="46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/>
          <p:nvPr>
            <p:ph idx="17" type="ctrTitle"/>
          </p:nvPr>
        </p:nvSpPr>
        <p:spPr>
          <a:xfrm>
            <a:off x="4912249" y="1897875"/>
            <a:ext cx="2109300" cy="3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solidFill>
                  <a:schemeClr val="hlink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8" type="subTitle"/>
          </p:nvPr>
        </p:nvSpPr>
        <p:spPr>
          <a:xfrm>
            <a:off x="4912250" y="2241200"/>
            <a:ext cx="21093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3"/>
          <p:cNvSpPr txBox="1"/>
          <p:nvPr>
            <p:ph hasCustomPrompt="1" idx="19" type="title"/>
          </p:nvPr>
        </p:nvSpPr>
        <p:spPr>
          <a:xfrm>
            <a:off x="5470099" y="2974400"/>
            <a:ext cx="993600" cy="46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/>
          <p:nvPr>
            <p:ph idx="20" type="ctrTitle"/>
          </p:nvPr>
        </p:nvSpPr>
        <p:spPr>
          <a:xfrm>
            <a:off x="4912249" y="3437525"/>
            <a:ext cx="2109300" cy="3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solidFill>
                  <a:schemeClr val="hlink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idx="21" type="subTitle"/>
          </p:nvPr>
        </p:nvSpPr>
        <p:spPr>
          <a:xfrm>
            <a:off x="4912250" y="3780850"/>
            <a:ext cx="2109300" cy="4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" type="subTitle"/>
          </p:nvPr>
        </p:nvSpPr>
        <p:spPr>
          <a:xfrm>
            <a:off x="996675" y="2313900"/>
            <a:ext cx="3116700" cy="108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" type="subTitle"/>
          </p:nvPr>
        </p:nvSpPr>
        <p:spPr>
          <a:xfrm>
            <a:off x="3013650" y="3216225"/>
            <a:ext cx="3116700" cy="15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2" type="ctrTitle"/>
          </p:nvPr>
        </p:nvSpPr>
        <p:spPr>
          <a:xfrm>
            <a:off x="743250" y="1660775"/>
            <a:ext cx="21093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1" type="subTitle"/>
          </p:nvPr>
        </p:nvSpPr>
        <p:spPr>
          <a:xfrm>
            <a:off x="743550" y="1944700"/>
            <a:ext cx="2109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6"/>
          <p:cNvSpPr txBox="1"/>
          <p:nvPr>
            <p:ph idx="3" type="ctrTitle"/>
          </p:nvPr>
        </p:nvSpPr>
        <p:spPr>
          <a:xfrm>
            <a:off x="743250" y="2942850"/>
            <a:ext cx="21093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4" type="subTitle"/>
          </p:nvPr>
        </p:nvSpPr>
        <p:spPr>
          <a:xfrm>
            <a:off x="743400" y="3226775"/>
            <a:ext cx="2109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_1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2" type="ctrTitle"/>
          </p:nvPr>
        </p:nvSpPr>
        <p:spPr>
          <a:xfrm>
            <a:off x="4931673" y="3383675"/>
            <a:ext cx="21093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1" type="subTitle"/>
          </p:nvPr>
        </p:nvSpPr>
        <p:spPr>
          <a:xfrm>
            <a:off x="4908413" y="3667600"/>
            <a:ext cx="2156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17"/>
          <p:cNvSpPr txBox="1"/>
          <p:nvPr>
            <p:ph idx="3" type="ctrTitle"/>
          </p:nvPr>
        </p:nvSpPr>
        <p:spPr>
          <a:xfrm>
            <a:off x="2102750" y="3383675"/>
            <a:ext cx="21093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4" type="subTitle"/>
          </p:nvPr>
        </p:nvSpPr>
        <p:spPr>
          <a:xfrm>
            <a:off x="2079493" y="3667600"/>
            <a:ext cx="2156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4">
  <p:cSld name="TITLE_AND_TWO_COLUMNS_1_1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720000" y="1381075"/>
            <a:ext cx="3308700" cy="32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indent="-2921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indent="-2921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indent="-2921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indent="-2921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indent="-2921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indent="-2921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indent="-2921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indent="-2921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4409775" y="1381075"/>
            <a:ext cx="3308700" cy="23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indent="-2921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indent="-2921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indent="-2921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indent="-2921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indent="-2921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indent="-2921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indent="-2921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indent="-2921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85" name="Google Shape;85;p19"/>
          <p:cNvSpPr txBox="1"/>
          <p:nvPr>
            <p:ph idx="2" type="ctrTitle"/>
          </p:nvPr>
        </p:nvSpPr>
        <p:spPr>
          <a:xfrm>
            <a:off x="1304250" y="2894325"/>
            <a:ext cx="19191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86" name="Google Shape;86;p19"/>
          <p:cNvSpPr txBox="1"/>
          <p:nvPr>
            <p:ph idx="1" type="subTitle"/>
          </p:nvPr>
        </p:nvSpPr>
        <p:spPr>
          <a:xfrm>
            <a:off x="1304250" y="3215925"/>
            <a:ext cx="1919100" cy="5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7" name="Google Shape;87;p19"/>
          <p:cNvSpPr txBox="1"/>
          <p:nvPr>
            <p:ph idx="3" type="ctrTitle"/>
          </p:nvPr>
        </p:nvSpPr>
        <p:spPr>
          <a:xfrm>
            <a:off x="3612450" y="2894325"/>
            <a:ext cx="19191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88" name="Google Shape;88;p19"/>
          <p:cNvSpPr txBox="1"/>
          <p:nvPr>
            <p:ph idx="4" type="subTitle"/>
          </p:nvPr>
        </p:nvSpPr>
        <p:spPr>
          <a:xfrm>
            <a:off x="3612450" y="3215925"/>
            <a:ext cx="1919100" cy="5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19"/>
          <p:cNvSpPr txBox="1"/>
          <p:nvPr>
            <p:ph idx="5" type="ctrTitle"/>
          </p:nvPr>
        </p:nvSpPr>
        <p:spPr>
          <a:xfrm>
            <a:off x="5920650" y="2894325"/>
            <a:ext cx="1919100" cy="3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90" name="Google Shape;90;p19"/>
          <p:cNvSpPr txBox="1"/>
          <p:nvPr>
            <p:ph idx="6" type="subTitle"/>
          </p:nvPr>
        </p:nvSpPr>
        <p:spPr>
          <a:xfrm>
            <a:off x="5920650" y="3215925"/>
            <a:ext cx="1919100" cy="5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93" name="Google Shape;93;p20"/>
          <p:cNvSpPr txBox="1"/>
          <p:nvPr>
            <p:ph idx="2" type="ctrTitle"/>
          </p:nvPr>
        </p:nvSpPr>
        <p:spPr>
          <a:xfrm>
            <a:off x="830075" y="1848594"/>
            <a:ext cx="1765800" cy="3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94" name="Google Shape;94;p20"/>
          <p:cNvSpPr txBox="1"/>
          <p:nvPr>
            <p:ph idx="1" type="subTitle"/>
          </p:nvPr>
        </p:nvSpPr>
        <p:spPr>
          <a:xfrm>
            <a:off x="771075" y="2132513"/>
            <a:ext cx="180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5" name="Google Shape;95;p20"/>
          <p:cNvSpPr txBox="1"/>
          <p:nvPr>
            <p:ph idx="3" type="ctrTitle"/>
          </p:nvPr>
        </p:nvSpPr>
        <p:spPr>
          <a:xfrm>
            <a:off x="2722900" y="2839194"/>
            <a:ext cx="1765800" cy="3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96" name="Google Shape;96;p20"/>
          <p:cNvSpPr txBox="1"/>
          <p:nvPr>
            <p:ph idx="4" type="subTitle"/>
          </p:nvPr>
        </p:nvSpPr>
        <p:spPr>
          <a:xfrm>
            <a:off x="2703432" y="3123113"/>
            <a:ext cx="180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20"/>
          <p:cNvSpPr txBox="1"/>
          <p:nvPr>
            <p:ph idx="5" type="ctrTitle"/>
          </p:nvPr>
        </p:nvSpPr>
        <p:spPr>
          <a:xfrm>
            <a:off x="4655250" y="1848594"/>
            <a:ext cx="1765800" cy="3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6" type="subTitle"/>
          </p:nvPr>
        </p:nvSpPr>
        <p:spPr>
          <a:xfrm>
            <a:off x="4635778" y="2132513"/>
            <a:ext cx="180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p20"/>
          <p:cNvSpPr txBox="1"/>
          <p:nvPr>
            <p:ph idx="7" type="ctrTitle"/>
          </p:nvPr>
        </p:nvSpPr>
        <p:spPr>
          <a:xfrm>
            <a:off x="6587600" y="2839194"/>
            <a:ext cx="1765800" cy="3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00" name="Google Shape;100;p20"/>
          <p:cNvSpPr txBox="1"/>
          <p:nvPr>
            <p:ph idx="8" type="subTitle"/>
          </p:nvPr>
        </p:nvSpPr>
        <p:spPr>
          <a:xfrm>
            <a:off x="6568128" y="3123113"/>
            <a:ext cx="180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ctrTitle"/>
          </p:nvPr>
        </p:nvSpPr>
        <p:spPr>
          <a:xfrm>
            <a:off x="2079600" y="2127525"/>
            <a:ext cx="4984800" cy="25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2079525" y="2454225"/>
            <a:ext cx="4984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5" name="Google Shape;15;p3"/>
          <p:cNvSpPr txBox="1"/>
          <p:nvPr>
            <p:ph hasCustomPrompt="1" idx="2" type="title"/>
          </p:nvPr>
        </p:nvSpPr>
        <p:spPr>
          <a:xfrm>
            <a:off x="3897150" y="1361375"/>
            <a:ext cx="13497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2" type="ctrTitle"/>
          </p:nvPr>
        </p:nvSpPr>
        <p:spPr>
          <a:xfrm>
            <a:off x="790550" y="2698218"/>
            <a:ext cx="17658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" type="subTitle"/>
          </p:nvPr>
        </p:nvSpPr>
        <p:spPr>
          <a:xfrm>
            <a:off x="771075" y="2982147"/>
            <a:ext cx="18048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5" name="Google Shape;105;p21"/>
          <p:cNvSpPr txBox="1"/>
          <p:nvPr>
            <p:ph idx="3" type="ctrTitle"/>
          </p:nvPr>
        </p:nvSpPr>
        <p:spPr>
          <a:xfrm>
            <a:off x="2722906" y="2698218"/>
            <a:ext cx="17658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06" name="Google Shape;106;p21"/>
          <p:cNvSpPr txBox="1"/>
          <p:nvPr>
            <p:ph idx="4" type="subTitle"/>
          </p:nvPr>
        </p:nvSpPr>
        <p:spPr>
          <a:xfrm>
            <a:off x="2703431" y="2982147"/>
            <a:ext cx="18048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7" name="Google Shape;107;p21"/>
          <p:cNvSpPr txBox="1"/>
          <p:nvPr>
            <p:ph idx="5" type="ctrTitle"/>
          </p:nvPr>
        </p:nvSpPr>
        <p:spPr>
          <a:xfrm>
            <a:off x="4655251" y="2698218"/>
            <a:ext cx="17658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08" name="Google Shape;108;p21"/>
          <p:cNvSpPr txBox="1"/>
          <p:nvPr>
            <p:ph idx="6" type="subTitle"/>
          </p:nvPr>
        </p:nvSpPr>
        <p:spPr>
          <a:xfrm>
            <a:off x="4635776" y="2982147"/>
            <a:ext cx="18048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9" name="Google Shape;109;p21"/>
          <p:cNvSpPr txBox="1"/>
          <p:nvPr>
            <p:ph idx="7" type="ctrTitle"/>
          </p:nvPr>
        </p:nvSpPr>
        <p:spPr>
          <a:xfrm>
            <a:off x="6587601" y="2698218"/>
            <a:ext cx="17658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10" name="Google Shape;110;p21"/>
          <p:cNvSpPr txBox="1"/>
          <p:nvPr>
            <p:ph idx="8" type="subTitle"/>
          </p:nvPr>
        </p:nvSpPr>
        <p:spPr>
          <a:xfrm>
            <a:off x="6568126" y="2982147"/>
            <a:ext cx="1804800" cy="6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13" name="Google Shape;113;p22"/>
          <p:cNvSpPr txBox="1"/>
          <p:nvPr>
            <p:ph idx="2" type="ctrTitle"/>
          </p:nvPr>
        </p:nvSpPr>
        <p:spPr>
          <a:xfrm>
            <a:off x="4132625" y="1467593"/>
            <a:ext cx="17658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14" name="Google Shape;114;p22"/>
          <p:cNvSpPr txBox="1"/>
          <p:nvPr>
            <p:ph idx="1" type="subTitle"/>
          </p:nvPr>
        </p:nvSpPr>
        <p:spPr>
          <a:xfrm>
            <a:off x="4113132" y="1751513"/>
            <a:ext cx="180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5" name="Google Shape;115;p22"/>
          <p:cNvSpPr txBox="1"/>
          <p:nvPr>
            <p:ph idx="3" type="ctrTitle"/>
          </p:nvPr>
        </p:nvSpPr>
        <p:spPr>
          <a:xfrm>
            <a:off x="4152125" y="2534393"/>
            <a:ext cx="17658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16" name="Google Shape;116;p22"/>
          <p:cNvSpPr txBox="1"/>
          <p:nvPr>
            <p:ph idx="4" type="subTitle"/>
          </p:nvPr>
        </p:nvSpPr>
        <p:spPr>
          <a:xfrm>
            <a:off x="4113132" y="2818313"/>
            <a:ext cx="180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7" name="Google Shape;117;p22"/>
          <p:cNvSpPr txBox="1"/>
          <p:nvPr>
            <p:ph idx="5" type="ctrTitle"/>
          </p:nvPr>
        </p:nvSpPr>
        <p:spPr>
          <a:xfrm>
            <a:off x="6274075" y="1467593"/>
            <a:ext cx="17658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18" name="Google Shape;118;p22"/>
          <p:cNvSpPr txBox="1"/>
          <p:nvPr>
            <p:ph idx="6" type="subTitle"/>
          </p:nvPr>
        </p:nvSpPr>
        <p:spPr>
          <a:xfrm>
            <a:off x="6274078" y="1751513"/>
            <a:ext cx="180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19" name="Google Shape;119;p22"/>
          <p:cNvSpPr txBox="1"/>
          <p:nvPr>
            <p:ph idx="7" type="ctrTitle"/>
          </p:nvPr>
        </p:nvSpPr>
        <p:spPr>
          <a:xfrm>
            <a:off x="6274075" y="2534393"/>
            <a:ext cx="17658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20" name="Google Shape;120;p22"/>
          <p:cNvSpPr txBox="1"/>
          <p:nvPr>
            <p:ph idx="8" type="subTitle"/>
          </p:nvPr>
        </p:nvSpPr>
        <p:spPr>
          <a:xfrm>
            <a:off x="6274078" y="2818313"/>
            <a:ext cx="180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1" name="Google Shape;121;p22"/>
          <p:cNvSpPr txBox="1"/>
          <p:nvPr>
            <p:ph idx="9" type="ctrTitle"/>
          </p:nvPr>
        </p:nvSpPr>
        <p:spPr>
          <a:xfrm>
            <a:off x="4152125" y="3601194"/>
            <a:ext cx="17658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22" name="Google Shape;122;p22"/>
          <p:cNvSpPr txBox="1"/>
          <p:nvPr>
            <p:ph idx="13" type="subTitle"/>
          </p:nvPr>
        </p:nvSpPr>
        <p:spPr>
          <a:xfrm>
            <a:off x="4113132" y="3885113"/>
            <a:ext cx="180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3" name="Google Shape;123;p22"/>
          <p:cNvSpPr txBox="1"/>
          <p:nvPr>
            <p:ph idx="14" type="ctrTitle"/>
          </p:nvPr>
        </p:nvSpPr>
        <p:spPr>
          <a:xfrm>
            <a:off x="6274075" y="3601194"/>
            <a:ext cx="1765800" cy="2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24" name="Google Shape;124;p22"/>
          <p:cNvSpPr txBox="1"/>
          <p:nvPr>
            <p:ph idx="15" type="subTitle"/>
          </p:nvPr>
        </p:nvSpPr>
        <p:spPr>
          <a:xfrm>
            <a:off x="6274078" y="3885113"/>
            <a:ext cx="180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27" name="Google Shape;127;p23"/>
          <p:cNvSpPr txBox="1"/>
          <p:nvPr>
            <p:ph idx="1" type="subTitle"/>
          </p:nvPr>
        </p:nvSpPr>
        <p:spPr>
          <a:xfrm>
            <a:off x="4474450" y="1861775"/>
            <a:ext cx="3116700" cy="9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28" name="Google Shape;128;p23"/>
          <p:cNvSpPr txBox="1"/>
          <p:nvPr/>
        </p:nvSpPr>
        <p:spPr>
          <a:xfrm>
            <a:off x="5098225" y="3366000"/>
            <a:ext cx="2493000" cy="178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rPr>
              <a:t>CREDITS: This presentation template was created by </a:t>
            </a:r>
            <a:r>
              <a:rPr b="1" lang="en" sz="800">
                <a:solidFill>
                  <a:schemeClr val="dk1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</a:t>
            </a:r>
            <a:r>
              <a:rPr lang="en" sz="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rPr>
              <a:t> including icons by </a:t>
            </a:r>
            <a:r>
              <a:rPr b="1" lang="en" sz="800">
                <a:solidFill>
                  <a:schemeClr val="dk1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rPr>
              <a:t>, and infographics &amp; images by </a:t>
            </a:r>
            <a:r>
              <a:rPr b="1" lang="en" sz="800">
                <a:solidFill>
                  <a:schemeClr val="dk1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800">
              <a:solidFill>
                <a:schemeClr val="dk1"/>
              </a:solidFill>
              <a:latin typeface="Oxygen Light"/>
              <a:ea typeface="Oxygen Light"/>
              <a:cs typeface="Oxygen Light"/>
              <a:sym typeface="Oxygen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Oxygen Light"/>
              <a:ea typeface="Oxygen Light"/>
              <a:cs typeface="Oxygen Light"/>
              <a:sym typeface="Oxygen Ligh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LANK_1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720000" y="1381075"/>
            <a:ext cx="5972700" cy="30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AutoNum type="arabicPeriod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indent="-2921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AutoNum type="alphaLcPeriod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indent="-2921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AutoNum type="romanLcPeriod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indent="-2921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AutoNum type="arabicPeriod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indent="-2921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AutoNum type="alphaLcPeriod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indent="-2921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AutoNum type="romanLcPeriod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indent="-2921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AutoNum type="arabicPeriod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indent="-2921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AutoNum type="alphaLcPeriod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indent="-2921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AutoNum type="romanLcPeriod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2588450" y="2038250"/>
            <a:ext cx="2777400" cy="24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indent="-292100" lvl="1" marL="9144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indent="-292100" lvl="2" marL="13716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indent="-292100" lvl="3" marL="1828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indent="-292100" lvl="4" marL="22860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indent="-292100" lvl="5" marL="2743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indent="-292100" lvl="6" marL="32004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indent="-292100" lvl="7" marL="36576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indent="-292100" lvl="8" marL="41148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2" type="body"/>
          </p:nvPr>
        </p:nvSpPr>
        <p:spPr>
          <a:xfrm>
            <a:off x="5530745" y="2038250"/>
            <a:ext cx="2777400" cy="24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indent="-292100" lvl="1" marL="9144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indent="-292100" lvl="2" marL="13716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indent="-292100" lvl="3" marL="18288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indent="-292100" lvl="4" marL="22860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indent="-292100" lvl="5" marL="27432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indent="-292100" lvl="6" marL="32004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indent="-292100" lvl="7" marL="3657600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indent="-292100" lvl="8" marL="4114800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Oxygen Light"/>
              <a:buChar char="■"/>
              <a:defRPr sz="10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3" type="ctrTitle"/>
          </p:nvPr>
        </p:nvSpPr>
        <p:spPr>
          <a:xfrm>
            <a:off x="2768000" y="1566400"/>
            <a:ext cx="2418300" cy="3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18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4" type="ctrTitle"/>
          </p:nvPr>
        </p:nvSpPr>
        <p:spPr>
          <a:xfrm>
            <a:off x="5710300" y="1566400"/>
            <a:ext cx="2418300" cy="3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Abril Fatface"/>
              <a:buNone/>
              <a:defRPr sz="18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idx="1" type="body"/>
          </p:nvPr>
        </p:nvSpPr>
        <p:spPr>
          <a:xfrm>
            <a:off x="720000" y="1152475"/>
            <a:ext cx="3511500" cy="20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1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9" name="Google Shape;29;p7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/>
          <p:nvPr>
            <p:ph type="ctrTitle"/>
          </p:nvPr>
        </p:nvSpPr>
        <p:spPr>
          <a:xfrm>
            <a:off x="715100" y="1353200"/>
            <a:ext cx="3666600" cy="113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/>
        </p:txBody>
      </p:sp>
      <p:sp>
        <p:nvSpPr>
          <p:cNvPr id="34" name="Google Shape;34;p9"/>
          <p:cNvSpPr txBox="1"/>
          <p:nvPr>
            <p:ph idx="1" type="subTitle"/>
          </p:nvPr>
        </p:nvSpPr>
        <p:spPr>
          <a:xfrm>
            <a:off x="990050" y="2961600"/>
            <a:ext cx="3116700" cy="6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type="title"/>
          </p:nvPr>
        </p:nvSpPr>
        <p:spPr>
          <a:xfrm>
            <a:off x="769250" y="1626750"/>
            <a:ext cx="3558300" cy="189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8.png"/><Relationship Id="rId9" Type="http://schemas.openxmlformats.org/officeDocument/2006/relationships/image" Target="../media/image19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1" Type="http://schemas.openxmlformats.org/officeDocument/2006/relationships/image" Target="../media/image7.png"/><Relationship Id="rId10" Type="http://schemas.openxmlformats.org/officeDocument/2006/relationships/image" Target="../media/image21.png"/><Relationship Id="rId12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8.png"/><Relationship Id="rId9" Type="http://schemas.openxmlformats.org/officeDocument/2006/relationships/image" Target="../media/image19.png"/><Relationship Id="rId5" Type="http://schemas.openxmlformats.org/officeDocument/2006/relationships/image" Target="../media/image3.png"/><Relationship Id="rId6" Type="http://schemas.openxmlformats.org/officeDocument/2006/relationships/image" Target="../media/image16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1" Type="http://schemas.openxmlformats.org/officeDocument/2006/relationships/image" Target="../media/image7.png"/><Relationship Id="rId10" Type="http://schemas.openxmlformats.org/officeDocument/2006/relationships/image" Target="../media/image21.png"/><Relationship Id="rId1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69999">
            <a:off x="515588" y="4212270"/>
            <a:ext cx="977225" cy="99190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7"/>
          <p:cNvSpPr txBox="1"/>
          <p:nvPr>
            <p:ph type="ctrTitle"/>
          </p:nvPr>
        </p:nvSpPr>
        <p:spPr>
          <a:xfrm>
            <a:off x="1384627" y="1799650"/>
            <a:ext cx="63999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TRADITIONAL CUISINE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1575" y="0"/>
            <a:ext cx="1998375" cy="3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9745" y="2643400"/>
            <a:ext cx="1109925" cy="12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20452" y="3981975"/>
            <a:ext cx="1109925" cy="120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655035">
            <a:off x="7066130" y="-826565"/>
            <a:ext cx="2500839" cy="247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00951" y="-116462"/>
            <a:ext cx="1165324" cy="10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221433">
            <a:off x="-29871" y="1948361"/>
            <a:ext cx="1649503" cy="346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83023" y="3954975"/>
            <a:ext cx="1374378" cy="12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20523" y="1435815"/>
            <a:ext cx="1109925" cy="132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idx="1" type="body"/>
          </p:nvPr>
        </p:nvSpPr>
        <p:spPr>
          <a:xfrm>
            <a:off x="3902300" y="1354050"/>
            <a:ext cx="4005600" cy="30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TORTILLA DE PATATA</a:t>
            </a:r>
            <a:endParaRPr b="1" sz="200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accent2"/>
                </a:solidFill>
              </a:rPr>
              <a:t>INGREDIENTS:</a:t>
            </a:r>
            <a:endParaRPr sz="1400" u="sng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-5 Eggs, 5 potatoes, salt and oil.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chemeClr val="accent2"/>
                </a:solidFill>
              </a:rPr>
              <a:t>HOW TO DO IT:</a:t>
            </a:r>
            <a:endParaRPr sz="1400" u="sng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Peel the potatoes, cut the potatoes in thin slices. Fry them in hot oil. Then mix them in a bowl with the eggs and salt and put everything in a saucepan for 5 minutes in each side.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Serve and eat.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51" name="Google Shape;151;p28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rPr>
              <a:t>‹#›</a:t>
            </a:fld>
            <a:endParaRPr>
              <a:solidFill>
                <a:srgbClr val="434343"/>
              </a:solidFill>
              <a:latin typeface="Josefin Slab SemiBold"/>
              <a:ea typeface="Josefin Slab SemiBold"/>
              <a:cs typeface="Josefin Slab SemiBold"/>
              <a:sym typeface="Josefin Slab SemiBold"/>
            </a:endParaRPr>
          </a:p>
        </p:txBody>
      </p:sp>
      <p:sp>
        <p:nvSpPr>
          <p:cNvPr id="152" name="Google Shape;152;p28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SPANISH TRADITIONAL CUISINE</a:t>
            </a:r>
            <a:endParaRPr/>
          </a:p>
        </p:txBody>
      </p:sp>
      <p:cxnSp>
        <p:nvCxnSpPr>
          <p:cNvPr id="153" name="Google Shape;153;p28"/>
          <p:cNvCxnSpPr/>
          <p:nvPr/>
        </p:nvCxnSpPr>
        <p:spPr>
          <a:xfrm>
            <a:off x="5499700" y="696551"/>
            <a:ext cx="36867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223" y="1076675"/>
            <a:ext cx="3135002" cy="208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1375" y="4201197"/>
            <a:ext cx="1266050" cy="12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852442">
            <a:off x="7528397" y="3454806"/>
            <a:ext cx="1810905" cy="183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90519">
            <a:off x="7933825" y="2497825"/>
            <a:ext cx="1399801" cy="137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/>
          <p:nvPr>
            <p:ph idx="12" type="sldNum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434343"/>
                </a:solidFill>
                <a:latin typeface="Josefin Slab SemiBold"/>
                <a:ea typeface="Josefin Slab SemiBold"/>
                <a:cs typeface="Josefin Slab SemiBold"/>
                <a:sym typeface="Josefin Slab SemiBold"/>
              </a:rPr>
              <a:t>‹#›</a:t>
            </a:fld>
            <a:endParaRPr>
              <a:solidFill>
                <a:srgbClr val="434343"/>
              </a:solidFill>
              <a:latin typeface="Josefin Slab SemiBold"/>
              <a:ea typeface="Josefin Slab SemiBold"/>
              <a:cs typeface="Josefin Slab SemiBold"/>
              <a:sym typeface="Josefin Slab SemiBold"/>
            </a:endParaRPr>
          </a:p>
        </p:txBody>
      </p:sp>
      <p:sp>
        <p:nvSpPr>
          <p:cNvPr id="163" name="Google Shape;163;p29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SPANISH TRADITIONAL CUISINE</a:t>
            </a:r>
            <a:endParaRPr/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3309900" y="1157400"/>
            <a:ext cx="3363900" cy="30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TORRIJAS</a:t>
            </a:r>
            <a:endParaRPr b="1" sz="200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accent2"/>
                </a:solidFill>
              </a:rPr>
              <a:t>INGREDIENTS:</a:t>
            </a:r>
            <a:endParaRPr sz="1400" u="sng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-Bread, milk, sugar,lemon peel, and cinnamon.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accent2"/>
                </a:solidFill>
              </a:rPr>
              <a:t>HOW TO DO IT:</a:t>
            </a:r>
            <a:endParaRPr sz="1400" u="sng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-Cut some bread into slices.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- Heat a litre of milk with some sugar, cinnamon in bar and lemon peel.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- Put the bread inside a plate with than mixture until it is soaked.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- Fried it till  it´s golden brown.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-</a:t>
            </a:r>
            <a:r>
              <a:rPr lang="en" sz="1200">
                <a:solidFill>
                  <a:schemeClr val="accent2"/>
                </a:solidFill>
              </a:rPr>
              <a:t>Soak it in cinnamon and sugar.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Serve and eat.</a:t>
            </a:r>
            <a:endParaRPr sz="1200">
              <a:solidFill>
                <a:schemeClr val="accent2"/>
              </a:solidFill>
            </a:endParaRPr>
          </a:p>
        </p:txBody>
      </p:sp>
      <p:pic>
        <p:nvPicPr>
          <p:cNvPr id="165" name="Google Shape;1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1375" y="4201197"/>
            <a:ext cx="1266050" cy="12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852442">
            <a:off x="7528397" y="3454806"/>
            <a:ext cx="1810905" cy="183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90519">
            <a:off x="7933825" y="2497825"/>
            <a:ext cx="1399801" cy="1374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9"/>
          <p:cNvCxnSpPr/>
          <p:nvPr/>
        </p:nvCxnSpPr>
        <p:spPr>
          <a:xfrm>
            <a:off x="5499700" y="696551"/>
            <a:ext cx="36867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9" name="Google Shape;16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525" y="939750"/>
            <a:ext cx="2578549" cy="257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713225" y="939750"/>
            <a:ext cx="4779600" cy="24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RAJSKÁ OMÁČKA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>
                <a:solidFill>
                  <a:schemeClr val="accent2"/>
                </a:solidFill>
              </a:rPr>
              <a:t>INGREDIENTS:</a:t>
            </a:r>
            <a:endParaRPr sz="1400" u="sng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-Beef, root vegetables, and tomato paste, celery root, parsley root, onion, cloves of garlic, salt and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water.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accent2"/>
                </a:solidFill>
              </a:rPr>
              <a:t>HOW TO DO IT:</a:t>
            </a:r>
            <a:endParaRPr sz="1400" u="sng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We will start with making a broth by cooking beef and root veggies. It takes about 3 hours, after all broth-related ingredients start simmering in the pot,  remove the beef out of the broth, set it aside.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Strain the finished broth into a clean pot, discard the vegetables and spices.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75" name="Google Shape;175;p30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CZECH </a:t>
            </a:r>
            <a:r>
              <a:rPr lang="en"/>
              <a:t>TRADITIONAL CUISINE</a:t>
            </a:r>
            <a:endParaRPr/>
          </a:p>
        </p:txBody>
      </p:sp>
      <p:cxnSp>
        <p:nvCxnSpPr>
          <p:cNvPr id="176" name="Google Shape;176;p30"/>
          <p:cNvCxnSpPr/>
          <p:nvPr/>
        </p:nvCxnSpPr>
        <p:spPr>
          <a:xfrm>
            <a:off x="5499700" y="696551"/>
            <a:ext cx="36867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7" name="Google Shape;177;p30"/>
          <p:cNvSpPr/>
          <p:nvPr/>
        </p:nvSpPr>
        <p:spPr>
          <a:xfrm>
            <a:off x="7350375" y="798075"/>
            <a:ext cx="1309800" cy="13083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400" y="2749600"/>
            <a:ext cx="3377517" cy="22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0"/>
          <p:cNvSpPr/>
          <p:nvPr/>
        </p:nvSpPr>
        <p:spPr>
          <a:xfrm>
            <a:off x="149523" y="3379086"/>
            <a:ext cx="1751100" cy="17511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0"/>
          <p:cNvPicPr preferRelativeResize="0"/>
          <p:nvPr/>
        </p:nvPicPr>
        <p:blipFill rotWithShape="1">
          <a:blip r:embed="rId4">
            <a:alphaModFix/>
          </a:blip>
          <a:srcRect b="-12095" l="0" r="-15141" t="0"/>
          <a:stretch/>
        </p:blipFill>
        <p:spPr>
          <a:xfrm rot="2256180">
            <a:off x="252325" y="3439195"/>
            <a:ext cx="1620752" cy="163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 rotWithShape="1">
          <a:blip r:embed="rId4">
            <a:alphaModFix/>
          </a:blip>
          <a:srcRect b="-12095" l="0" r="-15141" t="0"/>
          <a:stretch/>
        </p:blipFill>
        <p:spPr>
          <a:xfrm rot="2256157">
            <a:off x="7364291" y="838723"/>
            <a:ext cx="1268245" cy="127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CZECH </a:t>
            </a:r>
            <a:r>
              <a:rPr lang="en"/>
              <a:t>TRADITIONAL CUISINE</a:t>
            </a:r>
            <a:endParaRPr/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1297575" y="939763"/>
            <a:ext cx="4836300" cy="19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BUCHTY (CZECH SWEET FILLED BUNS)</a:t>
            </a:r>
            <a:endParaRPr b="1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accent2"/>
                </a:solidFill>
              </a:rPr>
              <a:t>INGREDIENTS: </a:t>
            </a:r>
            <a:endParaRPr sz="1400" u="sng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-100 g margarine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-100 g icing sugar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-2 yolks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-500 g flour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-1/2 l milk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-30 g fresh yeast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-2 teaspoons of rum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</a:rPr>
              <a:t>-Lemon zest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accent2"/>
                </a:solidFill>
              </a:rPr>
              <a:t>HOW TO DO IT:</a:t>
            </a:r>
            <a:endParaRPr sz="1400" u="sng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Make a dough,  let the dough rise in a warm place for 1 hour..</a:t>
            </a:r>
            <a:endParaRPr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</a:rPr>
              <a:t>Using a knife, divide the rolled-out dough into squares. Fold the edges of the dough over the filling and seal well.Place the prepared buns in the baking dish. Bake in a preheated oven at 320°F (160°C) for about 40-50 minutes, until golden brown.Let the buns cool, dust with icing sugar, and serve</a:t>
            </a:r>
            <a:endParaRPr baseline="30000" sz="12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2"/>
              </a:solidFill>
            </a:endParaRPr>
          </a:p>
        </p:txBody>
      </p:sp>
      <p:cxnSp>
        <p:nvCxnSpPr>
          <p:cNvPr id="188" name="Google Shape;188;p31"/>
          <p:cNvCxnSpPr/>
          <p:nvPr/>
        </p:nvCxnSpPr>
        <p:spPr>
          <a:xfrm>
            <a:off x="5499700" y="696551"/>
            <a:ext cx="36867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p31"/>
          <p:cNvSpPr/>
          <p:nvPr/>
        </p:nvSpPr>
        <p:spPr>
          <a:xfrm>
            <a:off x="7682750" y="3998600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7588" y="4014900"/>
            <a:ext cx="1168725" cy="9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/>
          <p:nvPr/>
        </p:nvSpPr>
        <p:spPr>
          <a:xfrm>
            <a:off x="180675" y="923450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863" y="939750"/>
            <a:ext cx="1168725" cy="9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8152" y="1053763"/>
            <a:ext cx="3081536" cy="215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69999">
            <a:off x="515588" y="4212270"/>
            <a:ext cx="977225" cy="99190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 txBox="1"/>
          <p:nvPr>
            <p:ph type="ctrTitle"/>
          </p:nvPr>
        </p:nvSpPr>
        <p:spPr>
          <a:xfrm>
            <a:off x="1372052" y="1329475"/>
            <a:ext cx="63999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THANKS FOR LISTENING!!!</a:t>
            </a:r>
            <a:endParaRPr/>
          </a:p>
        </p:txBody>
      </p:sp>
      <p:pic>
        <p:nvPicPr>
          <p:cNvPr id="200" name="Google Shape;20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1575" y="0"/>
            <a:ext cx="1998375" cy="3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79745" y="2643400"/>
            <a:ext cx="1109925" cy="12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20452" y="3981975"/>
            <a:ext cx="1109925" cy="120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655035">
            <a:off x="7066130" y="-826565"/>
            <a:ext cx="2500839" cy="247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00951" y="-116462"/>
            <a:ext cx="1165324" cy="10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221433">
            <a:off x="-29871" y="1948361"/>
            <a:ext cx="1649503" cy="346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83023" y="3954975"/>
            <a:ext cx="1374378" cy="12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20523" y="1435815"/>
            <a:ext cx="1109925" cy="132356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/>
        </p:nvSpPr>
        <p:spPr>
          <a:xfrm>
            <a:off x="-1976325" y="329375"/>
            <a:ext cx="729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xygen Light"/>
              <a:ea typeface="Oxygen Light"/>
              <a:cs typeface="Oxygen Light"/>
              <a:sym typeface="Oxygen Light"/>
            </a:endParaRPr>
          </a:p>
        </p:txBody>
      </p:sp>
      <p:sp>
        <p:nvSpPr>
          <p:cNvPr id="209" name="Google Shape;209;p32"/>
          <p:cNvSpPr txBox="1"/>
          <p:nvPr/>
        </p:nvSpPr>
        <p:spPr>
          <a:xfrm>
            <a:off x="5456900" y="4282025"/>
            <a:ext cx="314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By Michala Kopecká and Celia Ordeig 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od Day Campaign X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D24141"/>
      </a:accent5>
      <a:accent6>
        <a:srgbClr val="EEFF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