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AA6CA5-7F8B-4574-9CF1-A0D3294E96FD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94191DF-0AAB-437F-970E-53CA74BED467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508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6CA5-7F8B-4574-9CF1-A0D3294E96FD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91DF-0AAB-437F-970E-53CA74BED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84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6CA5-7F8B-4574-9CF1-A0D3294E96FD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91DF-0AAB-437F-970E-53CA74BED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025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6CA5-7F8B-4574-9CF1-A0D3294E96FD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91DF-0AAB-437F-970E-53CA74BED467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1441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6CA5-7F8B-4574-9CF1-A0D3294E96FD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91DF-0AAB-437F-970E-53CA74BED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174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6CA5-7F8B-4574-9CF1-A0D3294E96FD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91DF-0AAB-437F-970E-53CA74BED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48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6CA5-7F8B-4574-9CF1-A0D3294E96FD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91DF-0AAB-437F-970E-53CA74BED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016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6CA5-7F8B-4574-9CF1-A0D3294E96FD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91DF-0AAB-437F-970E-53CA74BED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356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6CA5-7F8B-4574-9CF1-A0D3294E96FD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91DF-0AAB-437F-970E-53CA74BED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33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6CA5-7F8B-4574-9CF1-A0D3294E96FD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91DF-0AAB-437F-970E-53CA74BED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4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6CA5-7F8B-4574-9CF1-A0D3294E96FD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91DF-0AAB-437F-970E-53CA74BED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9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6CA5-7F8B-4574-9CF1-A0D3294E96FD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91DF-0AAB-437F-970E-53CA74BED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50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6CA5-7F8B-4574-9CF1-A0D3294E96FD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91DF-0AAB-437F-970E-53CA74BED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55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6CA5-7F8B-4574-9CF1-A0D3294E96FD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91DF-0AAB-437F-970E-53CA74BED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71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6CA5-7F8B-4574-9CF1-A0D3294E96FD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91DF-0AAB-437F-970E-53CA74BED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33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6CA5-7F8B-4574-9CF1-A0D3294E96FD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91DF-0AAB-437F-970E-53CA74BED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09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6CA5-7F8B-4574-9CF1-A0D3294E96FD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91DF-0AAB-437F-970E-53CA74BED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42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AA6CA5-7F8B-4574-9CF1-A0D3294E96FD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94191DF-0AAB-437F-970E-53CA74BED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62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Czech language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tom </a:t>
            </a:r>
            <a:r>
              <a:rPr lang="en-GB" dirty="0" err="1" smtClean="0"/>
              <a:t>N</a:t>
            </a:r>
            <a:r>
              <a:rPr lang="en-GB" b="1" dirty="0" err="1" smtClean="0"/>
              <a:t>ývlt</a:t>
            </a:r>
            <a:r>
              <a:rPr lang="en-GB" dirty="0" smtClean="0"/>
              <a:t>, Maxim </a:t>
            </a:r>
            <a:r>
              <a:rPr lang="en-GB" dirty="0" err="1" smtClean="0"/>
              <a:t>mIZZI</a:t>
            </a:r>
            <a:r>
              <a:rPr lang="en-GB" dirty="0" smtClean="0"/>
              <a:t> and Nathan </a:t>
            </a:r>
            <a:r>
              <a:rPr lang="en-GB" dirty="0" err="1" smtClean="0"/>
              <a:t>pACE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912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Origin of the language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The Czech language developed at the close of the 1st millennium from common West Slavic. Until the early 20th century, it was known as Bohemian.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906" y="685800"/>
            <a:ext cx="2993395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8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0452"/>
            <a:ext cx="10396883" cy="134731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Where it is spoken?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It is spoken in the historical regions of Bohemia, Moravia, and </a:t>
            </a:r>
            <a:r>
              <a:rPr lang="en-GB" dirty="0" err="1"/>
              <a:t>southwestern</a:t>
            </a:r>
            <a:r>
              <a:rPr lang="en-GB" dirty="0"/>
              <a:t> Silesia in the Czech Republic, where it is the official language</a:t>
            </a:r>
            <a:r>
              <a:rPr lang="en-GB" dirty="0" smtClean="0"/>
              <a:t>.</a:t>
            </a:r>
          </a:p>
          <a:p>
            <a:r>
              <a:rPr lang="en-GB" dirty="0" smtClean="0"/>
              <a:t>Slovakian language is very similar to Czech language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650" y="669175"/>
            <a:ext cx="2993395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2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map of CZECH </a:t>
            </a:r>
            <a:endParaRPr lang="en-GB" dirty="0"/>
          </a:p>
        </p:txBody>
      </p:sp>
      <p:pic>
        <p:nvPicPr>
          <p:cNvPr id="2050" name="Picture 2" descr="Czech lands - Wikipedia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43" y="2035363"/>
            <a:ext cx="5294566" cy="300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676" y="2234310"/>
            <a:ext cx="4154977" cy="319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80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many people SPEAK THE LANGUAGE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997633" cy="3311189"/>
          </a:xfrm>
        </p:spPr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czech</a:t>
            </a:r>
            <a:r>
              <a:rPr lang="en-GB" dirty="0"/>
              <a:t> language has </a:t>
            </a:r>
            <a:r>
              <a:rPr lang="en-GB" b="1" dirty="0"/>
              <a:t>over 10 million</a:t>
            </a:r>
            <a:r>
              <a:rPr lang="en-GB" dirty="0"/>
              <a:t> native speakers around the world.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803" y="2507814"/>
            <a:ext cx="2812880" cy="187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518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examples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Hello: </a:t>
            </a:r>
            <a:r>
              <a:rPr lang="en-GB" dirty="0" err="1" smtClean="0"/>
              <a:t>Ahoj</a:t>
            </a:r>
            <a:endParaRPr lang="en-GB" dirty="0" smtClean="0"/>
          </a:p>
          <a:p>
            <a:r>
              <a:rPr lang="en-GB" dirty="0" smtClean="0"/>
              <a:t>Good bye: </a:t>
            </a:r>
            <a:r>
              <a:rPr lang="en-GB" dirty="0" err="1" smtClean="0"/>
              <a:t>Nashledanou</a:t>
            </a:r>
            <a:endParaRPr lang="en-GB" dirty="0" smtClean="0"/>
          </a:p>
          <a:p>
            <a:r>
              <a:rPr lang="en-GB" dirty="0" smtClean="0"/>
              <a:t>Thank you</a:t>
            </a:r>
            <a:r>
              <a:rPr lang="en-GB" dirty="0"/>
              <a:t>: </a:t>
            </a:r>
            <a:r>
              <a:rPr lang="en-GB" dirty="0" err="1" smtClean="0"/>
              <a:t>Děkuji</a:t>
            </a:r>
            <a:endParaRPr lang="en-GB" dirty="0" smtClean="0"/>
          </a:p>
          <a:p>
            <a:r>
              <a:rPr lang="en-GB" dirty="0" err="1" smtClean="0"/>
              <a:t>Please:prosím</a:t>
            </a:r>
            <a:endParaRPr lang="en-GB" dirty="0" smtClean="0"/>
          </a:p>
          <a:p>
            <a:r>
              <a:rPr lang="en-GB" dirty="0" smtClean="0"/>
              <a:t>What’s your name</a:t>
            </a:r>
            <a:r>
              <a:rPr lang="en-GB" dirty="0"/>
              <a:t>?:  </a:t>
            </a:r>
            <a:r>
              <a:rPr lang="en-GB" dirty="0" err="1"/>
              <a:t>Jak</a:t>
            </a:r>
            <a:r>
              <a:rPr lang="en-GB" dirty="0"/>
              <a:t> se </a:t>
            </a:r>
            <a:r>
              <a:rPr lang="en-GB" dirty="0" err="1"/>
              <a:t>jmenuješ</a:t>
            </a:r>
            <a:r>
              <a:rPr lang="en-GB" dirty="0" smtClean="0"/>
              <a:t>?</a:t>
            </a:r>
          </a:p>
          <a:p>
            <a:r>
              <a:rPr lang="en-GB" dirty="0" smtClean="0"/>
              <a:t>Czech republic</a:t>
            </a:r>
            <a:r>
              <a:rPr lang="en-GB" dirty="0"/>
              <a:t>: </a:t>
            </a:r>
            <a:r>
              <a:rPr lang="en-GB" dirty="0" err="1" smtClean="0"/>
              <a:t>česko</a:t>
            </a:r>
            <a:endParaRPr lang="en-GB" dirty="0" smtClean="0"/>
          </a:p>
          <a:p>
            <a:r>
              <a:rPr lang="en-GB" dirty="0"/>
              <a:t>Spain: </a:t>
            </a:r>
            <a:r>
              <a:rPr lang="en-GB" dirty="0" err="1" smtClean="0"/>
              <a:t>Španělsko</a:t>
            </a:r>
            <a:endParaRPr lang="en-GB" dirty="0" smtClean="0"/>
          </a:p>
          <a:p>
            <a:r>
              <a:rPr lang="en-GB" dirty="0" smtClean="0"/>
              <a:t>Malta: Malta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0355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Thankyou for your attention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The end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284144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39</TotalTime>
  <Words>136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Impact</vt:lpstr>
      <vt:lpstr>Main Event</vt:lpstr>
      <vt:lpstr>The Czech language</vt:lpstr>
      <vt:lpstr>Origin of the language </vt:lpstr>
      <vt:lpstr>Where it is spoken? </vt:lpstr>
      <vt:lpstr>The map of CZECH </vt:lpstr>
      <vt:lpstr>How many people SPEAK THE LANGUAGE</vt:lpstr>
      <vt:lpstr>Some examples </vt:lpstr>
      <vt:lpstr>Thankyou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Czech language</dc:title>
  <dc:creator>Windows User</dc:creator>
  <cp:lastModifiedBy>Windows User</cp:lastModifiedBy>
  <cp:revision>5</cp:revision>
  <dcterms:created xsi:type="dcterms:W3CDTF">2022-05-09T07:24:20Z</dcterms:created>
  <dcterms:modified xsi:type="dcterms:W3CDTF">2022-05-09T08:03:28Z</dcterms:modified>
</cp:coreProperties>
</file>