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68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58"/>
  </p:normalViewPr>
  <p:slideViewPr>
    <p:cSldViewPr snapToGrid="0" snapToObjects="1">
      <p:cViewPr varScale="1">
        <p:scale>
          <a:sx n="93" d="100"/>
          <a:sy n="93" d="100"/>
        </p:scale>
        <p:origin x="10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7T10:42:31.7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7T10:42:48.5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7T10:44:22.8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1A089-4C92-8047-B306-F9BDA1814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9F66324-224C-0D41-BC19-6CFD206A8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A2CF27-B295-D948-812E-69C80AAA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42BC5BE-8AC9-964F-9048-F090B9CAD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75EA9F-851B-A440-9F5E-612627A7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37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0E855-9C32-A64F-9AC8-ED1FA42E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2DAC64-5AD8-424E-9BFA-A459FDC0A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54DB13-193D-004C-B6DB-56243F229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59EB1B9-E656-3245-9777-8287E66D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36EDBD4-DBED-B94B-9792-827AF534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77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BA820B1-C07E-8441-A934-7273D9EF5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E741B18-9294-6642-A4CB-9ADF49595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C918B6-53E2-514C-B8A5-385D1B88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7968F3-CD93-9B42-8E08-C8B3D66C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52E2F4-F531-EA42-9975-E27947F7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BA7DF-CC13-7C47-9D00-766B201A7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7B636A-B0CA-B74D-AB5F-FC373234F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FBE535-F08F-994C-91CB-922D03199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4A6E38-DBCF-3549-A703-09589C96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1D2518C-B4F2-FA45-8A6C-67618EC1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13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50BD7-ACDD-8847-AD97-7556596F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33B4B36-37CF-5449-AB03-44DB63EAF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CF407C-7955-504C-A5CE-5B92EB1D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26B8364-66B0-D646-8597-B92D7B15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E1D40B0-6674-C34E-82EE-A6766700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78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A6053-0AE4-D542-9728-9AF01B85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5BE171-6199-4945-AAB7-3EEFA2248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2A7011E-C317-D64C-8CBA-634865F27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4AB93A6-CF01-A845-B191-80E0190E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7BE2FA1-92EE-ED4D-BC9B-DFD674173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805B647-361B-564D-8A77-E3D10B54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20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296E4-E018-B443-A053-591827B6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7B85383-F8D4-C742-976A-4E79A80D1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98E7040-841F-2544-8122-9DF244792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E95ABEE-E3EE-0F4D-9B6F-4BA71AD34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EADA15E-4F09-8741-9C25-2BBD8A309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3A747BC-6B0D-1944-8A02-CECD2E5D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EC8E811-0347-3247-844A-E7239163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4C49378-AA35-4248-B6D1-35274D99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21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8F080-B3E4-0145-A163-CE74C361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1E2C536-A2D8-E64F-9945-5EBCAECA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AE8F781-EC62-2B49-B2E1-E0EA256A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FAD5D87-3B04-E841-B939-B3D6F4FF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41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42B3E5F-3597-1145-A80D-6447DF2C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105B928-94C2-E044-B154-C77189AD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7A4213-2AB2-5F43-B25C-1FD2560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61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328AF-291D-E745-BDE6-BF0FB839E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7525EA-0CCE-A947-872C-0A106DAE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3879831-0BD3-0944-A846-D97577575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B058FF-60A5-0F45-8BA1-E26867F6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A519669-39F2-ED47-86DB-7BABA1A1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695BABD-9E91-B541-9BF8-91C53BAA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734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B5034-88D3-3149-A886-6C22335F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F109FC5-6DE3-894B-AFE5-252DD6B38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F33660-EE89-B247-83B1-E9414C009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E143B08-F230-4646-BD3B-A18964A4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4E7DDAD-2662-E440-A632-CB11F26D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18150C3-73F8-8641-9612-CBECA00F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A01C0E6-988A-4947-9776-DEF1A274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B4085C-79FD-D245-9AF6-ECCC6F00E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9A79B58-A08D-C141-B3BA-F2874ED43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C639A-A0FE-3242-BDFA-4E4162DCF6DE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5C83EC-C06E-F54D-83FD-F5CAFC19F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43740C-A4FD-CA42-B904-148F15D3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FD60-CCFD-254C-95B2-4287D8E8D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53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customXml" Target="../ink/ink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AED1B-11F8-1E42-B14B-0EBC3201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F32A304-6E41-D14D-AFEE-A384E0349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115" y="2251755"/>
            <a:ext cx="4916060" cy="2354489"/>
          </a:xfr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341D19-7512-4ECD-B1C5-B3990E03C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68" y="2116476"/>
            <a:ext cx="4403989" cy="31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36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4C26D-918B-BA48-9732-CAFEA8E0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Gåsetårnet</a:t>
            </a:r>
            <a:endParaRPr lang="en-GB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5640C3F-C944-F44E-B28E-A67E7B2411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52722"/>
            <a:ext cx="5181600" cy="2897144"/>
          </a:xfrm>
        </p:spPr>
      </p:pic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20F1D833-49BA-B14A-A9B5-AB00746676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16796" y="1825625"/>
            <a:ext cx="3292407" cy="4351338"/>
          </a:xfrm>
        </p:spPr>
      </p:pic>
    </p:spTree>
    <p:extLst>
      <p:ext uri="{BB962C8B-B14F-4D97-AF65-F5344CB8AC3E}">
        <p14:creationId xmlns:p14="http://schemas.microsoft.com/office/powerpoint/2010/main" val="50315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C4DFE-0164-CA46-9F81-06FC80B1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Møns</a:t>
            </a:r>
            <a:r>
              <a:rPr lang="en-GB" dirty="0"/>
              <a:t> </a:t>
            </a:r>
            <a:r>
              <a:rPr lang="en-GB" dirty="0" err="1"/>
              <a:t>Klint</a:t>
            </a:r>
            <a:endParaRPr lang="en-GB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B9DFA98-42EC-E241-B36D-4A44F4E96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561911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60F83-E929-4DA8-B926-F245493A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Roskilde Cathedral</a:t>
            </a:r>
          </a:p>
        </p:txBody>
      </p:sp>
      <p:pic>
        <p:nvPicPr>
          <p:cNvPr id="5" name="Pladsholder til indhold 4" descr="Et billede, der indeholder udendørs, bjerg, stor, bord&#10;&#10;Automatisk genereret beskrivelse">
            <a:extLst>
              <a:ext uri="{FF2B5EF4-FFF2-40B4-BE49-F238E27FC236}">
                <a16:creationId xmlns:a16="http://schemas.microsoft.com/office/drawing/2014/main" id="{15C6E552-5E0A-42F9-B625-E0E119473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858" y="1825625"/>
            <a:ext cx="6222283" cy="4351338"/>
          </a:xfrm>
        </p:spPr>
      </p:pic>
    </p:spTree>
    <p:extLst>
      <p:ext uri="{BB962C8B-B14F-4D97-AF65-F5344CB8AC3E}">
        <p14:creationId xmlns:p14="http://schemas.microsoft.com/office/powerpoint/2010/main" val="315700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7E832-5BB8-47FB-9AB4-DCF9964C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Viking Ship Museum</a:t>
            </a:r>
          </a:p>
        </p:txBody>
      </p:sp>
      <p:pic>
        <p:nvPicPr>
          <p:cNvPr id="5" name="Pladsholder til indhold 4" descr="Et billede, der indeholder båd, vand, udendørs, sidder&#10;&#10;Automatisk genereret beskrivelse">
            <a:extLst>
              <a:ext uri="{FF2B5EF4-FFF2-40B4-BE49-F238E27FC236}">
                <a16:creationId xmlns:a16="http://schemas.microsoft.com/office/drawing/2014/main" id="{2789061F-DFCC-40AF-B87F-B6679D74B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67326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47236-E6CF-412A-B7AF-41199ECC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Frederiksborg</a:t>
            </a:r>
            <a:r>
              <a:rPr lang="en-GB" dirty="0"/>
              <a:t> Castle</a:t>
            </a:r>
          </a:p>
        </p:txBody>
      </p:sp>
      <p:pic>
        <p:nvPicPr>
          <p:cNvPr id="5" name="Pladsholder til indhold 4" descr="Et billede, der indeholder vand, udendørs, bygning, båd&#10;&#10;Automatisk genereret beskrivelse">
            <a:extLst>
              <a:ext uri="{FF2B5EF4-FFF2-40B4-BE49-F238E27FC236}">
                <a16:creationId xmlns:a16="http://schemas.microsoft.com/office/drawing/2014/main" id="{2E0430FB-CB22-499A-8AB6-3CA0B6DA1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722" y="1825625"/>
            <a:ext cx="6584555" cy="4351338"/>
          </a:xfrm>
        </p:spPr>
      </p:pic>
    </p:spTree>
    <p:extLst>
      <p:ext uri="{BB962C8B-B14F-4D97-AF65-F5344CB8AC3E}">
        <p14:creationId xmlns:p14="http://schemas.microsoft.com/office/powerpoint/2010/main" val="113973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A6793-357E-3644-9366-463CDE28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 look forward to welcoming you to </a:t>
            </a:r>
            <a:r>
              <a:rPr lang="en-GB" dirty="0" err="1"/>
              <a:t>Vordingborg</a:t>
            </a:r>
            <a:r>
              <a:rPr lang="en-GB" dirty="0"/>
              <a:t> Gymnasium &amp; HF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C7A03AE-CF9E-8144-AB34-9A2BE58C4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02"/>
          <a:stretch/>
        </p:blipFill>
        <p:spPr>
          <a:xfrm>
            <a:off x="2906749" y="1690688"/>
            <a:ext cx="6378501" cy="4932000"/>
          </a:xfrm>
        </p:spPr>
      </p:pic>
    </p:spTree>
    <p:extLst>
      <p:ext uri="{BB962C8B-B14F-4D97-AF65-F5344CB8AC3E}">
        <p14:creationId xmlns:p14="http://schemas.microsoft.com/office/powerpoint/2010/main" val="375817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4BFAC-DB96-9D41-8FBF-72C5726C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err="1"/>
              <a:t>Vordingborg</a:t>
            </a:r>
            <a:r>
              <a:rPr lang="en-GB" sz="4800" dirty="0"/>
              <a:t>, Denmark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06D7DE1-772E-464C-BFAD-B6AA8C8BE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1009" y="987425"/>
            <a:ext cx="4116557" cy="487362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A18858-BBB8-C840-BED9-0A5001E13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da-DK" sz="2400" dirty="0"/>
              <a:t>Vordingborg Gymnasium &amp; HF is </a:t>
            </a:r>
            <a:r>
              <a:rPr lang="da-DK" sz="2400" dirty="0" err="1"/>
              <a:t>situated</a:t>
            </a:r>
            <a:r>
              <a:rPr lang="da-DK" sz="2400" dirty="0"/>
              <a:t> </a:t>
            </a:r>
            <a:r>
              <a:rPr lang="da-DK" sz="2400" dirty="0" err="1"/>
              <a:t>about</a:t>
            </a:r>
            <a:r>
              <a:rPr lang="da-DK" sz="2400" dirty="0"/>
              <a:t> 90 km </a:t>
            </a:r>
            <a:r>
              <a:rPr lang="da-DK" sz="2400" dirty="0" err="1"/>
              <a:t>south</a:t>
            </a:r>
            <a:r>
              <a:rPr lang="da-DK" sz="2400" dirty="0"/>
              <a:t> of Copenhagen </a:t>
            </a:r>
          </a:p>
          <a:p>
            <a:pPr marL="285750" indent="-285750">
              <a:buFontTx/>
              <a:buChar char="-"/>
            </a:pPr>
            <a:r>
              <a:rPr lang="da-DK" sz="2400" dirty="0"/>
              <a:t>Vordingborg is a small </a:t>
            </a:r>
            <a:r>
              <a:rPr lang="da-DK" sz="2400" dirty="0" err="1"/>
              <a:t>town</a:t>
            </a:r>
            <a:r>
              <a:rPr lang="da-DK" sz="2400" dirty="0"/>
              <a:t> of </a:t>
            </a:r>
            <a:r>
              <a:rPr lang="da-DK" sz="2400" dirty="0" err="1"/>
              <a:t>about</a:t>
            </a:r>
            <a:r>
              <a:rPr lang="da-DK" sz="2400" dirty="0"/>
              <a:t> 10,000 </a:t>
            </a:r>
            <a:r>
              <a:rPr lang="da-DK" sz="2400" dirty="0" err="1"/>
              <a:t>inhabitants</a:t>
            </a:r>
            <a:endParaRPr lang="da-DK" sz="2400" dirty="0"/>
          </a:p>
          <a:p>
            <a:pPr marL="285750" indent="-285750">
              <a:buFontTx/>
              <a:buChar char="-"/>
            </a:pPr>
            <a:r>
              <a:rPr lang="da-DK" sz="2400" dirty="0" err="1"/>
              <a:t>Our</a:t>
            </a:r>
            <a:r>
              <a:rPr lang="da-DK" sz="2400" dirty="0"/>
              <a:t> students </a:t>
            </a:r>
            <a:r>
              <a:rPr lang="da-DK" sz="2400" dirty="0" err="1"/>
              <a:t>come</a:t>
            </a:r>
            <a:r>
              <a:rPr lang="da-DK" sz="2400" dirty="0"/>
              <a:t> from </a:t>
            </a:r>
            <a:r>
              <a:rPr lang="da-DK" sz="2400" dirty="0" err="1"/>
              <a:t>quite</a:t>
            </a:r>
            <a:r>
              <a:rPr lang="da-DK" sz="2400" dirty="0"/>
              <a:t> a large </a:t>
            </a:r>
            <a:r>
              <a:rPr lang="da-DK" sz="2400" dirty="0" err="1"/>
              <a:t>area</a:t>
            </a:r>
            <a:r>
              <a:rPr lang="da-DK" sz="2400" dirty="0"/>
              <a:t>; </a:t>
            </a:r>
            <a:r>
              <a:rPr lang="da-DK" sz="2400" dirty="0" err="1"/>
              <a:t>some</a:t>
            </a:r>
            <a:r>
              <a:rPr lang="da-DK" sz="2400" dirty="0"/>
              <a:t> of </a:t>
            </a:r>
            <a:r>
              <a:rPr lang="da-DK" sz="2400" dirty="0" err="1"/>
              <a:t>them</a:t>
            </a:r>
            <a:r>
              <a:rPr lang="da-DK" sz="2400" dirty="0"/>
              <a:t> live </a:t>
            </a:r>
            <a:r>
              <a:rPr lang="da-DK" sz="2400" dirty="0" err="1"/>
              <a:t>about</a:t>
            </a:r>
            <a:r>
              <a:rPr lang="da-DK" sz="2400" dirty="0"/>
              <a:t> 50 kilometres from the </a:t>
            </a:r>
            <a:r>
              <a:rPr lang="da-DK" sz="2400" dirty="0" err="1"/>
              <a:t>school</a:t>
            </a:r>
            <a:endParaRPr lang="da-DK" sz="2400" dirty="0"/>
          </a:p>
          <a:p>
            <a:pPr marL="285750" indent="-285750">
              <a:buFontTx/>
              <a:buChar char="-"/>
            </a:pPr>
            <a:r>
              <a:rPr lang="da-DK" sz="2400" dirty="0" err="1"/>
              <a:t>We</a:t>
            </a:r>
            <a:r>
              <a:rPr lang="da-DK" sz="2400" dirty="0"/>
              <a:t> live in a rural part of Denmark, and the </a:t>
            </a:r>
            <a:r>
              <a:rPr lang="da-DK" sz="2400" dirty="0" err="1"/>
              <a:t>sea</a:t>
            </a:r>
            <a:r>
              <a:rPr lang="da-DK" sz="2400" dirty="0"/>
              <a:t> is never more </a:t>
            </a:r>
            <a:r>
              <a:rPr lang="da-DK" sz="2400" dirty="0" err="1"/>
              <a:t>than</a:t>
            </a:r>
            <a:r>
              <a:rPr lang="da-DK" sz="2400" dirty="0"/>
              <a:t> a </a:t>
            </a:r>
            <a:r>
              <a:rPr lang="da-DK" sz="2400" dirty="0" err="1"/>
              <a:t>few</a:t>
            </a:r>
            <a:r>
              <a:rPr lang="da-DK" sz="2400" dirty="0"/>
              <a:t> kilometres </a:t>
            </a:r>
            <a:r>
              <a:rPr lang="da-DK" sz="2400" dirty="0" err="1"/>
              <a:t>away</a:t>
            </a:r>
            <a:r>
              <a:rPr lang="da-DK" sz="2400" dirty="0"/>
              <a:t>.</a:t>
            </a:r>
          </a:p>
          <a:p>
            <a:endParaRPr lang="en-GB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AF28491-6472-5C4F-AE5E-15960EA52A51}"/>
              </a:ext>
            </a:extLst>
          </p:cNvPr>
          <p:cNvSpPr txBox="1"/>
          <p:nvPr/>
        </p:nvSpPr>
        <p:spPr>
          <a:xfrm>
            <a:off x="10171134" y="4020855"/>
            <a:ext cx="145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Copenhagen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Håndskrift 24">
                <a:extLst>
                  <a:ext uri="{FF2B5EF4-FFF2-40B4-BE49-F238E27FC236}">
                    <a16:creationId xmlns:a16="http://schemas.microsoft.com/office/drawing/2014/main" id="{B0DABA40-613A-8C49-8B57-EC291625BFF4}"/>
                  </a:ext>
                </a:extLst>
              </p14:cNvPr>
              <p14:cNvContentPartPr/>
              <p14:nvPr/>
            </p14:nvContentPartPr>
            <p14:xfrm>
              <a:off x="10122283" y="4162221"/>
              <a:ext cx="360" cy="360"/>
            </p14:xfrm>
          </p:contentPart>
        </mc:Choice>
        <mc:Fallback xmlns="">
          <p:pic>
            <p:nvPicPr>
              <p:cNvPr id="25" name="Håndskrift 24">
                <a:extLst>
                  <a:ext uri="{FF2B5EF4-FFF2-40B4-BE49-F238E27FC236}">
                    <a16:creationId xmlns:a16="http://schemas.microsoft.com/office/drawing/2014/main" id="{B0DABA40-613A-8C49-8B57-EC291625BF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9283" y="409922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Håndskrift 25">
                <a:extLst>
                  <a:ext uri="{FF2B5EF4-FFF2-40B4-BE49-F238E27FC236}">
                    <a16:creationId xmlns:a16="http://schemas.microsoft.com/office/drawing/2014/main" id="{200DFD7A-FE0B-7D4A-A55F-BE3EA1661600}"/>
                  </a:ext>
                </a:extLst>
              </p14:cNvPr>
              <p14:cNvContentPartPr/>
              <p14:nvPr/>
            </p14:nvContentPartPr>
            <p14:xfrm>
              <a:off x="9664003" y="5120541"/>
              <a:ext cx="360" cy="360"/>
            </p14:xfrm>
          </p:contentPart>
        </mc:Choice>
        <mc:Fallback xmlns="">
          <p:pic>
            <p:nvPicPr>
              <p:cNvPr id="26" name="Håndskrift 25">
                <a:extLst>
                  <a:ext uri="{FF2B5EF4-FFF2-40B4-BE49-F238E27FC236}">
                    <a16:creationId xmlns:a16="http://schemas.microsoft.com/office/drawing/2014/main" id="{200DFD7A-FE0B-7D4A-A55F-BE3EA16616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28003" y="5084541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kstfelt 26">
            <a:extLst>
              <a:ext uri="{FF2B5EF4-FFF2-40B4-BE49-F238E27FC236}">
                <a16:creationId xmlns:a16="http://schemas.microsoft.com/office/drawing/2014/main" id="{8C1EB4A6-2D6F-8F47-B922-62557880FDF9}"/>
              </a:ext>
            </a:extLst>
          </p:cNvPr>
          <p:cNvSpPr txBox="1"/>
          <p:nvPr/>
        </p:nvSpPr>
        <p:spPr>
          <a:xfrm>
            <a:off x="9859784" y="5120541"/>
            <a:ext cx="149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Vordingborg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Håndskrift 27">
                <a:extLst>
                  <a:ext uri="{FF2B5EF4-FFF2-40B4-BE49-F238E27FC236}">
                    <a16:creationId xmlns:a16="http://schemas.microsoft.com/office/drawing/2014/main" id="{481428EF-81DC-4740-BC83-26C93FD59856}"/>
                  </a:ext>
                </a:extLst>
              </p14:cNvPr>
              <p14:cNvContentPartPr/>
              <p14:nvPr/>
            </p14:nvContentPartPr>
            <p14:xfrm>
              <a:off x="9670483" y="5135301"/>
              <a:ext cx="360" cy="360"/>
            </p14:xfrm>
          </p:contentPart>
        </mc:Choice>
        <mc:Fallback xmlns="">
          <p:pic>
            <p:nvPicPr>
              <p:cNvPr id="28" name="Håndskrift 27">
                <a:extLst>
                  <a:ext uri="{FF2B5EF4-FFF2-40B4-BE49-F238E27FC236}">
                    <a16:creationId xmlns:a16="http://schemas.microsoft.com/office/drawing/2014/main" id="{481428EF-81DC-4740-BC83-26C93FD598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07483" y="5072301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016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C61F6-1AB6-D641-8A0A-199B07F4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Our students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B2CEE66-1201-D145-B7FC-0DECFE81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70856"/>
            <a:ext cx="6172200" cy="410676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41B4812-997D-3742-B123-869B6DA4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a-DK" sz="2000" dirty="0"/>
              <a:t>- </a:t>
            </a:r>
            <a:r>
              <a:rPr lang="da-DK" sz="2400" dirty="0" err="1"/>
              <a:t>We</a:t>
            </a:r>
            <a:r>
              <a:rPr lang="da-DK" sz="2400" dirty="0"/>
              <a:t> have </a:t>
            </a:r>
            <a:r>
              <a:rPr lang="da-DK" sz="2400" dirty="0" err="1"/>
              <a:t>about</a:t>
            </a:r>
            <a:r>
              <a:rPr lang="da-DK" sz="2400" dirty="0"/>
              <a:t> 600 students </a:t>
            </a:r>
            <a:r>
              <a:rPr lang="da-DK" sz="2400" dirty="0" err="1"/>
              <a:t>aged</a:t>
            </a:r>
            <a:r>
              <a:rPr lang="da-DK" sz="2400" dirty="0"/>
              <a:t> 16-19. The students </a:t>
            </a:r>
            <a:r>
              <a:rPr lang="da-DK" sz="2400" dirty="0" err="1"/>
              <a:t>enroling</a:t>
            </a:r>
            <a:r>
              <a:rPr lang="da-DK" sz="2400" dirty="0"/>
              <a:t> in </a:t>
            </a:r>
            <a:r>
              <a:rPr lang="da-DK" sz="2400" dirty="0" err="1"/>
              <a:t>this</a:t>
            </a:r>
            <a:r>
              <a:rPr lang="da-DK" sz="2400" dirty="0"/>
              <a:t> programme </a:t>
            </a:r>
            <a:r>
              <a:rPr lang="da-DK" sz="2400" dirty="0" err="1"/>
              <a:t>are</a:t>
            </a:r>
            <a:r>
              <a:rPr lang="da-DK" sz="2400" dirty="0"/>
              <a:t> </a:t>
            </a:r>
            <a:r>
              <a:rPr lang="da-DK" sz="2400" dirty="0" err="1"/>
              <a:t>typically</a:t>
            </a:r>
            <a:r>
              <a:rPr lang="da-DK" sz="2400" dirty="0"/>
              <a:t> </a:t>
            </a:r>
            <a:r>
              <a:rPr lang="da-DK" sz="2400" dirty="0" err="1"/>
              <a:t>around</a:t>
            </a:r>
            <a:r>
              <a:rPr lang="da-DK" sz="2400" dirty="0"/>
              <a:t> 16 </a:t>
            </a:r>
            <a:r>
              <a:rPr lang="da-DK" sz="2400" dirty="0" err="1"/>
              <a:t>years</a:t>
            </a:r>
            <a:r>
              <a:rPr lang="da-DK" sz="2400" dirty="0"/>
              <a:t> old. </a:t>
            </a:r>
            <a:r>
              <a:rPr lang="da-DK" sz="2400" dirty="0" err="1"/>
              <a:t>They</a:t>
            </a:r>
            <a:r>
              <a:rPr lang="da-DK" sz="2400" dirty="0"/>
              <a:t> </a:t>
            </a:r>
            <a:r>
              <a:rPr lang="da-DK" sz="2400" dirty="0" err="1"/>
              <a:t>take</a:t>
            </a:r>
            <a:r>
              <a:rPr lang="da-DK" sz="2400" dirty="0"/>
              <a:t> a 3-year general upper </a:t>
            </a:r>
            <a:r>
              <a:rPr lang="da-DK" sz="2400" dirty="0" err="1"/>
              <a:t>secondary</a:t>
            </a:r>
            <a:r>
              <a:rPr lang="da-DK" sz="2400" dirty="0"/>
              <a:t> </a:t>
            </a:r>
            <a:r>
              <a:rPr lang="da-DK" sz="2400" dirty="0" err="1"/>
              <a:t>course</a:t>
            </a:r>
            <a:r>
              <a:rPr lang="da-DK" sz="2400" dirty="0"/>
              <a:t> (STX) </a:t>
            </a:r>
            <a:r>
              <a:rPr lang="da-DK" sz="2400" dirty="0" err="1"/>
              <a:t>qualifying</a:t>
            </a:r>
            <a:r>
              <a:rPr lang="da-DK" sz="2400" dirty="0"/>
              <a:t> </a:t>
            </a:r>
            <a:r>
              <a:rPr lang="da-DK" sz="2400" dirty="0" err="1"/>
              <a:t>them</a:t>
            </a:r>
            <a:r>
              <a:rPr lang="da-DK" sz="2400" dirty="0"/>
              <a:t> for </a:t>
            </a:r>
            <a:r>
              <a:rPr lang="da-DK" sz="2400" dirty="0" err="1"/>
              <a:t>university</a:t>
            </a:r>
            <a:endParaRPr lang="da-DK" sz="2400" dirty="0"/>
          </a:p>
          <a:p>
            <a:r>
              <a:rPr lang="da-DK" sz="2400" dirty="0"/>
              <a:t>- </a:t>
            </a:r>
            <a:r>
              <a:rPr lang="da-DK" sz="2400" dirty="0" err="1"/>
              <a:t>They</a:t>
            </a:r>
            <a:r>
              <a:rPr lang="da-DK" sz="2400" dirty="0"/>
              <a:t> have all </a:t>
            </a:r>
            <a:r>
              <a:rPr lang="da-DK" sz="2400" dirty="0" err="1"/>
              <a:t>finished</a:t>
            </a:r>
            <a:r>
              <a:rPr lang="da-DK" sz="2400" dirty="0"/>
              <a:t> min. 10 </a:t>
            </a:r>
            <a:r>
              <a:rPr lang="da-DK" sz="2400" dirty="0" err="1"/>
              <a:t>years</a:t>
            </a:r>
            <a:r>
              <a:rPr lang="da-DK" sz="2400" dirty="0"/>
              <a:t> </a:t>
            </a:r>
            <a:r>
              <a:rPr lang="da-DK" sz="2400" dirty="0" err="1"/>
              <a:t>obligatory</a:t>
            </a:r>
            <a:r>
              <a:rPr lang="da-DK" sz="2400" dirty="0"/>
              <a:t> </a:t>
            </a:r>
            <a:r>
              <a:rPr lang="da-DK" sz="2400" dirty="0" err="1"/>
              <a:t>primary</a:t>
            </a:r>
            <a:r>
              <a:rPr lang="da-DK" sz="2400" dirty="0"/>
              <a:t> </a:t>
            </a:r>
            <a:r>
              <a:rPr lang="da-DK" sz="2400" dirty="0" err="1"/>
              <a:t>school</a:t>
            </a:r>
            <a:endParaRPr lang="da-DK" sz="2400" dirty="0"/>
          </a:p>
          <a:p>
            <a:endParaRPr lang="da-D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352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25D93-1A1B-0040-BA33-CE2DA60AB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4536"/>
          </a:xfrm>
        </p:spPr>
        <p:txBody>
          <a:bodyPr>
            <a:normAutofit/>
          </a:bodyPr>
          <a:lstStyle/>
          <a:p>
            <a:r>
              <a:rPr lang="en-GB" sz="4800" dirty="0"/>
              <a:t>Our staff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09D3E629-58D9-D545-951C-57CA51935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17107"/>
            <a:ext cx="9144000" cy="3040693"/>
          </a:xfrm>
        </p:spPr>
        <p:txBody>
          <a:bodyPr>
            <a:normAutofit/>
          </a:bodyPr>
          <a:lstStyle/>
          <a:p>
            <a:pPr algn="l"/>
            <a:r>
              <a:rPr lang="da-DK" dirty="0"/>
              <a:t>- The </a:t>
            </a:r>
            <a:r>
              <a:rPr lang="da-DK" dirty="0" err="1"/>
              <a:t>teaching</a:t>
            </a:r>
            <a:r>
              <a:rPr lang="da-DK" dirty="0"/>
              <a:t> </a:t>
            </a:r>
            <a:r>
              <a:rPr lang="da-DK" dirty="0" err="1"/>
              <a:t>staff</a:t>
            </a:r>
            <a:r>
              <a:rPr lang="da-DK" dirty="0"/>
              <a:t> </a:t>
            </a:r>
            <a:r>
              <a:rPr lang="da-DK" dirty="0" err="1"/>
              <a:t>consists</a:t>
            </a:r>
            <a:r>
              <a:rPr lang="da-DK" dirty="0"/>
              <a:t> of </a:t>
            </a:r>
            <a:r>
              <a:rPr lang="da-DK" dirty="0" err="1"/>
              <a:t>about</a:t>
            </a:r>
            <a:r>
              <a:rPr lang="da-DK" dirty="0"/>
              <a:t> 65 </a:t>
            </a:r>
            <a:r>
              <a:rPr lang="da-DK" dirty="0" err="1"/>
              <a:t>teachers</a:t>
            </a:r>
            <a:r>
              <a:rPr lang="da-DK" dirty="0"/>
              <a:t>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all </a:t>
            </a:r>
            <a:r>
              <a:rPr lang="da-DK" dirty="0" err="1"/>
              <a:t>university</a:t>
            </a:r>
            <a:r>
              <a:rPr lang="da-DK" dirty="0"/>
              <a:t> </a:t>
            </a:r>
            <a:r>
              <a:rPr lang="da-DK" dirty="0" err="1"/>
              <a:t>graduates</a:t>
            </a:r>
            <a:endParaRPr lang="da-DK" dirty="0"/>
          </a:p>
          <a:p>
            <a:pPr algn="l"/>
            <a:r>
              <a:rPr lang="da-DK" dirty="0"/>
              <a:t>-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teach</a:t>
            </a:r>
            <a:r>
              <a:rPr lang="da-DK" dirty="0"/>
              <a:t> a </a:t>
            </a:r>
            <a:r>
              <a:rPr lang="da-DK" dirty="0" err="1"/>
              <a:t>wide</a:t>
            </a:r>
            <a:r>
              <a:rPr lang="da-DK" dirty="0"/>
              <a:t> range of </a:t>
            </a:r>
            <a:r>
              <a:rPr lang="da-DK" dirty="0" err="1"/>
              <a:t>subjects</a:t>
            </a:r>
            <a:r>
              <a:rPr lang="da-DK" dirty="0"/>
              <a:t> </a:t>
            </a:r>
            <a:r>
              <a:rPr lang="da-DK" dirty="0" err="1"/>
              <a:t>within</a:t>
            </a:r>
            <a:r>
              <a:rPr lang="da-DK" dirty="0"/>
              <a:t> Science, Languages, Social Science, </a:t>
            </a:r>
            <a:r>
              <a:rPr lang="da-DK" dirty="0" err="1"/>
              <a:t>Mathematics</a:t>
            </a:r>
            <a:r>
              <a:rPr lang="da-DK" dirty="0"/>
              <a:t> etc. Music, Drama, Film and Art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important</a:t>
            </a:r>
            <a:r>
              <a:rPr lang="da-DK" dirty="0"/>
              <a:t> parts of </a:t>
            </a:r>
            <a:r>
              <a:rPr lang="da-DK" dirty="0" err="1"/>
              <a:t>many</a:t>
            </a:r>
            <a:r>
              <a:rPr lang="da-DK" dirty="0"/>
              <a:t> </a:t>
            </a:r>
            <a:r>
              <a:rPr lang="da-DK" dirty="0" err="1"/>
              <a:t>activities</a:t>
            </a:r>
            <a:endParaRPr lang="da-DK" dirty="0"/>
          </a:p>
          <a:p>
            <a:pPr algn="l"/>
            <a:r>
              <a:rPr lang="da-DK" dirty="0"/>
              <a:t>- High </a:t>
            </a:r>
            <a:r>
              <a:rPr lang="da-DK" dirty="0" err="1"/>
              <a:t>academic</a:t>
            </a:r>
            <a:r>
              <a:rPr lang="da-DK" dirty="0"/>
              <a:t> standards </a:t>
            </a:r>
            <a:r>
              <a:rPr lang="da-DK" dirty="0" err="1"/>
              <a:t>combined</a:t>
            </a:r>
            <a:r>
              <a:rPr lang="da-DK" dirty="0"/>
              <a:t> with an </a:t>
            </a:r>
            <a:r>
              <a:rPr lang="da-DK" dirty="0" err="1"/>
              <a:t>informal</a:t>
            </a:r>
            <a:r>
              <a:rPr lang="da-DK" dirty="0"/>
              <a:t> </a:t>
            </a:r>
            <a:r>
              <a:rPr lang="da-DK" dirty="0" err="1"/>
              <a:t>atmosphere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characteristic</a:t>
            </a:r>
            <a:r>
              <a:rPr lang="da-DK" dirty="0"/>
              <a:t> features of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school</a:t>
            </a:r>
            <a:endParaRPr lang="da-D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64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B71A5-4B4C-8D49-9D18-80D3E181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Facilities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2196E904-AA49-DC4B-9669-C25222A00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9CF684-4A3F-2541-AD92-1B3A602F7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sz="2400" dirty="0"/>
              <a:t>- </a:t>
            </a:r>
            <a:r>
              <a:rPr lang="da-DK" sz="2400" dirty="0" err="1"/>
              <a:t>Our</a:t>
            </a:r>
            <a:r>
              <a:rPr lang="da-DK" sz="2400" dirty="0"/>
              <a:t> campus is large and </a:t>
            </a:r>
            <a:r>
              <a:rPr lang="da-DK" sz="2400" dirty="0" err="1"/>
              <a:t>modern</a:t>
            </a:r>
            <a:r>
              <a:rPr lang="da-DK" sz="2400" dirty="0"/>
              <a:t> and offers a </a:t>
            </a:r>
            <a:r>
              <a:rPr lang="da-DK" sz="2400" dirty="0" err="1"/>
              <a:t>rich</a:t>
            </a:r>
            <a:r>
              <a:rPr lang="da-DK" sz="2400" dirty="0"/>
              <a:t> </a:t>
            </a:r>
            <a:r>
              <a:rPr lang="da-DK" sz="2400" dirty="0" err="1"/>
              <a:t>variety</a:t>
            </a:r>
            <a:r>
              <a:rPr lang="da-DK" sz="2400" dirty="0"/>
              <a:t> of sports </a:t>
            </a:r>
            <a:r>
              <a:rPr lang="da-DK" sz="2400" dirty="0" err="1"/>
              <a:t>facilities</a:t>
            </a:r>
            <a:r>
              <a:rPr lang="da-DK" sz="2400" dirty="0"/>
              <a:t>, a </a:t>
            </a:r>
            <a:r>
              <a:rPr lang="da-DK" sz="2400" dirty="0" err="1"/>
              <a:t>modern</a:t>
            </a:r>
            <a:r>
              <a:rPr lang="da-DK" sz="2400" dirty="0"/>
              <a:t> theatre, a large cafeteria, </a:t>
            </a:r>
            <a:r>
              <a:rPr lang="da-DK" sz="2400" dirty="0" err="1"/>
              <a:t>well-equipped</a:t>
            </a:r>
            <a:r>
              <a:rPr lang="da-DK" sz="2400" dirty="0"/>
              <a:t> </a:t>
            </a:r>
            <a:r>
              <a:rPr lang="da-DK" sz="2400" dirty="0" err="1"/>
              <a:t>classrooms</a:t>
            </a:r>
            <a:r>
              <a:rPr lang="da-DK" sz="2400" dirty="0"/>
              <a:t>, a </a:t>
            </a:r>
            <a:r>
              <a:rPr lang="da-DK" sz="2400" dirty="0" err="1"/>
              <a:t>library</a:t>
            </a:r>
            <a:r>
              <a:rPr lang="da-DK" sz="2400" dirty="0"/>
              <a:t>, and a </a:t>
            </a:r>
            <a:r>
              <a:rPr lang="da-DK" sz="2400" dirty="0" err="1"/>
              <a:t>multi</a:t>
            </a:r>
            <a:r>
              <a:rPr lang="da-DK" sz="2400" dirty="0"/>
              <a:t>-purpose </a:t>
            </a:r>
            <a:r>
              <a:rPr lang="da-DK" sz="2400" dirty="0" err="1"/>
              <a:t>room</a:t>
            </a:r>
            <a:r>
              <a:rPr lang="da-DK" sz="2400" dirty="0"/>
              <a:t> for </a:t>
            </a:r>
            <a:r>
              <a:rPr lang="da-DK" sz="2400" dirty="0" err="1"/>
              <a:t>larger</a:t>
            </a:r>
            <a:r>
              <a:rPr lang="da-DK" sz="2400" dirty="0"/>
              <a:t> </a:t>
            </a:r>
            <a:r>
              <a:rPr lang="da-DK" sz="2400" dirty="0" err="1"/>
              <a:t>conferences</a:t>
            </a:r>
            <a:endParaRPr lang="da-DK" sz="2400" dirty="0"/>
          </a:p>
          <a:p>
            <a:r>
              <a:rPr lang="da-DK" sz="2400" dirty="0"/>
              <a:t>- A </a:t>
            </a:r>
            <a:r>
              <a:rPr lang="da-DK" sz="2400" dirty="0" err="1"/>
              <a:t>class</a:t>
            </a:r>
            <a:r>
              <a:rPr lang="da-DK" sz="2400" dirty="0"/>
              <a:t> </a:t>
            </a:r>
            <a:r>
              <a:rPr lang="da-DK" sz="2400" dirty="0" err="1"/>
              <a:t>typically</a:t>
            </a:r>
            <a:r>
              <a:rPr lang="da-DK" sz="2400" dirty="0"/>
              <a:t> </a:t>
            </a:r>
            <a:r>
              <a:rPr lang="da-DK" sz="2400" dirty="0" err="1"/>
              <a:t>consists</a:t>
            </a:r>
            <a:r>
              <a:rPr lang="da-DK" sz="2400" dirty="0"/>
              <a:t> of 26 students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62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2C94F-6E44-1B4E-87DD-CE6BBD647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63838"/>
          </a:xfrm>
        </p:spPr>
        <p:txBody>
          <a:bodyPr>
            <a:noAutofit/>
          </a:bodyPr>
          <a:lstStyle/>
          <a:p>
            <a:br>
              <a:rPr lang="da-DK" sz="3200" dirty="0"/>
            </a:br>
            <a:r>
              <a:rPr lang="da-DK" sz="3200" dirty="0"/>
              <a:t>- STX </a:t>
            </a:r>
            <a:r>
              <a:rPr lang="da-DK" sz="3200" dirty="0" err="1"/>
              <a:t>begins</a:t>
            </a:r>
            <a:r>
              <a:rPr lang="da-DK" sz="3200" dirty="0"/>
              <a:t> with a 3-month </a:t>
            </a:r>
            <a:r>
              <a:rPr lang="da-DK" sz="3200" dirty="0" err="1"/>
              <a:t>introductory</a:t>
            </a:r>
            <a:r>
              <a:rPr lang="da-DK" sz="3200" dirty="0"/>
              <a:t> </a:t>
            </a:r>
            <a:r>
              <a:rPr lang="da-DK" sz="3200" dirty="0" err="1"/>
              <a:t>course</a:t>
            </a:r>
            <a:r>
              <a:rPr lang="da-DK" sz="3200" dirty="0"/>
              <a:t> </a:t>
            </a:r>
            <a:r>
              <a:rPr lang="da-DK" sz="3200" dirty="0" err="1"/>
              <a:t>where</a:t>
            </a:r>
            <a:r>
              <a:rPr lang="da-DK" sz="3200" dirty="0"/>
              <a:t> the students </a:t>
            </a:r>
            <a:r>
              <a:rPr lang="da-DK" sz="3200" dirty="0" err="1"/>
              <a:t>are</a:t>
            </a:r>
            <a:r>
              <a:rPr lang="da-DK" sz="3200" dirty="0"/>
              <a:t> </a:t>
            </a:r>
            <a:r>
              <a:rPr lang="da-DK" sz="3200" dirty="0" err="1"/>
              <a:t>introduced</a:t>
            </a:r>
            <a:r>
              <a:rPr lang="da-DK" sz="3200" dirty="0"/>
              <a:t> to a </a:t>
            </a:r>
            <a:r>
              <a:rPr lang="da-DK" sz="3200" dirty="0" err="1"/>
              <a:t>variety</a:t>
            </a:r>
            <a:r>
              <a:rPr lang="da-DK" sz="3200" dirty="0"/>
              <a:t> of </a:t>
            </a:r>
            <a:r>
              <a:rPr lang="da-DK" sz="3200" dirty="0" err="1"/>
              <a:t>subjects</a:t>
            </a:r>
            <a:r>
              <a:rPr lang="da-DK" sz="3200" dirty="0"/>
              <a:t> to </a:t>
            </a:r>
            <a:r>
              <a:rPr lang="da-DK" sz="3200" dirty="0" err="1"/>
              <a:t>help</a:t>
            </a:r>
            <a:r>
              <a:rPr lang="da-DK" sz="3200" dirty="0"/>
              <a:t> </a:t>
            </a:r>
            <a:r>
              <a:rPr lang="da-DK" sz="3200" dirty="0" err="1"/>
              <a:t>them</a:t>
            </a:r>
            <a:r>
              <a:rPr lang="da-DK" sz="3200" dirty="0"/>
              <a:t> </a:t>
            </a:r>
            <a:r>
              <a:rPr lang="da-DK" sz="3200" dirty="0" err="1"/>
              <a:t>choose</a:t>
            </a:r>
            <a:r>
              <a:rPr lang="da-DK" sz="3200" dirty="0"/>
              <a:t> </a:t>
            </a:r>
            <a:r>
              <a:rPr lang="da-DK" sz="3200" dirty="0" err="1"/>
              <a:t>their</a:t>
            </a:r>
            <a:r>
              <a:rPr lang="da-DK" sz="3200" dirty="0"/>
              <a:t> </a:t>
            </a:r>
            <a:r>
              <a:rPr lang="da-DK" sz="3200" dirty="0" err="1"/>
              <a:t>further</a:t>
            </a:r>
            <a:r>
              <a:rPr lang="da-DK" sz="3200" dirty="0"/>
              <a:t> studies at STX. </a:t>
            </a:r>
            <a:r>
              <a:rPr lang="da-DK" sz="3200" dirty="0" err="1"/>
              <a:t>They</a:t>
            </a:r>
            <a:r>
              <a:rPr lang="da-DK" sz="3200" dirty="0"/>
              <a:t> </a:t>
            </a:r>
            <a:r>
              <a:rPr lang="da-DK" sz="3200" dirty="0" err="1"/>
              <a:t>are</a:t>
            </a:r>
            <a:r>
              <a:rPr lang="da-DK" sz="3200" dirty="0"/>
              <a:t> </a:t>
            </a:r>
            <a:r>
              <a:rPr lang="da-DK" sz="3200" dirty="0" err="1"/>
              <a:t>also</a:t>
            </a:r>
            <a:r>
              <a:rPr lang="da-DK" sz="3200" dirty="0"/>
              <a:t> </a:t>
            </a:r>
            <a:r>
              <a:rPr lang="da-DK" sz="3200" dirty="0" err="1"/>
              <a:t>introduced</a:t>
            </a:r>
            <a:r>
              <a:rPr lang="da-DK" sz="3200" dirty="0"/>
              <a:t> to general </a:t>
            </a:r>
            <a:r>
              <a:rPr lang="da-DK" sz="3200" dirty="0" err="1"/>
              <a:t>study</a:t>
            </a:r>
            <a:r>
              <a:rPr lang="da-DK" sz="3200" dirty="0"/>
              <a:t> </a:t>
            </a:r>
            <a:r>
              <a:rPr lang="da-DK" sz="3200" dirty="0" err="1"/>
              <a:t>tecniques</a:t>
            </a:r>
            <a:r>
              <a:rPr lang="da-DK" sz="3200" dirty="0"/>
              <a:t> and team </a:t>
            </a:r>
            <a:r>
              <a:rPr lang="da-DK" sz="3200" dirty="0" err="1"/>
              <a:t>building</a:t>
            </a:r>
            <a:r>
              <a:rPr lang="da-DK" sz="3200" dirty="0"/>
              <a:t> </a:t>
            </a:r>
            <a:br>
              <a:rPr lang="da-DK" sz="3200" dirty="0"/>
            </a:br>
            <a:br>
              <a:rPr lang="en-GB" sz="3200" dirty="0"/>
            </a:br>
            <a:endParaRPr lang="en-GB" sz="32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6969E4F-F42F-6D44-800D-C7EC5F806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838200" y="2914649"/>
            <a:ext cx="10510502" cy="3276000"/>
          </a:xfrm>
        </p:spPr>
      </p:pic>
    </p:spTree>
    <p:extLst>
      <p:ext uri="{BB962C8B-B14F-4D97-AF65-F5344CB8AC3E}">
        <p14:creationId xmlns:p14="http://schemas.microsoft.com/office/powerpoint/2010/main" val="379387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D94426-7196-514F-89DF-68B21DF3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Further studies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C6BEB99F-BF52-D04F-AD48-1F3A6F1C1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996646"/>
            <a:ext cx="6172200" cy="4855182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20DFAA8-EE0A-444C-B97F-01E33F1BD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400" dirty="0"/>
              <a:t>- After the introductory course the students choose an area of interest on which they will focus for the rest of their STX-education</a:t>
            </a:r>
          </a:p>
          <a:p>
            <a:r>
              <a:rPr lang="en-GB" sz="2400" dirty="0"/>
              <a:t>- No matter their topic of interest, all students must follow: </a:t>
            </a:r>
            <a:br>
              <a:rPr lang="en-GB" sz="2400" dirty="0"/>
            </a:br>
            <a:r>
              <a:rPr lang="en-GB" sz="2400" dirty="0"/>
              <a:t>Danish, Math, Sports, History, English, Religion, Social science, Ancient lit. &amp; art, and either German, French or Spanish. They must also choose either Music, Art, Film or Drama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6540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A81FF-0EEE-DA49-A680-64E92A42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Other activities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FA7C908-CB60-6145-B614-5A312779F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922" y="987425"/>
            <a:ext cx="4218731" cy="487362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9B409F-16F4-244A-B6D8-9595AC698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sz="2400" dirty="0"/>
              <a:t>- Student travels</a:t>
            </a:r>
          </a:p>
          <a:p>
            <a:r>
              <a:rPr lang="en-GB" sz="2400" dirty="0"/>
              <a:t>- Musical</a:t>
            </a:r>
          </a:p>
          <a:p>
            <a:r>
              <a:rPr lang="en-GB" sz="2400" dirty="0"/>
              <a:t>- An international outlook is reinforced in our school partnerships in China and France</a:t>
            </a:r>
          </a:p>
          <a:p>
            <a:r>
              <a:rPr lang="en-GB" sz="2400" dirty="0"/>
              <a:t>- Student concerts</a:t>
            </a:r>
          </a:p>
          <a:p>
            <a:r>
              <a:rPr lang="en-GB" sz="2400" dirty="0"/>
              <a:t>- Visits to: Theatres, Museums, Cinemas, and other places of interest to a subject</a:t>
            </a:r>
          </a:p>
        </p:txBody>
      </p:sp>
    </p:spTree>
    <p:extLst>
      <p:ext uri="{BB962C8B-B14F-4D97-AF65-F5344CB8AC3E}">
        <p14:creationId xmlns:p14="http://schemas.microsoft.com/office/powerpoint/2010/main" val="55599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DD555FC-4DCB-7E49-9636-A24AEAC0B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Places of interest in our local area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9FFF438C-3D96-6D40-BEAB-F69907F39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800" y="1899444"/>
            <a:ext cx="7518400" cy="4203700"/>
          </a:xfrm>
        </p:spPr>
      </p:pic>
    </p:spTree>
    <p:extLst>
      <p:ext uri="{BB962C8B-B14F-4D97-AF65-F5344CB8AC3E}">
        <p14:creationId xmlns:p14="http://schemas.microsoft.com/office/powerpoint/2010/main" val="1998987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419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PowerPoint Presentation</vt:lpstr>
      <vt:lpstr>Vordingborg, Denmark</vt:lpstr>
      <vt:lpstr>Our students</vt:lpstr>
      <vt:lpstr>Our staff</vt:lpstr>
      <vt:lpstr>Facilities</vt:lpstr>
      <vt:lpstr> - STX begins with a 3-month introductory course where the students are introduced to a variety of subjects to help them choose their further studies at STX. They are also introduced to general study tecniques and team building   </vt:lpstr>
      <vt:lpstr>Further studies</vt:lpstr>
      <vt:lpstr>Other activities</vt:lpstr>
      <vt:lpstr>Places of interest in our local area</vt:lpstr>
      <vt:lpstr>Gåsetårnet</vt:lpstr>
      <vt:lpstr>Møns Klint</vt:lpstr>
      <vt:lpstr>Roskilde Cathedral</vt:lpstr>
      <vt:lpstr>Viking Ship Museum</vt:lpstr>
      <vt:lpstr>Frederiksborg Castle</vt:lpstr>
      <vt:lpstr>We look forward to welcoming you to Vordingborg Gymnasium &amp; HF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mettekehl@gmail.com</dc:creator>
  <cp:lastModifiedBy>Frederik Sorgenfrey (VORFS - Lærer - VB - VOR)</cp:lastModifiedBy>
  <cp:revision>19</cp:revision>
  <dcterms:created xsi:type="dcterms:W3CDTF">2019-10-27T10:12:41Z</dcterms:created>
  <dcterms:modified xsi:type="dcterms:W3CDTF">2020-09-30T12:32:07Z</dcterms:modified>
</cp:coreProperties>
</file>