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23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3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1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98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8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4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15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21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73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8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2DF3-C286-4663-B372-3AF4E1D6643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D53E-2630-4377-946F-2BE3C3B7B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Maltese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Jan Cermak -</a:t>
            </a:r>
            <a:r>
              <a:rPr lang="en-GB" dirty="0" err="1"/>
              <a:t>Charlon</a:t>
            </a:r>
            <a:r>
              <a:rPr lang="en-GB" dirty="0"/>
              <a:t> Azzopardi</a:t>
            </a:r>
          </a:p>
          <a:p>
            <a:r>
              <a:rPr lang="en-GB" dirty="0"/>
              <a:t> Leon Ruiz -Wayne </a:t>
            </a:r>
            <a:r>
              <a:rPr lang="en-GB" dirty="0" err="1"/>
              <a:t>Curmi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7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Origin of Maltese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-It’s a Semitic language as Arabic but it’s written in Latin alphabet.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-It’s influenced by the Italian and English language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974" y="4162010"/>
            <a:ext cx="25336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8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Spoken language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Native speakers 520 000 </a:t>
            </a:r>
          </a:p>
          <a:p>
            <a:endParaRPr lang="en-GB" dirty="0"/>
          </a:p>
          <a:p>
            <a:r>
              <a:rPr lang="en-GB" dirty="0"/>
              <a:t>Spoken in three islands of Malta</a:t>
            </a:r>
          </a:p>
        </p:txBody>
      </p:sp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475" y="2409927"/>
            <a:ext cx="4783325" cy="357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41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Common words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18544" cy="4351338"/>
          </a:xfrm>
        </p:spPr>
        <p:txBody>
          <a:bodyPr/>
          <a:lstStyle/>
          <a:p>
            <a:r>
              <a:rPr lang="en-GB" dirty="0"/>
              <a:t>Bongu =  good morning</a:t>
            </a:r>
          </a:p>
          <a:p>
            <a:r>
              <a:rPr lang="en-GB" dirty="0" err="1"/>
              <a:t>Bonswa</a:t>
            </a:r>
            <a:r>
              <a:rPr lang="en-GB" dirty="0"/>
              <a:t> = good night</a:t>
            </a:r>
          </a:p>
          <a:p>
            <a:r>
              <a:rPr lang="en-GB" dirty="0"/>
              <a:t>Caw= bye</a:t>
            </a:r>
          </a:p>
          <a:p>
            <a:r>
              <a:rPr lang="en-GB" dirty="0" err="1"/>
              <a:t>Wara</a:t>
            </a:r>
            <a:r>
              <a:rPr lang="en-GB" dirty="0"/>
              <a:t> l </a:t>
            </a:r>
            <a:r>
              <a:rPr lang="en-GB" dirty="0" err="1"/>
              <a:t>nofsinar</a:t>
            </a:r>
            <a:r>
              <a:rPr lang="en-GB" dirty="0"/>
              <a:t> it </a:t>
            </a:r>
            <a:r>
              <a:rPr lang="en-GB" dirty="0" err="1"/>
              <a:t>tajjeb</a:t>
            </a:r>
            <a:r>
              <a:rPr lang="en-GB" dirty="0"/>
              <a:t> = good evening</a:t>
            </a:r>
          </a:p>
          <a:p>
            <a:r>
              <a:rPr lang="en-GB" dirty="0" err="1"/>
              <a:t>Kif</a:t>
            </a:r>
            <a:r>
              <a:rPr lang="en-GB" dirty="0"/>
              <a:t> </a:t>
            </a:r>
            <a:r>
              <a:rPr lang="en-GB" dirty="0" err="1"/>
              <a:t>int</a:t>
            </a:r>
            <a:r>
              <a:rPr lang="en-GB" dirty="0"/>
              <a:t>? = how are you?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3579" y="1825625"/>
            <a:ext cx="39040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/>
              <a:t>Skola</a:t>
            </a:r>
            <a:r>
              <a:rPr lang="en-GB" sz="2800" dirty="0"/>
              <a:t> =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/>
              <a:t>Knisja</a:t>
            </a:r>
            <a:r>
              <a:rPr lang="en-GB" sz="2800" dirty="0"/>
              <a:t> = church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/>
              <a:t>Kelb</a:t>
            </a:r>
            <a:r>
              <a:rPr lang="en-GB" sz="2800" dirty="0"/>
              <a:t> = dog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/>
              <a:t>Qattusa</a:t>
            </a:r>
            <a:r>
              <a:rPr lang="en-GB" sz="2800" dirty="0"/>
              <a:t> = cat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/>
              <a:t>Sugget</a:t>
            </a:r>
            <a:r>
              <a:rPr lang="en-GB" sz="2800" dirty="0"/>
              <a:t> = subject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/>
              <a:t>Lesti</a:t>
            </a:r>
            <a:r>
              <a:rPr lang="en-GB" sz="2800" dirty="0"/>
              <a:t> = finished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9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Maltese Language</vt:lpstr>
      <vt:lpstr>Origin of Maltese</vt:lpstr>
      <vt:lpstr>Spoken language </vt:lpstr>
      <vt:lpstr>Common words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Maltese Language</dc:title>
  <dc:creator>Windows User</dc:creator>
  <cp:lastModifiedBy>Diana Gomez Cantoral</cp:lastModifiedBy>
  <cp:revision>4</cp:revision>
  <dcterms:created xsi:type="dcterms:W3CDTF">2022-05-09T07:34:37Z</dcterms:created>
  <dcterms:modified xsi:type="dcterms:W3CDTF">2022-05-18T19:24:34Z</dcterms:modified>
</cp:coreProperties>
</file>