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Source Code Pro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666" y="6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a1b70242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a1b70242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a1b70242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a1b70242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a1b70242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a1b70242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a1b70242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a1b70242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a1b70242e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a1b70242e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a1b70242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a1b70242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a1b70242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a1b70242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a1b70242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a1b70242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a1b70242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a1b70242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a1b70242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a1b70242e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a1b70242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a1b70242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a1b70242e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a1b70242e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a1b70242e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a1b70242e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Tx4cQ9FSp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hemi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TRADITIONAL MUSIC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27350" y="3890400"/>
            <a:ext cx="90168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Dominica Tomanova, Bruno Alonso Esteban and Salvio Galea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9056B8-6854-E644-9E6E-A753A8D9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Czech </a:t>
            </a:r>
            <a:r>
              <a:rPr lang="cs-CZ" dirty="0" err="1"/>
              <a:t>composers</a:t>
            </a:r>
            <a:endParaRPr lang="cs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1F3E94-1F7A-B14D-95F4-95A7C75F2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93850"/>
            <a:ext cx="8520600" cy="3340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cs-CZ" sz="2500" dirty="0">
                <a:latin typeface="Amatic SC" pitchFamily="2" charset="-79"/>
                <a:cs typeface="Amatic SC" pitchFamily="2" charset="-79"/>
              </a:rPr>
              <a:t>Leoš Janáček </a:t>
            </a:r>
          </a:p>
          <a:p>
            <a:r>
              <a:rPr lang="cs-CZ" sz="2500" dirty="0">
                <a:latin typeface="Amatic SC" pitchFamily="2" charset="-79"/>
                <a:cs typeface="Amatic SC" pitchFamily="2" charset="-79"/>
              </a:rPr>
              <a:t>Our song</a:t>
            </a:r>
          </a:p>
          <a:p>
            <a:pPr marL="114300" indent="0">
              <a:buNone/>
            </a:pPr>
            <a:r>
              <a:rPr lang="cs-CZ" sz="2500" dirty="0">
                <a:latin typeface="Amatic SC" pitchFamily="2" charset="-79"/>
                <a:cs typeface="Amatic SC" pitchFamily="2" charset="-79"/>
              </a:rPr>
              <a:t>Antonín </a:t>
            </a:r>
            <a:r>
              <a:rPr lang="cs-CZ" sz="2500" dirty="0" err="1">
                <a:latin typeface="Amatic SC" pitchFamily="2" charset="-79"/>
                <a:cs typeface="Amatic SC" pitchFamily="2" charset="-79"/>
              </a:rPr>
              <a:t>Dvořák</a:t>
            </a:r>
            <a:endParaRPr lang="cs-CZ" sz="2500" dirty="0">
              <a:latin typeface="Amatic SC" pitchFamily="2" charset="-79"/>
              <a:cs typeface="Amatic SC" pitchFamily="2" charset="-79"/>
            </a:endParaRPr>
          </a:p>
          <a:p>
            <a:r>
              <a:rPr lang="cs-CZ" sz="2500" dirty="0">
                <a:latin typeface="Amatic SC" pitchFamily="2" charset="-79"/>
                <a:cs typeface="Amatic SC" pitchFamily="2" charset="-79"/>
              </a:rPr>
              <a:t>Rusalka </a:t>
            </a:r>
          </a:p>
          <a:p>
            <a:pPr marL="114300" indent="0">
              <a:buNone/>
            </a:pPr>
            <a:r>
              <a:rPr lang="cs-CZ" sz="2500" dirty="0">
                <a:latin typeface="Amatic SC" pitchFamily="2" charset="-79"/>
                <a:cs typeface="Amatic SC" pitchFamily="2" charset="-79"/>
              </a:rPr>
              <a:t>Bedřich smetana </a:t>
            </a:r>
          </a:p>
          <a:p>
            <a:r>
              <a:rPr lang="cs-CZ" sz="2500" dirty="0">
                <a:latin typeface="Amatic SC" pitchFamily="2" charset="-79"/>
                <a:cs typeface="Amatic SC" pitchFamily="2" charset="-79"/>
              </a:rPr>
              <a:t> Vltava</a:t>
            </a:r>
            <a:endParaRPr lang="cs-GB" sz="25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91C0B22-3B70-B647-854E-2DF774DB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51" y="0"/>
            <a:ext cx="2103120" cy="26035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C54C0A55-EBE4-E841-B64A-8FFAD488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51" y="3070156"/>
            <a:ext cx="1929014" cy="1780494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EF6F56FE-6DD8-1542-8450-8213E8216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180" y="1688181"/>
            <a:ext cx="2103120" cy="27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436500" y="399225"/>
            <a:ext cx="2271000" cy="11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malta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152400" y="1973925"/>
            <a:ext cx="2932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5387" y="2312625"/>
            <a:ext cx="3653226" cy="20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7379200" y="1252275"/>
            <a:ext cx="65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7025450" y="2907800"/>
            <a:ext cx="193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367900" y="2504550"/>
            <a:ext cx="93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6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185025" y="1627250"/>
            <a:ext cx="3189600" cy="17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457200" lvl="0" indent="-36290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350"/>
              <a:t>informal</a:t>
            </a:r>
            <a:endParaRPr sz="2350"/>
          </a:p>
          <a:p>
            <a:pPr marL="457200" lvl="0" indent="-36290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350"/>
              <a:t>also known as ghana maltija</a:t>
            </a:r>
            <a:endParaRPr sz="2350"/>
          </a:p>
          <a:p>
            <a:pPr marL="457200" lvl="0" indent="-36290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350"/>
              <a:t>sang by locals</a:t>
            </a:r>
            <a:endParaRPr sz="2350"/>
          </a:p>
          <a:p>
            <a:pPr marL="457200" lvl="0" indent="-36290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350"/>
              <a:t>sometimes sang with ´djalett´.</a:t>
            </a:r>
            <a:endParaRPr sz="2350"/>
          </a:p>
          <a:p>
            <a:pPr marL="450000" lvl="0" indent="-36290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350"/>
              <a:t>strange pronunciation</a:t>
            </a:r>
            <a:endParaRPr sz="2350"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625" y="1572056"/>
            <a:ext cx="3267600" cy="183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2391350" y="509400"/>
            <a:ext cx="40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latin typeface="Source Code Pro"/>
                <a:ea typeface="Source Code Pro"/>
                <a:cs typeface="Source Code Pro"/>
                <a:sym typeface="Source Code Pro"/>
              </a:rPr>
              <a:t>Ghana Maltija</a:t>
            </a:r>
            <a:endParaRPr sz="2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2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original maltese instruments</a:t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5" y="795338"/>
            <a:ext cx="2381250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1950" y="802500"/>
            <a:ext cx="2497950" cy="35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/>
          <p:nvPr/>
        </p:nvSpPr>
        <p:spPr>
          <a:xfrm>
            <a:off x="205175" y="4549200"/>
            <a:ext cx="234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horn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6841500" y="4549200"/>
            <a:ext cx="171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zaqq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4213" y="3204900"/>
            <a:ext cx="1186538" cy="189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3983800" y="4694725"/>
            <a:ext cx="318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zafzafa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96225" y="1522625"/>
            <a:ext cx="2823000" cy="19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20"/>
              <a:t>this is the Maltese national anthem</a:t>
            </a:r>
            <a:endParaRPr sz="3920"/>
          </a:p>
        </p:txBody>
      </p:sp>
      <p:pic>
        <p:nvPicPr>
          <p:cNvPr id="145" name="Google Shape;145;p25" descr="L-Innu Malti (&quot;The Maltese Hymn&quot; in English) is the national anthem of Malta.&#10;Music: Robert Samut&#10;Lyrics: Dun Karm Psaila" title="L-Innu Malti - National anthem of Malta (MT/EN lyrics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2250" y="1344250"/>
            <a:ext cx="3141250" cy="23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/>
          <p:nvPr/>
        </p:nvSpPr>
        <p:spPr>
          <a:xfrm>
            <a:off x="3754575" y="2263950"/>
            <a:ext cx="1542300" cy="61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 you for your attention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312" y="1931025"/>
            <a:ext cx="2694875" cy="14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217925" y="1087500"/>
            <a:ext cx="3076500" cy="29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SPAIN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008994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292000" y="3824225"/>
            <a:ext cx="2008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Muñeira</a:t>
            </a: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WHERE?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02" y="1093850"/>
            <a:ext cx="5043872" cy="334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471" y="1093850"/>
            <a:ext cx="3396029" cy="334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galicia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425" y="2344500"/>
            <a:ext cx="3390274" cy="226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725" y="1062875"/>
            <a:ext cx="2011824" cy="301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2725" y="1164132"/>
            <a:ext cx="5008974" cy="28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https://youtu.be/RnVmQgXHrMo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18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Czech Republic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025" y="2352850"/>
            <a:ext cx="3329304" cy="21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s" sz="4144" dirty="0" err="1">
                <a:solidFill>
                  <a:srgbClr val="000000"/>
                </a:solidFill>
                <a:highlight>
                  <a:srgbClr val="FFFFFF"/>
                </a:highlight>
              </a:rPr>
              <a:t>Traditional</a:t>
            </a:r>
            <a:r>
              <a:rPr lang="es" sz="4144" dirty="0">
                <a:solidFill>
                  <a:srgbClr val="000000"/>
                </a:solidFill>
                <a:highlight>
                  <a:srgbClr val="FFFFFF"/>
                </a:highlight>
              </a:rPr>
              <a:t> music in Czech Republic</a:t>
            </a:r>
            <a:endParaRPr sz="4144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In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Bohemian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traditional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music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bagpipes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are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common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. </a:t>
            </a:r>
            <a:endParaRPr sz="2500" dirty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Moravian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traditional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music is known for the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cimbalom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2500" dirty="0"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87350" algn="l" rtl="0">
              <a:spcBef>
                <a:spcPts val="1200"/>
              </a:spcBef>
              <a:spcAft>
                <a:spcPts val="0"/>
              </a:spcAft>
              <a:buSzPts val="2500"/>
              <a:buFont typeface="Amatic SC"/>
              <a:buChar char="●"/>
            </a:pP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played in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ensembles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that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also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include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double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bass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clarinet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and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violins</a:t>
            </a:r>
            <a:endParaRPr sz="2500" dirty="0"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matic SC"/>
              <a:buChar char="●"/>
            </a:pP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The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traditional</a:t>
            </a:r>
            <a:r>
              <a:rPr lang="es" sz="2500" dirty="0">
                <a:latin typeface="Amatic SC"/>
                <a:ea typeface="Amatic SC"/>
                <a:cs typeface="Amatic SC"/>
                <a:sym typeface="Amatic SC"/>
              </a:rPr>
              <a:t> music of Moravia displays regional </a:t>
            </a:r>
            <a:r>
              <a:rPr lang="es" sz="2500" dirty="0" err="1">
                <a:latin typeface="Amatic SC"/>
                <a:ea typeface="Amatic SC"/>
                <a:cs typeface="Amatic SC"/>
                <a:sym typeface="Amatic SC"/>
              </a:rPr>
              <a:t>influences</a:t>
            </a:r>
            <a:endParaRPr sz="2500" dirty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Polka</a:t>
            </a:r>
            <a:endParaRPr dirty="0"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Familiar </a:t>
            </a:r>
            <a:r>
              <a:rPr lang="es" sz="2500" dirty="0" err="1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throughout</a:t>
            </a: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all of Europe and the </a:t>
            </a:r>
            <a:r>
              <a:rPr lang="es" sz="2500" dirty="0" err="1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Americas</a:t>
            </a:r>
            <a:endParaRPr sz="2500" dirty="0">
              <a:solidFill>
                <a:srgbClr val="202122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500" dirty="0" err="1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Originated</a:t>
            </a: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in the </a:t>
            </a:r>
            <a:r>
              <a:rPr lang="es" sz="2500" dirty="0" err="1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middle</a:t>
            </a: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of the </a:t>
            </a:r>
            <a:r>
              <a:rPr lang="es" sz="2500" dirty="0" err="1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nineteenth</a:t>
            </a: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s" sz="2500" dirty="0" err="1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century</a:t>
            </a: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in </a:t>
            </a:r>
            <a:r>
              <a:rPr lang="es" sz="2500" dirty="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Amatic SC"/>
                <a:ea typeface="Amatic SC"/>
                <a:cs typeface="Amatic SC"/>
                <a:sym typeface="Amatic S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Bohemia</a:t>
            </a:r>
            <a:endParaRPr sz="2500" dirty="0">
              <a:solidFill>
                <a:srgbClr val="202122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500" dirty="0">
                <a:solidFill>
                  <a:srgbClr val="292B2C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s" sz="2500" dirty="0" err="1">
                <a:solidFill>
                  <a:srgbClr val="292B2C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traditionally</a:t>
            </a:r>
            <a:r>
              <a:rPr lang="es" sz="2500" dirty="0">
                <a:solidFill>
                  <a:srgbClr val="292B2C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s" sz="2500" dirty="0" err="1">
                <a:solidFill>
                  <a:srgbClr val="292B2C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accompanied</a:t>
            </a:r>
            <a:r>
              <a:rPr lang="es" sz="2500" dirty="0">
                <a:solidFill>
                  <a:srgbClr val="292B2C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 by folklore and </a:t>
            </a:r>
            <a:r>
              <a:rPr lang="es" sz="2500" dirty="0" err="1">
                <a:solidFill>
                  <a:srgbClr val="292B2C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costumes</a:t>
            </a:r>
            <a:endParaRPr sz="2500" dirty="0">
              <a:solidFill>
                <a:srgbClr val="202122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5600" y="2571750"/>
            <a:ext cx="3573176" cy="238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137</Words>
  <Application>Microsoft Office PowerPoint</Application>
  <PresentationFormat>Předvádění na obrazovce (16:9)</PresentationFormat>
  <Paragraphs>37</Paragraphs>
  <Slides>15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Amatic SC</vt:lpstr>
      <vt:lpstr>Source Code Pro</vt:lpstr>
      <vt:lpstr>Arial</vt:lpstr>
      <vt:lpstr>Beach Day</vt:lpstr>
      <vt:lpstr>TRADITIONAL MUSIC</vt:lpstr>
      <vt:lpstr>SPAIN</vt:lpstr>
      <vt:lpstr>Muñeira</vt:lpstr>
      <vt:lpstr>WHERE?</vt:lpstr>
      <vt:lpstr>galicia</vt:lpstr>
      <vt:lpstr>Prezentace aplikace PowerPoint</vt:lpstr>
      <vt:lpstr>Czech Republic</vt:lpstr>
      <vt:lpstr>Traditional music in Czech Republic </vt:lpstr>
      <vt:lpstr>Polka</vt:lpstr>
      <vt:lpstr>Czech composers</vt:lpstr>
      <vt:lpstr>malta</vt:lpstr>
      <vt:lpstr>informal also known as ghana maltija sang by locals sometimes sang with ´djalett´. strange pronunciation</vt:lpstr>
      <vt:lpstr>original maltese instruments</vt:lpstr>
      <vt:lpstr>this is the Maltese national anthem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MUSIC</dc:title>
  <dc:creator>Dominika Tomanová</dc:creator>
  <cp:lastModifiedBy>Šimková</cp:lastModifiedBy>
  <cp:revision>4</cp:revision>
  <dcterms:modified xsi:type="dcterms:W3CDTF">2022-03-17T13:53:59Z</dcterms:modified>
</cp:coreProperties>
</file>