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8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69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25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1396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85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018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5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2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3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9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8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5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31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Danish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By Damian </a:t>
            </a:r>
            <a:r>
              <a:rPr lang="en-GB" dirty="0" err="1" smtClean="0"/>
              <a:t>Attard</a:t>
            </a:r>
            <a:endParaRPr lang="en-GB" dirty="0" smtClean="0"/>
          </a:p>
          <a:p>
            <a:r>
              <a:rPr lang="en-GB" dirty="0" smtClean="0"/>
              <a:t>Ludovico Di </a:t>
            </a:r>
            <a:r>
              <a:rPr lang="en-GB" dirty="0" err="1" smtClean="0"/>
              <a:t>Gennaro</a:t>
            </a:r>
            <a:endParaRPr lang="en-GB" dirty="0" smtClean="0"/>
          </a:p>
          <a:p>
            <a:r>
              <a:rPr lang="en-GB" dirty="0" err="1" smtClean="0"/>
              <a:t>Fulvio</a:t>
            </a:r>
            <a:r>
              <a:rPr lang="en-GB" dirty="0" smtClean="0"/>
              <a:t> Maria </a:t>
            </a:r>
            <a:r>
              <a:rPr lang="en-GB" dirty="0" err="1" smtClean="0"/>
              <a:t>Valenti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0435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Origin of the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Danish language developed during the Middle Ages out of Old East Norse, the common predecessor of Danish and Swedish. It was a late form of common Old Norse. The Danish philologist Johannes </a:t>
            </a:r>
            <a:r>
              <a:rPr lang="en-GB" dirty="0" err="1"/>
              <a:t>Brøndum</a:t>
            </a:r>
            <a:r>
              <a:rPr lang="en-GB" dirty="0"/>
              <a:t>-Nielsen divided the history of Danish into "Old Danish" from 800 AD to 1525 and "Modern Danish" from 1525 and onwards.</a:t>
            </a:r>
          </a:p>
        </p:txBody>
      </p:sp>
    </p:spTree>
    <p:extLst>
      <p:ext uri="{BB962C8B-B14F-4D97-AF65-F5344CB8AC3E}">
        <p14:creationId xmlns:p14="http://schemas.microsoft.com/office/powerpoint/2010/main" val="3866706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is the language spoken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Danish language, Danish Dansk, the official language of Denmark, spoken there by more than five million people. It is also spoken in a few communities south of the German border; it is taught in the schools of the Faroe Islands, of Iceland, and of Greenland.</a:t>
            </a:r>
          </a:p>
        </p:txBody>
      </p:sp>
    </p:spTree>
    <p:extLst>
      <p:ext uri="{BB962C8B-B14F-4D97-AF65-F5344CB8AC3E}">
        <p14:creationId xmlns:p14="http://schemas.microsoft.com/office/powerpoint/2010/main" val="17522799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many people speak Danish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Danish is spoken by </a:t>
            </a:r>
            <a:r>
              <a:rPr lang="en-GB" b="1" dirty="0"/>
              <a:t>about 6 million people around the world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852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 of Danish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Hello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err="1" smtClean="0"/>
              <a:t>Goddag</a:t>
            </a:r>
            <a:r>
              <a:rPr lang="en-GB" dirty="0" smtClean="0"/>
              <a:t>/</a:t>
            </a:r>
            <a:r>
              <a:rPr lang="en-GB" dirty="0" err="1" smtClean="0"/>
              <a:t>Hej</a:t>
            </a:r>
            <a:endParaRPr lang="en-GB" dirty="0" smtClean="0"/>
          </a:p>
          <a:p>
            <a:r>
              <a:rPr lang="en-GB" dirty="0" smtClean="0">
                <a:sym typeface="Wingdings" panose="05000000000000000000" pitchFamily="2" charset="2"/>
              </a:rPr>
              <a:t>Goodbye  </a:t>
            </a:r>
            <a:r>
              <a:rPr lang="en-GB" dirty="0" err="1" smtClean="0">
                <a:sym typeface="Wingdings" panose="05000000000000000000" pitchFamily="2" charset="2"/>
              </a:rPr>
              <a:t>Farvel</a:t>
            </a:r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Thank you  </a:t>
            </a:r>
            <a:r>
              <a:rPr lang="en-GB" dirty="0" err="1" smtClean="0">
                <a:sym typeface="Wingdings" panose="05000000000000000000" pitchFamily="2" charset="2"/>
              </a:rPr>
              <a:t>Tak</a:t>
            </a:r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Good morning  </a:t>
            </a:r>
            <a:r>
              <a:rPr lang="en-GB" dirty="0" err="1" smtClean="0">
                <a:sym typeface="Wingdings" panose="05000000000000000000" pitchFamily="2" charset="2"/>
              </a:rPr>
              <a:t>Godmorgen</a:t>
            </a:r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Good Night  </a:t>
            </a:r>
            <a:r>
              <a:rPr lang="en-GB" dirty="0" err="1" smtClean="0">
                <a:sym typeface="Wingdings" panose="05000000000000000000" pitchFamily="2" charset="2"/>
              </a:rPr>
              <a:t>Godnat</a:t>
            </a:r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Good Evening  </a:t>
            </a:r>
            <a:r>
              <a:rPr lang="en-GB" dirty="0" err="1" smtClean="0">
                <a:sym typeface="Wingdings" panose="05000000000000000000" pitchFamily="2" charset="2"/>
              </a:rPr>
              <a:t>Godaften</a:t>
            </a:r>
            <a:endParaRPr lang="en-GB" dirty="0" smtClean="0">
              <a:sym typeface="Wingdings" panose="05000000000000000000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2311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170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Danish</vt:lpstr>
      <vt:lpstr>Origin of the language</vt:lpstr>
      <vt:lpstr>Where is the language spoken</vt:lpstr>
      <vt:lpstr>How many people speak Danish</vt:lpstr>
      <vt:lpstr>Some examples of Danish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Danish</dc:title>
  <dc:creator>Windows User</dc:creator>
  <cp:lastModifiedBy>Windows User</cp:lastModifiedBy>
  <cp:revision>2</cp:revision>
  <dcterms:created xsi:type="dcterms:W3CDTF">2022-05-09T09:23:10Z</dcterms:created>
  <dcterms:modified xsi:type="dcterms:W3CDTF">2022-05-09T09:38:32Z</dcterms:modified>
</cp:coreProperties>
</file>