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9"/>
  </p:notesMasterIdLst>
  <p:sldIdLst>
    <p:sldId id="280" r:id="rId2"/>
    <p:sldId id="284" r:id="rId3"/>
    <p:sldId id="271" r:id="rId4"/>
    <p:sldId id="272" r:id="rId5"/>
    <p:sldId id="266" r:id="rId6"/>
    <p:sldId id="281" r:id="rId7"/>
    <p:sldId id="286" r:id="rId8"/>
    <p:sldId id="291" r:id="rId9"/>
    <p:sldId id="292" r:id="rId10"/>
    <p:sldId id="293" r:id="rId11"/>
    <p:sldId id="294" r:id="rId12"/>
    <p:sldId id="287" r:id="rId13"/>
    <p:sldId id="285" r:id="rId14"/>
    <p:sldId id="288" r:id="rId15"/>
    <p:sldId id="289" r:id="rId16"/>
    <p:sldId id="29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EEBF4-28C7-44CD-8C6A-96750EFF4C28}" v="5" dt="2022-03-13T22:12:42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Uhnava" userId="0a0e01b2d920793b" providerId="LiveId" clId="{1D6EEBF4-28C7-44CD-8C6A-96750EFF4C28}"/>
    <pc:docChg chg="undo redo custSel addSld delSld modSld sldOrd">
      <pc:chgData name="Alice Uhnava" userId="0a0e01b2d920793b" providerId="LiveId" clId="{1D6EEBF4-28C7-44CD-8C6A-96750EFF4C28}" dt="2022-03-13T22:26:52.461" v="276" actId="27636"/>
      <pc:docMkLst>
        <pc:docMk/>
      </pc:docMkLst>
      <pc:sldChg chg="modSp mod">
        <pc:chgData name="Alice Uhnava" userId="0a0e01b2d920793b" providerId="LiveId" clId="{1D6EEBF4-28C7-44CD-8C6A-96750EFF4C28}" dt="2022-03-13T22:11:48.305" v="133" actId="2711"/>
        <pc:sldMkLst>
          <pc:docMk/>
          <pc:sldMk cId="3156383938" sldId="266"/>
        </pc:sldMkLst>
        <pc:spChg chg="mod">
          <ac:chgData name="Alice Uhnava" userId="0a0e01b2d920793b" providerId="LiveId" clId="{1D6EEBF4-28C7-44CD-8C6A-96750EFF4C28}" dt="2022-03-13T22:11:48.305" v="133" actId="2711"/>
          <ac:spMkLst>
            <pc:docMk/>
            <pc:sldMk cId="3156383938" sldId="266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1:46.069" v="132" actId="2711"/>
          <ac:spMkLst>
            <pc:docMk/>
            <pc:sldMk cId="3156383938" sldId="266"/>
            <ac:spMk id="3" creationId="{986DFA37-B6E9-4A71-A546-002EB4B80610}"/>
          </ac:spMkLst>
        </pc:spChg>
      </pc:sldChg>
      <pc:sldChg chg="modSp mod">
        <pc:chgData name="Alice Uhnava" userId="0a0e01b2d920793b" providerId="LiveId" clId="{1D6EEBF4-28C7-44CD-8C6A-96750EFF4C28}" dt="2022-03-13T22:11:33.887" v="129" actId="2711"/>
        <pc:sldMkLst>
          <pc:docMk/>
          <pc:sldMk cId="2235039157" sldId="271"/>
        </pc:sldMkLst>
        <pc:spChg chg="mod">
          <ac:chgData name="Alice Uhnava" userId="0a0e01b2d920793b" providerId="LiveId" clId="{1D6EEBF4-28C7-44CD-8C6A-96750EFF4C28}" dt="2022-03-13T22:11:33.887" v="129" actId="2711"/>
          <ac:spMkLst>
            <pc:docMk/>
            <pc:sldMk cId="2235039157" sldId="271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1:31.187" v="128" actId="2711"/>
          <ac:spMkLst>
            <pc:docMk/>
            <pc:sldMk cId="2235039157" sldId="271"/>
            <ac:spMk id="3" creationId="{986DFA37-B6E9-4A71-A546-002EB4B80610}"/>
          </ac:spMkLst>
        </pc:spChg>
      </pc:sldChg>
      <pc:sldChg chg="modSp mod">
        <pc:chgData name="Alice Uhnava" userId="0a0e01b2d920793b" providerId="LiveId" clId="{1D6EEBF4-28C7-44CD-8C6A-96750EFF4C28}" dt="2022-03-13T22:11:41.529" v="131" actId="2711"/>
        <pc:sldMkLst>
          <pc:docMk/>
          <pc:sldMk cId="2137588359" sldId="272"/>
        </pc:sldMkLst>
        <pc:spChg chg="mod">
          <ac:chgData name="Alice Uhnava" userId="0a0e01b2d920793b" providerId="LiveId" clId="{1D6EEBF4-28C7-44CD-8C6A-96750EFF4C28}" dt="2022-03-13T22:11:41.529" v="131" actId="2711"/>
          <ac:spMkLst>
            <pc:docMk/>
            <pc:sldMk cId="2137588359" sldId="272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1:38.205" v="130" actId="2711"/>
          <ac:spMkLst>
            <pc:docMk/>
            <pc:sldMk cId="2137588359" sldId="272"/>
            <ac:spMk id="3" creationId="{986DFA37-B6E9-4A71-A546-002EB4B80610}"/>
          </ac:spMkLst>
        </pc:spChg>
      </pc:sldChg>
      <pc:sldChg chg="modSp">
        <pc:chgData name="Alice Uhnava" userId="0a0e01b2d920793b" providerId="LiveId" clId="{1D6EEBF4-28C7-44CD-8C6A-96750EFF4C28}" dt="2022-03-13T22:12:42.229" v="145" actId="403"/>
        <pc:sldMkLst>
          <pc:docMk/>
          <pc:sldMk cId="1250408292" sldId="279"/>
        </pc:sldMkLst>
        <pc:spChg chg="mod">
          <ac:chgData name="Alice Uhnava" userId="0a0e01b2d920793b" providerId="LiveId" clId="{1D6EEBF4-28C7-44CD-8C6A-96750EFF4C28}" dt="2022-03-13T22:12:42.229" v="145" actId="403"/>
          <ac:spMkLst>
            <pc:docMk/>
            <pc:sldMk cId="1250408292" sldId="279"/>
            <ac:spMk id="2" creationId="{00DC7035-3E46-4051-BDAD-036235D4FC4C}"/>
          </ac:spMkLst>
        </pc:spChg>
      </pc:sldChg>
      <pc:sldChg chg="modSp mod">
        <pc:chgData name="Alice Uhnava" userId="0a0e01b2d920793b" providerId="LiveId" clId="{1D6EEBF4-28C7-44CD-8C6A-96750EFF4C28}" dt="2022-03-13T22:11:21.815" v="124" actId="2711"/>
        <pc:sldMkLst>
          <pc:docMk/>
          <pc:sldMk cId="2485920412" sldId="280"/>
        </pc:sldMkLst>
        <pc:spChg chg="mod">
          <ac:chgData name="Alice Uhnava" userId="0a0e01b2d920793b" providerId="LiveId" clId="{1D6EEBF4-28C7-44CD-8C6A-96750EFF4C28}" dt="2022-03-13T22:11:18.492" v="123" actId="2711"/>
          <ac:spMkLst>
            <pc:docMk/>
            <pc:sldMk cId="2485920412" sldId="280"/>
            <ac:spMk id="2" creationId="{00DC7035-3E46-4051-BDAD-036235D4FC4C}"/>
          </ac:spMkLst>
        </pc:spChg>
        <pc:spChg chg="mod">
          <ac:chgData name="Alice Uhnava" userId="0a0e01b2d920793b" providerId="LiveId" clId="{1D6EEBF4-28C7-44CD-8C6A-96750EFF4C28}" dt="2022-03-13T22:11:21.815" v="124" actId="2711"/>
          <ac:spMkLst>
            <pc:docMk/>
            <pc:sldMk cId="2485920412" sldId="280"/>
            <ac:spMk id="6" creationId="{27258FAF-88B9-4640-9F43-12AAE8ACC1D2}"/>
          </ac:spMkLst>
        </pc:spChg>
      </pc:sldChg>
      <pc:sldChg chg="modSp mod">
        <pc:chgData name="Alice Uhnava" userId="0a0e01b2d920793b" providerId="LiveId" clId="{1D6EEBF4-28C7-44CD-8C6A-96750EFF4C28}" dt="2022-03-13T22:11:55.574" v="135" actId="2711"/>
        <pc:sldMkLst>
          <pc:docMk/>
          <pc:sldMk cId="2899506657" sldId="281"/>
        </pc:sldMkLst>
        <pc:spChg chg="mod">
          <ac:chgData name="Alice Uhnava" userId="0a0e01b2d920793b" providerId="LiveId" clId="{1D6EEBF4-28C7-44CD-8C6A-96750EFF4C28}" dt="2022-03-13T22:11:55.574" v="135" actId="2711"/>
          <ac:spMkLst>
            <pc:docMk/>
            <pc:sldMk cId="2899506657" sldId="281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1:52.752" v="134" actId="2711"/>
          <ac:spMkLst>
            <pc:docMk/>
            <pc:sldMk cId="2899506657" sldId="281"/>
            <ac:spMk id="3" creationId="{986DFA37-B6E9-4A71-A546-002EB4B80610}"/>
          </ac:spMkLst>
        </pc:spChg>
      </pc:sldChg>
      <pc:sldChg chg="modSp mod">
        <pc:chgData name="Alice Uhnava" userId="0a0e01b2d920793b" providerId="LiveId" clId="{1D6EEBF4-28C7-44CD-8C6A-96750EFF4C28}" dt="2022-03-13T22:12:01.489" v="137" actId="2711"/>
        <pc:sldMkLst>
          <pc:docMk/>
          <pc:sldMk cId="1480250274" sldId="282"/>
        </pc:sldMkLst>
        <pc:spChg chg="mod">
          <ac:chgData name="Alice Uhnava" userId="0a0e01b2d920793b" providerId="LiveId" clId="{1D6EEBF4-28C7-44CD-8C6A-96750EFF4C28}" dt="2022-03-13T22:12:01.489" v="137" actId="2711"/>
          <ac:spMkLst>
            <pc:docMk/>
            <pc:sldMk cId="1480250274" sldId="282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1:59.329" v="136" actId="2711"/>
          <ac:spMkLst>
            <pc:docMk/>
            <pc:sldMk cId="1480250274" sldId="282"/>
            <ac:spMk id="3" creationId="{986DFA37-B6E9-4A71-A546-002EB4B80610}"/>
          </ac:spMkLst>
        </pc:spChg>
      </pc:sldChg>
      <pc:sldChg chg="modSp mod">
        <pc:chgData name="Alice Uhnava" userId="0a0e01b2d920793b" providerId="LiveId" clId="{1D6EEBF4-28C7-44CD-8C6A-96750EFF4C28}" dt="2022-03-13T22:12:08.452" v="139" actId="2711"/>
        <pc:sldMkLst>
          <pc:docMk/>
          <pc:sldMk cId="1708760810" sldId="283"/>
        </pc:sldMkLst>
        <pc:spChg chg="mod">
          <ac:chgData name="Alice Uhnava" userId="0a0e01b2d920793b" providerId="LiveId" clId="{1D6EEBF4-28C7-44CD-8C6A-96750EFF4C28}" dt="2022-03-13T22:12:08.452" v="139" actId="2711"/>
          <ac:spMkLst>
            <pc:docMk/>
            <pc:sldMk cId="1708760810" sldId="283"/>
            <ac:spMk id="2" creationId="{CDD55F75-4165-462E-A1F2-1E89C557BB3A}"/>
          </ac:spMkLst>
        </pc:spChg>
        <pc:spChg chg="mod">
          <ac:chgData name="Alice Uhnava" userId="0a0e01b2d920793b" providerId="LiveId" clId="{1D6EEBF4-28C7-44CD-8C6A-96750EFF4C28}" dt="2022-03-13T22:12:05.946" v="138" actId="2711"/>
          <ac:spMkLst>
            <pc:docMk/>
            <pc:sldMk cId="1708760810" sldId="283"/>
            <ac:spMk id="3" creationId="{986DFA37-B6E9-4A71-A546-002EB4B80610}"/>
          </ac:spMkLst>
        </pc:spChg>
      </pc:sldChg>
      <pc:sldChg chg="new del">
        <pc:chgData name="Alice Uhnava" userId="0a0e01b2d920793b" providerId="LiveId" clId="{1D6EEBF4-28C7-44CD-8C6A-96750EFF4C28}" dt="2022-03-13T22:04:35.013" v="1" actId="680"/>
        <pc:sldMkLst>
          <pc:docMk/>
          <pc:sldMk cId="191012872" sldId="284"/>
        </pc:sldMkLst>
      </pc:sldChg>
      <pc:sldChg chg="addSp modSp new mod setBg">
        <pc:chgData name="Alice Uhnava" userId="0a0e01b2d920793b" providerId="LiveId" clId="{1D6EEBF4-28C7-44CD-8C6A-96750EFF4C28}" dt="2022-03-13T22:11:25.494" v="125" actId="2711"/>
        <pc:sldMkLst>
          <pc:docMk/>
          <pc:sldMk cId="1359876871" sldId="284"/>
        </pc:sldMkLst>
        <pc:spChg chg="mod">
          <ac:chgData name="Alice Uhnava" userId="0a0e01b2d920793b" providerId="LiveId" clId="{1D6EEBF4-28C7-44CD-8C6A-96750EFF4C28}" dt="2022-03-13T22:11:25.494" v="125" actId="2711"/>
          <ac:spMkLst>
            <pc:docMk/>
            <pc:sldMk cId="1359876871" sldId="284"/>
            <ac:spMk id="2" creationId="{1519E993-20C6-4563-9637-CD3EE4169671}"/>
          </ac:spMkLst>
        </pc:spChg>
        <pc:spChg chg="mod">
          <ac:chgData name="Alice Uhnava" userId="0a0e01b2d920793b" providerId="LiveId" clId="{1D6EEBF4-28C7-44CD-8C6A-96750EFF4C28}" dt="2022-03-13T22:04:59.700" v="18" actId="26606"/>
          <ac:spMkLst>
            <pc:docMk/>
            <pc:sldMk cId="1359876871" sldId="284"/>
            <ac:spMk id="3" creationId="{6B98FD6C-7046-48AA-A01C-A4A6E3D44BE6}"/>
          </ac:spMkLst>
        </pc:spChg>
        <pc:spChg chg="add">
          <ac:chgData name="Alice Uhnava" userId="0a0e01b2d920793b" providerId="LiveId" clId="{1D6EEBF4-28C7-44CD-8C6A-96750EFF4C28}" dt="2022-03-13T22:04:59.700" v="18" actId="26606"/>
          <ac:spMkLst>
            <pc:docMk/>
            <pc:sldMk cId="1359876871" sldId="284"/>
            <ac:spMk id="12" creationId="{73C0A186-7444-4460-9C37-532E7671E99E}"/>
          </ac:spMkLst>
        </pc:spChg>
        <pc:spChg chg="add">
          <ac:chgData name="Alice Uhnava" userId="0a0e01b2d920793b" providerId="LiveId" clId="{1D6EEBF4-28C7-44CD-8C6A-96750EFF4C28}" dt="2022-03-13T22:04:59.700" v="18" actId="26606"/>
          <ac:spMkLst>
            <pc:docMk/>
            <pc:sldMk cId="1359876871" sldId="284"/>
            <ac:spMk id="14" creationId="{B219AE65-9B94-44EA-BEF3-EF4BFA169C81}"/>
          </ac:spMkLst>
        </pc:spChg>
        <pc:spChg chg="add">
          <ac:chgData name="Alice Uhnava" userId="0a0e01b2d920793b" providerId="LiveId" clId="{1D6EEBF4-28C7-44CD-8C6A-96750EFF4C28}" dt="2022-03-13T22:04:59.700" v="18" actId="26606"/>
          <ac:spMkLst>
            <pc:docMk/>
            <pc:sldMk cId="1359876871" sldId="284"/>
            <ac:spMk id="16" creationId="{F0C81A57-9CD5-461B-8FFE-4A8CB6CFBE01}"/>
          </ac:spMkLst>
        </pc:spChg>
        <pc:grpChg chg="add">
          <ac:chgData name="Alice Uhnava" userId="0a0e01b2d920793b" providerId="LiveId" clId="{1D6EEBF4-28C7-44CD-8C6A-96750EFF4C28}" dt="2022-03-13T22:04:59.700" v="18" actId="26606"/>
          <ac:grpSpMkLst>
            <pc:docMk/>
            <pc:sldMk cId="1359876871" sldId="284"/>
            <ac:grpSpMk id="8" creationId="{93E10248-AF0E-477D-B4D2-47C02CE4E353}"/>
          </ac:grpSpMkLst>
        </pc:grpChg>
        <pc:grpChg chg="add">
          <ac:chgData name="Alice Uhnava" userId="0a0e01b2d920793b" providerId="LiveId" clId="{1D6EEBF4-28C7-44CD-8C6A-96750EFF4C28}" dt="2022-03-13T22:04:59.700" v="18" actId="26606"/>
          <ac:grpSpMkLst>
            <pc:docMk/>
            <pc:sldMk cId="1359876871" sldId="284"/>
            <ac:grpSpMk id="18" creationId="{3086C462-37F4-494D-8292-CCB95221CC1A}"/>
          </ac:grpSpMkLst>
        </pc:grpChg>
        <pc:cxnChg chg="add">
          <ac:chgData name="Alice Uhnava" userId="0a0e01b2d920793b" providerId="LiveId" clId="{1D6EEBF4-28C7-44CD-8C6A-96750EFF4C28}" dt="2022-03-13T22:04:59.700" v="18" actId="26606"/>
          <ac:cxnSpMkLst>
            <pc:docMk/>
            <pc:sldMk cId="1359876871" sldId="284"/>
            <ac:cxnSpMk id="22" creationId="{AD23B2CD-009B-425A-9616-1E1AD1D5AB46}"/>
          </ac:cxnSpMkLst>
        </pc:cxnChg>
      </pc:sldChg>
      <pc:sldChg chg="modSp new mod ord">
        <pc:chgData name="Alice Uhnava" userId="0a0e01b2d920793b" providerId="LiveId" clId="{1D6EEBF4-28C7-44CD-8C6A-96750EFF4C28}" dt="2022-03-13T22:12:28.635" v="143" actId="2711"/>
        <pc:sldMkLst>
          <pc:docMk/>
          <pc:sldMk cId="3531889144" sldId="285"/>
        </pc:sldMkLst>
        <pc:spChg chg="mod">
          <ac:chgData name="Alice Uhnava" userId="0a0e01b2d920793b" providerId="LiveId" clId="{1D6EEBF4-28C7-44CD-8C6A-96750EFF4C28}" dt="2022-03-13T22:12:28.635" v="143" actId="2711"/>
          <ac:spMkLst>
            <pc:docMk/>
            <pc:sldMk cId="3531889144" sldId="285"/>
            <ac:spMk id="2" creationId="{600AD799-7838-435C-87D1-D424295036E8}"/>
          </ac:spMkLst>
        </pc:spChg>
        <pc:spChg chg="mod">
          <ac:chgData name="Alice Uhnava" userId="0a0e01b2d920793b" providerId="LiveId" clId="{1D6EEBF4-28C7-44CD-8C6A-96750EFF4C28}" dt="2022-03-13T22:12:26.714" v="142" actId="2711"/>
          <ac:spMkLst>
            <pc:docMk/>
            <pc:sldMk cId="3531889144" sldId="285"/>
            <ac:spMk id="3" creationId="{BA24F2A1-856F-4523-8348-731ECC9EC728}"/>
          </ac:spMkLst>
        </pc:spChg>
      </pc:sldChg>
      <pc:sldChg chg="addSp modSp new mod setBg addAnim">
        <pc:chgData name="Alice Uhnava" userId="0a0e01b2d920793b" providerId="LiveId" clId="{1D6EEBF4-28C7-44CD-8C6A-96750EFF4C28}" dt="2022-03-13T22:12:18.026" v="140" actId="2711"/>
        <pc:sldMkLst>
          <pc:docMk/>
          <pc:sldMk cId="3002118507" sldId="286"/>
        </pc:sldMkLst>
        <pc:spChg chg="mod">
          <ac:chgData name="Alice Uhnava" userId="0a0e01b2d920793b" providerId="LiveId" clId="{1D6EEBF4-28C7-44CD-8C6A-96750EFF4C28}" dt="2022-03-13T22:12:18.026" v="140" actId="2711"/>
          <ac:spMkLst>
            <pc:docMk/>
            <pc:sldMk cId="3002118507" sldId="286"/>
            <ac:spMk id="2" creationId="{4E26D100-A262-43F3-ABFC-D5CD3F6AB479}"/>
          </ac:spMkLst>
        </pc:spChg>
        <pc:spChg chg="mod">
          <ac:chgData name="Alice Uhnava" userId="0a0e01b2d920793b" providerId="LiveId" clId="{1D6EEBF4-28C7-44CD-8C6A-96750EFF4C28}" dt="2022-03-13T22:05:20.880" v="27" actId="26606"/>
          <ac:spMkLst>
            <pc:docMk/>
            <pc:sldMk cId="3002118507" sldId="286"/>
            <ac:spMk id="3" creationId="{934E2D45-3A01-43C2-8CE1-1BF32DC5A01B}"/>
          </ac:spMkLst>
        </pc:spChg>
        <pc:spChg chg="add">
          <ac:chgData name="Alice Uhnava" userId="0a0e01b2d920793b" providerId="LiveId" clId="{1D6EEBF4-28C7-44CD-8C6A-96750EFF4C28}" dt="2022-03-13T22:05:20.880" v="27" actId="26606"/>
          <ac:spMkLst>
            <pc:docMk/>
            <pc:sldMk cId="3002118507" sldId="286"/>
            <ac:spMk id="12" creationId="{73C0A186-7444-4460-9C37-532E7671E99E}"/>
          </ac:spMkLst>
        </pc:spChg>
        <pc:spChg chg="add">
          <ac:chgData name="Alice Uhnava" userId="0a0e01b2d920793b" providerId="LiveId" clId="{1D6EEBF4-28C7-44CD-8C6A-96750EFF4C28}" dt="2022-03-13T22:05:20.880" v="27" actId="26606"/>
          <ac:spMkLst>
            <pc:docMk/>
            <pc:sldMk cId="3002118507" sldId="286"/>
            <ac:spMk id="14" creationId="{B219AE65-9B94-44EA-BEF3-EF4BFA169C81}"/>
          </ac:spMkLst>
        </pc:spChg>
        <pc:spChg chg="add">
          <ac:chgData name="Alice Uhnava" userId="0a0e01b2d920793b" providerId="LiveId" clId="{1D6EEBF4-28C7-44CD-8C6A-96750EFF4C28}" dt="2022-03-13T22:05:20.880" v="27" actId="26606"/>
          <ac:spMkLst>
            <pc:docMk/>
            <pc:sldMk cId="3002118507" sldId="286"/>
            <ac:spMk id="16" creationId="{F0C81A57-9CD5-461B-8FFE-4A8CB6CFBE01}"/>
          </ac:spMkLst>
        </pc:spChg>
        <pc:grpChg chg="add">
          <ac:chgData name="Alice Uhnava" userId="0a0e01b2d920793b" providerId="LiveId" clId="{1D6EEBF4-28C7-44CD-8C6A-96750EFF4C28}" dt="2022-03-13T22:05:20.880" v="27" actId="26606"/>
          <ac:grpSpMkLst>
            <pc:docMk/>
            <pc:sldMk cId="3002118507" sldId="286"/>
            <ac:grpSpMk id="8" creationId="{93E10248-AF0E-477D-B4D2-47C02CE4E353}"/>
          </ac:grpSpMkLst>
        </pc:grpChg>
        <pc:grpChg chg="add">
          <ac:chgData name="Alice Uhnava" userId="0a0e01b2d920793b" providerId="LiveId" clId="{1D6EEBF4-28C7-44CD-8C6A-96750EFF4C28}" dt="2022-03-13T22:05:20.880" v="27" actId="26606"/>
          <ac:grpSpMkLst>
            <pc:docMk/>
            <pc:sldMk cId="3002118507" sldId="286"/>
            <ac:grpSpMk id="18" creationId="{3086C462-37F4-494D-8292-CCB95221CC1A}"/>
          </ac:grpSpMkLst>
        </pc:grpChg>
        <pc:cxnChg chg="add">
          <ac:chgData name="Alice Uhnava" userId="0a0e01b2d920793b" providerId="LiveId" clId="{1D6EEBF4-28C7-44CD-8C6A-96750EFF4C28}" dt="2022-03-13T22:05:20.880" v="27" actId="26606"/>
          <ac:cxnSpMkLst>
            <pc:docMk/>
            <pc:sldMk cId="3002118507" sldId="286"/>
            <ac:cxnSpMk id="22" creationId="{AD23B2CD-009B-425A-9616-1E1AD1D5AB46}"/>
          </ac:cxnSpMkLst>
        </pc:cxnChg>
      </pc:sldChg>
      <pc:sldChg chg="addSp modSp new mod setBg addAnim">
        <pc:chgData name="Alice Uhnava" userId="0a0e01b2d920793b" providerId="LiveId" clId="{1D6EEBF4-28C7-44CD-8C6A-96750EFF4C28}" dt="2022-03-13T22:12:22.005" v="141" actId="2711"/>
        <pc:sldMkLst>
          <pc:docMk/>
          <pc:sldMk cId="926587952" sldId="287"/>
        </pc:sldMkLst>
        <pc:spChg chg="mod">
          <ac:chgData name="Alice Uhnava" userId="0a0e01b2d920793b" providerId="LiveId" clId="{1D6EEBF4-28C7-44CD-8C6A-96750EFF4C28}" dt="2022-03-13T22:12:22.005" v="141" actId="2711"/>
          <ac:spMkLst>
            <pc:docMk/>
            <pc:sldMk cId="926587952" sldId="287"/>
            <ac:spMk id="2" creationId="{9563D5DE-6F63-4CB9-8760-04DF9E6DA066}"/>
          </ac:spMkLst>
        </pc:spChg>
        <pc:spChg chg="mod">
          <ac:chgData name="Alice Uhnava" userId="0a0e01b2d920793b" providerId="LiveId" clId="{1D6EEBF4-28C7-44CD-8C6A-96750EFF4C28}" dt="2022-03-13T22:05:40.284" v="35" actId="26606"/>
          <ac:spMkLst>
            <pc:docMk/>
            <pc:sldMk cId="926587952" sldId="287"/>
            <ac:spMk id="3" creationId="{3E9F5F7F-FF57-4C19-B0E2-37A0482F589B}"/>
          </ac:spMkLst>
        </pc:spChg>
        <pc:spChg chg="add">
          <ac:chgData name="Alice Uhnava" userId="0a0e01b2d920793b" providerId="LiveId" clId="{1D6EEBF4-28C7-44CD-8C6A-96750EFF4C28}" dt="2022-03-13T22:05:40.284" v="35" actId="26606"/>
          <ac:spMkLst>
            <pc:docMk/>
            <pc:sldMk cId="926587952" sldId="287"/>
            <ac:spMk id="12" creationId="{73C0A186-7444-4460-9C37-532E7671E99E}"/>
          </ac:spMkLst>
        </pc:spChg>
        <pc:spChg chg="add">
          <ac:chgData name="Alice Uhnava" userId="0a0e01b2d920793b" providerId="LiveId" clId="{1D6EEBF4-28C7-44CD-8C6A-96750EFF4C28}" dt="2022-03-13T22:05:40.284" v="35" actId="26606"/>
          <ac:spMkLst>
            <pc:docMk/>
            <pc:sldMk cId="926587952" sldId="287"/>
            <ac:spMk id="14" creationId="{B219AE65-9B94-44EA-BEF3-EF4BFA169C81}"/>
          </ac:spMkLst>
        </pc:spChg>
        <pc:spChg chg="add">
          <ac:chgData name="Alice Uhnava" userId="0a0e01b2d920793b" providerId="LiveId" clId="{1D6EEBF4-28C7-44CD-8C6A-96750EFF4C28}" dt="2022-03-13T22:05:40.284" v="35" actId="26606"/>
          <ac:spMkLst>
            <pc:docMk/>
            <pc:sldMk cId="926587952" sldId="287"/>
            <ac:spMk id="16" creationId="{F0C81A57-9CD5-461B-8FFE-4A8CB6CFBE01}"/>
          </ac:spMkLst>
        </pc:spChg>
        <pc:grpChg chg="add">
          <ac:chgData name="Alice Uhnava" userId="0a0e01b2d920793b" providerId="LiveId" clId="{1D6EEBF4-28C7-44CD-8C6A-96750EFF4C28}" dt="2022-03-13T22:05:40.284" v="35" actId="26606"/>
          <ac:grpSpMkLst>
            <pc:docMk/>
            <pc:sldMk cId="926587952" sldId="287"/>
            <ac:grpSpMk id="8" creationId="{93E10248-AF0E-477D-B4D2-47C02CE4E353}"/>
          </ac:grpSpMkLst>
        </pc:grpChg>
        <pc:grpChg chg="add">
          <ac:chgData name="Alice Uhnava" userId="0a0e01b2d920793b" providerId="LiveId" clId="{1D6EEBF4-28C7-44CD-8C6A-96750EFF4C28}" dt="2022-03-13T22:05:40.284" v="35" actId="26606"/>
          <ac:grpSpMkLst>
            <pc:docMk/>
            <pc:sldMk cId="926587952" sldId="287"/>
            <ac:grpSpMk id="18" creationId="{3086C462-37F4-494D-8292-CCB95221CC1A}"/>
          </ac:grpSpMkLst>
        </pc:grpChg>
        <pc:cxnChg chg="add">
          <ac:chgData name="Alice Uhnava" userId="0a0e01b2d920793b" providerId="LiveId" clId="{1D6EEBF4-28C7-44CD-8C6A-96750EFF4C28}" dt="2022-03-13T22:05:40.284" v="35" actId="26606"/>
          <ac:cxnSpMkLst>
            <pc:docMk/>
            <pc:sldMk cId="926587952" sldId="287"/>
            <ac:cxnSpMk id="22" creationId="{AD23B2CD-009B-425A-9616-1E1AD1D5AB46}"/>
          </ac:cxnSpMkLst>
        </pc:cxnChg>
      </pc:sldChg>
      <pc:sldChg chg="modSp new mod">
        <pc:chgData name="Alice Uhnava" userId="0a0e01b2d920793b" providerId="LiveId" clId="{1D6EEBF4-28C7-44CD-8C6A-96750EFF4C28}" dt="2022-03-13T22:13:10.528" v="149"/>
        <pc:sldMkLst>
          <pc:docMk/>
          <pc:sldMk cId="2923474902" sldId="288"/>
        </pc:sldMkLst>
        <pc:spChg chg="mod">
          <ac:chgData name="Alice Uhnava" userId="0a0e01b2d920793b" providerId="LiveId" clId="{1D6EEBF4-28C7-44CD-8C6A-96750EFF4C28}" dt="2022-03-13T22:10:12.660" v="111" actId="14100"/>
          <ac:spMkLst>
            <pc:docMk/>
            <pc:sldMk cId="2923474902" sldId="288"/>
            <ac:spMk id="2" creationId="{48545C9E-2E16-4C28-8272-1817CE0D10D8}"/>
          </ac:spMkLst>
        </pc:spChg>
        <pc:spChg chg="mod">
          <ac:chgData name="Alice Uhnava" userId="0a0e01b2d920793b" providerId="LiveId" clId="{1D6EEBF4-28C7-44CD-8C6A-96750EFF4C28}" dt="2022-03-13T22:13:10.528" v="149"/>
          <ac:spMkLst>
            <pc:docMk/>
            <pc:sldMk cId="2923474902" sldId="288"/>
            <ac:spMk id="3" creationId="{478074AC-A738-4C51-890C-62344AD616E6}"/>
          </ac:spMkLst>
        </pc:spChg>
      </pc:sldChg>
      <pc:sldChg chg="modSp new mod">
        <pc:chgData name="Alice Uhnava" userId="0a0e01b2d920793b" providerId="LiveId" clId="{1D6EEBF4-28C7-44CD-8C6A-96750EFF4C28}" dt="2022-03-13T22:19:58.963" v="228" actId="403"/>
        <pc:sldMkLst>
          <pc:docMk/>
          <pc:sldMk cId="590192097" sldId="289"/>
        </pc:sldMkLst>
        <pc:spChg chg="mod">
          <ac:chgData name="Alice Uhnava" userId="0a0e01b2d920793b" providerId="LiveId" clId="{1D6EEBF4-28C7-44CD-8C6A-96750EFF4C28}" dt="2022-03-13T22:15:01.839" v="179" actId="2711"/>
          <ac:spMkLst>
            <pc:docMk/>
            <pc:sldMk cId="590192097" sldId="289"/>
            <ac:spMk id="2" creationId="{A5094357-4920-4E4A-90F0-F0068C91A389}"/>
          </ac:spMkLst>
        </pc:spChg>
        <pc:spChg chg="mod">
          <ac:chgData name="Alice Uhnava" userId="0a0e01b2d920793b" providerId="LiveId" clId="{1D6EEBF4-28C7-44CD-8C6A-96750EFF4C28}" dt="2022-03-13T22:19:58.963" v="228" actId="403"/>
          <ac:spMkLst>
            <pc:docMk/>
            <pc:sldMk cId="590192097" sldId="289"/>
            <ac:spMk id="3" creationId="{9B1FAF18-9049-431E-B41F-700351CD9646}"/>
          </ac:spMkLst>
        </pc:spChg>
      </pc:sldChg>
      <pc:sldChg chg="modSp new mod">
        <pc:chgData name="Alice Uhnava" userId="0a0e01b2d920793b" providerId="LiveId" clId="{1D6EEBF4-28C7-44CD-8C6A-96750EFF4C28}" dt="2022-03-13T22:26:52.461" v="276" actId="27636"/>
        <pc:sldMkLst>
          <pc:docMk/>
          <pc:sldMk cId="2277240721" sldId="290"/>
        </pc:sldMkLst>
        <pc:spChg chg="mod">
          <ac:chgData name="Alice Uhnava" userId="0a0e01b2d920793b" providerId="LiveId" clId="{1D6EEBF4-28C7-44CD-8C6A-96750EFF4C28}" dt="2022-03-13T22:20:13.707" v="236" actId="403"/>
          <ac:spMkLst>
            <pc:docMk/>
            <pc:sldMk cId="2277240721" sldId="290"/>
            <ac:spMk id="2" creationId="{EED2222E-8D5E-48CC-A103-8BF868659CCC}"/>
          </ac:spMkLst>
        </pc:spChg>
        <pc:spChg chg="mod">
          <ac:chgData name="Alice Uhnava" userId="0a0e01b2d920793b" providerId="LiveId" clId="{1D6EEBF4-28C7-44CD-8C6A-96750EFF4C28}" dt="2022-03-13T22:26:52.461" v="276" actId="27636"/>
          <ac:spMkLst>
            <pc:docMk/>
            <pc:sldMk cId="2277240721" sldId="290"/>
            <ac:spMk id="3" creationId="{FB4185F7-49F2-4CDB-B6C9-2B7653BD57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CC34-D550-4359-ACAB-35699D06757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82D2-B986-46C0-917E-AD10435D0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6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E97BF0-0E75-4FFE-A59E-4B19ADFD2B57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05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9D4-3D24-446A-967B-3E6E7976EE85}" type="datetime1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3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0D95-A7BA-40D2-B41A-A26A53BFE199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0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35F3-344A-4EA4-961C-B440146B7931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8207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4846-161D-458D-A6DA-FE7C5EC20728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18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B504-F34C-4973-8A17-B3E06D9D8079}" type="datetime1">
              <a:rPr lang="cs-CZ" smtClean="0"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4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7976-24E0-4EF1-A59B-2A6E91C6A2D3}" type="datetime1">
              <a:rPr lang="cs-CZ" smtClean="0"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34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B3F27D8-43A4-4CAA-A9D0-C29B9E068B0C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965868-0B33-451E-A175-7B757D98C88F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CCAC-3B22-4B97-9910-448BBD90FE1C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7F49-5438-459C-82F3-BEF1957B9214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418A-B16E-4C7E-A35F-65B48B47BA78}" type="datetime1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829-D1BD-42B3-ADB6-F2559CE14A9C}" type="datetime1">
              <a:rPr lang="cs-CZ" smtClean="0"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83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9847-AB62-4D2C-A25A-3EF0B09D2253}" type="datetime1">
              <a:rPr lang="cs-CZ" smtClean="0"/>
              <a:t>15.03.2022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19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BF6-10C7-44B1-97B6-447333B8D879}" type="datetime1">
              <a:rPr lang="cs-CZ" smtClean="0"/>
              <a:t>15.03.2022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1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9158-CEDE-42DC-9BAE-B369A22FB653}" type="datetime1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1E6-E71C-4B73-8074-80EB8BC98F2A}" type="datetime1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4335F3-344A-4EA4-961C-B440146B7931}" type="datetime1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6EC2D86-A2A8-4DAB-89B3-964435961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2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DC7035-3E46-4051-BDAD-036235D4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music in the Czech republic, Spain and Malta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258FAF-88B9-4640-9F43-12AAE8ACC1D2}"/>
              </a:ext>
            </a:extLst>
          </p:cNvPr>
          <p:cNvSpPr txBox="1"/>
          <p:nvPr/>
        </p:nvSpPr>
        <p:spPr>
          <a:xfrm>
            <a:off x="5041399" y="1085549"/>
            <a:ext cx="5579707" cy="4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Ruprechtová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Uhnavá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A299-28ED-4DD5-BD36-0B791BA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504" y="317862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600"/>
              </a:spcAft>
            </a:pPr>
            <a:fld id="{26EC2D86-A2A8-4DAB-89B3-96443596155F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20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73F9E-0C5E-4DE8-A2EE-E61657E0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973668"/>
            <a:ext cx="9440117" cy="706964"/>
          </a:xfrm>
        </p:spPr>
        <p:txBody>
          <a:bodyPr/>
          <a:lstStyle/>
          <a:p>
            <a:r>
              <a:rPr lang="cs-CZ" dirty="0"/>
              <a:t>Manuel de </a:t>
            </a:r>
            <a:r>
              <a:rPr lang="cs-CZ" dirty="0" err="1"/>
              <a:t>Falla</a:t>
            </a:r>
            <a:r>
              <a:rPr lang="cs-CZ" dirty="0"/>
              <a:t> (1876-1946)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12D21-5772-405A-885A-5A4EE83B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98" y="2603500"/>
            <a:ext cx="9440116" cy="3416300"/>
          </a:xfrm>
        </p:spPr>
        <p:txBody>
          <a:bodyPr/>
          <a:lstStyle/>
          <a:p>
            <a:r>
              <a:rPr lang="cs-CZ" dirty="0"/>
              <a:t>Born – Cádiz</a:t>
            </a:r>
          </a:p>
          <a:p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nacionalism</a:t>
            </a:r>
            <a:endParaRPr lang="cs-CZ" dirty="0"/>
          </a:p>
          <a:p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pianist</a:t>
            </a:r>
            <a:endParaRPr lang="cs-CZ" dirty="0"/>
          </a:p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wrote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smtClean="0"/>
              <a:t>e </a:t>
            </a:r>
            <a:r>
              <a:rPr lang="en-US" dirty="0"/>
              <a:t>was one of Spain's most important musicians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first half of the 20th century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9D137-37FC-4F68-B7CD-46B76D68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2B0F5A-48B4-4900-9897-7FFFFCCC7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2603500"/>
            <a:ext cx="4378960" cy="28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0931A-6CF0-4E33-980C-AD9D5E8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74" y="973668"/>
            <a:ext cx="9401493" cy="706964"/>
          </a:xfrm>
        </p:spPr>
        <p:txBody>
          <a:bodyPr/>
          <a:lstStyle/>
          <a:p>
            <a:r>
              <a:rPr lang="cs-CZ" dirty="0"/>
              <a:t>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11BCC-B305-4A60-82D9-9DEBC8FC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" y="2562860"/>
            <a:ext cx="8825659" cy="3416300"/>
          </a:xfrm>
        </p:spPr>
        <p:txBody>
          <a:bodyPr/>
          <a:lstStyle/>
          <a:p>
            <a:r>
              <a:rPr lang="cs-CZ" dirty="0" err="1"/>
              <a:t>Noches</a:t>
            </a:r>
            <a:r>
              <a:rPr lang="cs-CZ" dirty="0"/>
              <a:t> en los </a:t>
            </a:r>
            <a:r>
              <a:rPr lang="cs-CZ" dirty="0" err="1"/>
              <a:t>jardines</a:t>
            </a:r>
            <a:r>
              <a:rPr lang="cs-CZ" dirty="0"/>
              <a:t> de </a:t>
            </a:r>
            <a:r>
              <a:rPr lang="cs-CZ" dirty="0" err="1"/>
              <a:t>Espaňa</a:t>
            </a:r>
            <a:endParaRPr lang="cs-CZ" dirty="0"/>
          </a:p>
          <a:p>
            <a:r>
              <a:rPr lang="cs-CZ" dirty="0"/>
              <a:t>El amor </a:t>
            </a:r>
            <a:r>
              <a:rPr lang="cs-CZ" dirty="0" err="1"/>
              <a:t>brujo</a:t>
            </a:r>
            <a:endParaRPr lang="cs-CZ" dirty="0"/>
          </a:p>
          <a:p>
            <a:r>
              <a:rPr lang="cs-CZ" dirty="0"/>
              <a:t>El sombrero de tres </a:t>
            </a:r>
            <a:r>
              <a:rPr lang="cs-CZ" dirty="0" err="1"/>
              <a:t>picos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748C12-B290-4C36-8531-ACDBC994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45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20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563D5DE-6F63-4CB9-8760-04DF9E6D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221260"/>
            <a:ext cx="5454121" cy="4415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9F5F7F-FF57-4C19-B0E2-37A0482F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0" y="610622"/>
            <a:ext cx="685800" cy="76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C2D86-A2A8-4DAB-89B3-96443596155F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AD799-7838-435C-87D1-D4242950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3668"/>
            <a:ext cx="9408367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cs-CZ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Azopardi</a:t>
            </a:r>
            <a:r>
              <a:rPr lang="cs-CZ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(1748–1809)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AC6331-3F32-46F2-93B8-E876068D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EC2D86-A2A8-4DAB-89B3-96443596155F}" type="slidenum">
              <a:rPr 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4F2A1-856F-4523-8348-731ECC9E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601382"/>
            <a:ext cx="6397313" cy="34163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Notabile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music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at St. Paul's Cathedral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 of Metastasio's libretto La Passione di Gesù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sacred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B54D41-CAD3-44A2-8A8B-8EF1D362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1" y="2949871"/>
            <a:ext cx="3080048" cy="27193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88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45C9E-2E16-4C28-8272-1817CE0D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3668"/>
            <a:ext cx="9421067" cy="706964"/>
          </a:xfrm>
        </p:spPr>
        <p:txBody>
          <a:bodyPr/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074AC-A738-4C51-890C-62344AD6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603500"/>
            <a:ext cx="9485313" cy="3416300"/>
          </a:xfrm>
        </p:spPr>
        <p:txBody>
          <a:bodyPr>
            <a:normAutofit/>
          </a:bodyPr>
          <a:lstStyle/>
          <a:p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cs-CZ" sz="20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Musico</a:t>
            </a:r>
            <a:r>
              <a:rPr lang="cs-CZ" sz="20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Prattico</a:t>
            </a:r>
            <a:endParaRPr lang="cs-CZ" sz="2000" b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Malta </a:t>
            </a:r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felice</a:t>
            </a:r>
            <a:endParaRPr lang="cs-CZ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magica</a:t>
            </a:r>
            <a:r>
              <a:rPr lang="cs-CZ" sz="20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lanterna</a:t>
            </a:r>
            <a:endParaRPr lang="cs-CZ" sz="2000" b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hymns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psalms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07E081-84B4-4D3C-ABD0-470C9AB9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47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94357-4920-4E4A-90F0-F0068C9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973668"/>
            <a:ext cx="9428687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cs-CZ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Isouard</a:t>
            </a:r>
            <a:r>
              <a:rPr lang="cs-CZ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(1773–1818)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DD539A-DA86-4314-A350-003DE5B3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EC2D86-A2A8-4DAB-89B3-96443596155F}" type="slidenum">
              <a:rPr 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FAF18-9049-431E-B41F-700351C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603500"/>
            <a:ext cx="7064587" cy="3416300"/>
          </a:xfrm>
        </p:spPr>
        <p:txBody>
          <a:bodyPr anchor="ctr"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Maltese-born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Rodolphe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Kreutzer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Masses, motets, cantatas, romances, and duos, along with over 45 operas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one of the facades of both the Théâtre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l'Opéra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-Comique and 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Palais Garnier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squares in Paris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101352-D2BE-4667-8798-BFEF24123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19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2222E-8D5E-48CC-A103-8BF86865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973668"/>
            <a:ext cx="9430592" cy="706964"/>
          </a:xfrm>
        </p:spPr>
        <p:txBody>
          <a:bodyPr/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185F7-49F2-4CDB-B6C9-2B7653BD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2603500"/>
            <a:ext cx="9494837" cy="3416300"/>
          </a:xfrm>
        </p:spPr>
        <p:txBody>
          <a:bodyPr>
            <a:normAutofit lnSpcReduction="10000"/>
          </a:bodyPr>
          <a:lstStyle/>
          <a:p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Cendrillon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Rendez-vous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bourgeois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Casaciello, perseguitato da un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Casaciello, perseguitato da un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L'avviso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Maritati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Cimarosa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Michel-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Petit page, ou La Prison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d'état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Little Page, or The State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Prison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Confidences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6E6DF6-05DE-44BB-B919-3ADEE0B0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4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DC7035-3E46-4051-BDAD-036235D4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A299-28ED-4DD5-BD36-0B791BA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fld id="{26EC2D86-A2A8-4DAB-89B3-96443596155F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08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20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519E993-20C6-4563-9637-CD3EE416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221260"/>
            <a:ext cx="5454121" cy="4415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 republic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98FD6C-7046-48AA-A01C-A4A6E3D4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0" y="610622"/>
            <a:ext cx="685800" cy="76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C2D86-A2A8-4DAB-89B3-96443596155F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55F75-4165-462E-A1F2-1E89C557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973668"/>
            <a:ext cx="11224592" cy="706964"/>
          </a:xfrm>
        </p:spPr>
        <p:txBody>
          <a:bodyPr/>
          <a:lstStyle/>
          <a:p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Bedřich Smetana (1824–1884)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FA37-B6E9-4A71-A546-002EB4B8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58571"/>
            <a:ext cx="8505888" cy="4203699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Composer of classical music in the Romantic period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Devoted himself to music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gymnasium 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study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concert pianist and music teacher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Prague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1856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music director and music teacher in Gothenburg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deaf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composed more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music) →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institute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ill people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9D967-C8A2-4807-A6D5-A2A6F13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z="2500" smtClean="0"/>
              <a:t>3</a:t>
            </a:fld>
            <a:endParaRPr lang="cs-CZ" sz="2500" dirty="0"/>
          </a:p>
        </p:txBody>
      </p:sp>
      <p:pic>
        <p:nvPicPr>
          <p:cNvPr id="5" name="Obrázek 4" descr="Bedřich Smetana | Kivuzik">
            <a:extLst>
              <a:ext uri="{FF2B5EF4-FFF2-40B4-BE49-F238E27FC236}">
                <a16:creationId xmlns:a16="http://schemas.microsoft.com/office/drawing/2014/main" id="{C1B64732-FA1C-4DC1-9BE7-3CCB4E1A7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36" y="2358571"/>
            <a:ext cx="2669886" cy="329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03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55F75-4165-462E-A1F2-1E89C557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973668"/>
            <a:ext cx="11224592" cy="706964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FA37-B6E9-4A71-A546-002EB4B8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58571"/>
            <a:ext cx="11224592" cy="4203699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Braniboři v Čechách 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Brandenburgers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Bohemia) –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Dalibor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vdovy 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Widows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Hubička 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Kiss)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Libuše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vlast (My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Fatherland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Prodaná nevěsta 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Bartered Bride)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 as a distinctively Czech composer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9D967-C8A2-4807-A6D5-A2A6F13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z="2500" smtClean="0"/>
              <a:t>4</a:t>
            </a:fld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13758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55F75-4165-462E-A1F2-1E89C557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973668"/>
            <a:ext cx="11224592" cy="706964"/>
          </a:xfrm>
        </p:spPr>
        <p:txBody>
          <a:bodyPr/>
          <a:lstStyle/>
          <a:p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Antonín Dvořák (1841–1904)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FA37-B6E9-4A71-A546-002EB4B8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58571"/>
            <a:ext cx="8395052" cy="42036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most important Czech composers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world’s most play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Czech composer ever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violin, piano and organ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music school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of school like this in New York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America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 to compose the symphony „From the New World“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years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conservatory again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9D967-C8A2-4807-A6D5-A2A6F13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z="2500" smtClean="0"/>
              <a:t>5</a:t>
            </a:fld>
            <a:endParaRPr lang="cs-CZ" sz="2500" dirty="0"/>
          </a:p>
        </p:txBody>
      </p:sp>
      <p:pic>
        <p:nvPicPr>
          <p:cNvPr id="5" name="Obrázek 4" descr="Antonín Dvořák – Wikipedie">
            <a:extLst>
              <a:ext uri="{FF2B5EF4-FFF2-40B4-BE49-F238E27FC236}">
                <a16:creationId xmlns:a16="http://schemas.microsoft.com/office/drawing/2014/main" id="{95D0E246-ABBB-483A-8857-C198CFD7F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61" y="2358571"/>
            <a:ext cx="2540127" cy="314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38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55F75-4165-462E-A1F2-1E89C557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973668"/>
            <a:ext cx="11224592" cy="706964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FA37-B6E9-4A71-A546-002EB4B8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58571"/>
            <a:ext cx="11224592" cy="420369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symphonies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most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 9 „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New World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Armida –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fairy tales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Káča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Devil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Kate)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Rusalka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Jacobin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9D967-C8A2-4807-A6D5-A2A6F13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z="2500" smtClean="0"/>
              <a:t>6</a:t>
            </a:fld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8995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20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E26D100-A262-43F3-ABFC-D5CD3F6A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221260"/>
            <a:ext cx="5454121" cy="4415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4E2D45-3A01-43C2-8CE1-1BF32DC5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0" y="610622"/>
            <a:ext cx="685800" cy="76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C2D86-A2A8-4DAB-89B3-96443596155F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8C7BF-E2F7-4B95-A835-3A333C9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30" y="973668"/>
            <a:ext cx="9456738" cy="706964"/>
          </a:xfrm>
        </p:spPr>
        <p:txBody>
          <a:bodyPr/>
          <a:lstStyle/>
          <a:p>
            <a:r>
              <a:rPr lang="cs-CZ" dirty="0" err="1"/>
              <a:t>Joaquín</a:t>
            </a:r>
            <a:r>
              <a:rPr lang="cs-CZ" dirty="0"/>
              <a:t> </a:t>
            </a:r>
            <a:r>
              <a:rPr lang="cs-CZ" dirty="0" err="1"/>
              <a:t>Turina</a:t>
            </a:r>
            <a:r>
              <a:rPr lang="cs-CZ" dirty="0"/>
              <a:t> (1882-1949)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753BDA-0CF3-44B5-B1FA-7017EDB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2603500"/>
            <a:ext cx="9456738" cy="3416300"/>
          </a:xfrm>
        </p:spPr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studying</a:t>
            </a:r>
            <a:r>
              <a:rPr lang="cs-CZ" dirty="0"/>
              <a:t> in Sevilla and Madrid –  to Paris</a:t>
            </a:r>
          </a:p>
          <a:p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nacionalism</a:t>
            </a:r>
            <a:r>
              <a:rPr lang="cs-CZ" dirty="0" smtClean="0"/>
              <a:t> in 20th </a:t>
            </a:r>
            <a:r>
              <a:rPr lang="cs-CZ" dirty="0" err="1" smtClean="0"/>
              <a:t>century</a:t>
            </a:r>
            <a:endParaRPr lang="cs-CZ" dirty="0"/>
          </a:p>
          <a:p>
            <a:r>
              <a:rPr lang="cs-CZ" dirty="0"/>
              <a:t>Sevilla – </a:t>
            </a:r>
            <a:r>
              <a:rPr lang="cs-CZ" dirty="0" err="1"/>
              <a:t>native</a:t>
            </a:r>
            <a:r>
              <a:rPr lang="cs-CZ" dirty="0"/>
              <a:t> city</a:t>
            </a:r>
          </a:p>
          <a:p>
            <a:r>
              <a:rPr lang="cs-CZ" dirty="0" err="1" smtClean="0"/>
              <a:t>Composed</a:t>
            </a:r>
            <a:r>
              <a:rPr lang="cs-CZ" dirty="0" smtClean="0"/>
              <a:t> a variety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music</a:t>
            </a:r>
          </a:p>
          <a:p>
            <a:r>
              <a:rPr lang="cs-CZ" dirty="0" err="1" smtClean="0"/>
              <a:t>Played</a:t>
            </a:r>
            <a:r>
              <a:rPr lang="cs-CZ" dirty="0" smtClean="0"/>
              <a:t> on piano</a:t>
            </a:r>
            <a:endParaRPr lang="cs-CZ" dirty="0"/>
          </a:p>
          <a:p>
            <a:r>
              <a:rPr lang="cs-CZ" dirty="0" smtClean="0"/>
              <a:t>His </a:t>
            </a:r>
            <a:r>
              <a:rPr lang="cs-CZ" dirty="0" err="1" smtClean="0"/>
              <a:t>compositions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Andalusia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(flamenco </a:t>
            </a:r>
            <a:r>
              <a:rPr lang="cs-CZ" dirty="0" err="1" smtClean="0"/>
              <a:t>or</a:t>
            </a:r>
            <a:r>
              <a:rPr lang="cs-CZ" dirty="0" smtClean="0"/>
              <a:t> gypsy </a:t>
            </a:r>
            <a:r>
              <a:rPr lang="cs-CZ" dirty="0" err="1" smtClean="0"/>
              <a:t>traditions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1BA11D-36F3-4ED7-ABE6-A42D283B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CFFDA5-3486-4250-AA3F-22E6144E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92" y="2475304"/>
            <a:ext cx="2764447" cy="29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D87EF-922F-4B92-9793-D7E2514A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161BD-76EB-4AAA-8C62-6EEE6A3E5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Danzas</a:t>
            </a:r>
            <a:r>
              <a:rPr lang="cs-CZ" dirty="0"/>
              <a:t> </a:t>
            </a:r>
            <a:r>
              <a:rPr lang="cs-CZ" dirty="0" err="1"/>
              <a:t>fantásticas</a:t>
            </a:r>
            <a:endParaRPr lang="cs-CZ" dirty="0"/>
          </a:p>
          <a:p>
            <a:r>
              <a:rPr lang="cs-CZ" dirty="0" err="1"/>
              <a:t>Sinfonía</a:t>
            </a:r>
            <a:r>
              <a:rPr lang="cs-CZ" dirty="0"/>
              <a:t> </a:t>
            </a:r>
            <a:r>
              <a:rPr lang="cs-CZ" dirty="0" err="1"/>
              <a:t>sevillana</a:t>
            </a:r>
            <a:endParaRPr lang="cs-CZ" dirty="0"/>
          </a:p>
          <a:p>
            <a:r>
              <a:rPr lang="cs-CZ" dirty="0"/>
              <a:t>La </a:t>
            </a:r>
            <a:r>
              <a:rPr lang="cs-CZ" dirty="0" err="1"/>
              <a:t>procesión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Rocio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7FF04-50A8-42CD-A2A2-7DE1A49A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2D86-A2A8-4DAB-89B3-9644359615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932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8533</TotalTime>
  <Words>515</Words>
  <Application>Microsoft Office PowerPoint</Application>
  <PresentationFormat>Širokoúhlá obrazovka</PresentationFormat>
  <Paragraphs>99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Ion Boardroom</vt:lpstr>
      <vt:lpstr>Classical music in the Czech republic, Spain and Malta</vt:lpstr>
      <vt:lpstr>Czech republic</vt:lpstr>
      <vt:lpstr>Bedřich Smetana (1824–1884)</vt:lpstr>
      <vt:lpstr>Works</vt:lpstr>
      <vt:lpstr>Antonín Dvořák (1841–1904)</vt:lpstr>
      <vt:lpstr>Works</vt:lpstr>
      <vt:lpstr>Spain</vt:lpstr>
      <vt:lpstr>Joaquín Turina (1882-1949)</vt:lpstr>
      <vt:lpstr>Works</vt:lpstr>
      <vt:lpstr>Manuel de Falla (1876-1946)</vt:lpstr>
      <vt:lpstr>Works</vt:lpstr>
      <vt:lpstr>Malta</vt:lpstr>
      <vt:lpstr>Francesco Azopardi (1748–1809)</vt:lpstr>
      <vt:lpstr>Works</vt:lpstr>
      <vt:lpstr>Nicolas Isouard (1773–1818)</vt:lpstr>
      <vt:lpstr>Works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Postavení handicapovaných při výkonu trestu</dc:title>
  <dc:creator>Uhnavy Vladimir</dc:creator>
  <cp:lastModifiedBy>Šimková</cp:lastModifiedBy>
  <cp:revision>164</cp:revision>
  <dcterms:created xsi:type="dcterms:W3CDTF">2021-02-13T09:14:47Z</dcterms:created>
  <dcterms:modified xsi:type="dcterms:W3CDTF">2022-03-15T12:13:46Z</dcterms:modified>
</cp:coreProperties>
</file>