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762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  <a:endParaRPr lang="s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l" sz="1000">
                <a:solidFill>
                  <a:schemeClr val="dk2"/>
                </a:solidFill>
              </a:rPr>
              <a:t>‹#›</a:t>
            </a:fld>
            <a:endParaRPr lang="s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be.com/v/R-o6e57AEGo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outube.com/v/5q_DZS4ctEs" TargetMode="External"/><Relationship Id="rId5" Type="http://schemas.openxmlformats.org/officeDocument/2006/relationships/hyperlink" Target="https://www.youtube.com/watch?v=R-o6e57AEGo" TargetMode="External"/><Relationship Id="rId4" Type="http://schemas.openxmlformats.org/officeDocument/2006/relationships/hyperlink" Target="https://www.youtube.com/watch?v=5q_DZS4ctEs" TargetMode="Externa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43825" y="756175"/>
            <a:ext cx="5641799" cy="1165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l" sz="4800" b="1">
                <a:solidFill>
                  <a:srgbClr val="BF9000"/>
                </a:solidFill>
              </a:rPr>
              <a:t>BUMBLEBEES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15207" y="3723878"/>
            <a:ext cx="1173096" cy="116549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body" idx="4294967295"/>
          </p:nvPr>
        </p:nvSpPr>
        <p:spPr>
          <a:xfrm>
            <a:off x="311700" y="4044375"/>
            <a:ext cx="4643100" cy="95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b="1">
                <a:solidFill>
                  <a:srgbClr val="F1C232"/>
                </a:solidFill>
              </a:rPr>
              <a:t>By Žan 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b="1">
                <a:solidFill>
                  <a:srgbClr val="F1C232"/>
                </a:solidFill>
              </a:rPr>
              <a:t>School: OŠ Slivnica pri Celju, Slovenia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b="1">
                <a:solidFill>
                  <a:srgbClr val="F1C232"/>
                </a:solidFill>
              </a:rPr>
              <a:t>School year: 2015/2016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3525" y="445025"/>
            <a:ext cx="6584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sl" b="1" u="sng" dirty="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Little basic stuff about bumblebees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0" y="1363924"/>
            <a:ext cx="8844128" cy="336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Clr>
                <a:srgbClr val="00FFFF"/>
              </a:buClr>
              <a:buFont typeface="Arial" pitchFamily="34" charset="0"/>
              <a:buChar char="•"/>
            </a:pPr>
            <a:r>
              <a:rPr lang="sl" b="1" u="sng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/>
              </a:rPr>
              <a:t>Bumblebees are best adapted to the cold weather.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sl" b="1" dirty="0">
                <a:solidFill>
                  <a:srgbClr val="FFFF00"/>
                </a:solidFill>
              </a:rPr>
              <a:t>They can live in the mountains or in the countryside.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sl" b="1" dirty="0">
                <a:solidFill>
                  <a:srgbClr val="FFFF00"/>
                </a:solidFill>
              </a:rPr>
              <a:t>In spring, queens look for a suitable place for nesting.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sl" b="1" dirty="0">
                <a:solidFill>
                  <a:srgbClr val="FFFF00"/>
                </a:solidFill>
              </a:rPr>
              <a:t>There are 250 species in the world and 35 species in Slovenia.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sl" b="1" dirty="0">
                <a:solidFill>
                  <a:srgbClr val="FFFF00"/>
                </a:solidFill>
              </a:rPr>
              <a:t>Bumblebees produce honey too.</a:t>
            </a:r>
          </a:p>
        </p:txBody>
      </p:sp>
      <p:sp>
        <p:nvSpPr>
          <p:cNvPr id="63" name="Shape 63">
            <a:hlinkClick r:id="rId6"/>
          </p:cNvPr>
          <p:cNvSpPr/>
          <p:nvPr/>
        </p:nvSpPr>
        <p:spPr>
          <a:xfrm>
            <a:off x="7159825" y="156824"/>
            <a:ext cx="1840149" cy="1380106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" name="Shape 64">
            <a:hlinkClick r:id="rId8"/>
          </p:cNvPr>
          <p:cNvSpPr/>
          <p:nvPr/>
        </p:nvSpPr>
        <p:spPr>
          <a:xfrm>
            <a:off x="7159825" y="1667575"/>
            <a:ext cx="1840149" cy="1380099"/>
          </a:xfrm>
          <a:prstGeom prst="rect">
            <a:avLst/>
          </a:prstGeom>
          <a:blipFill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3506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bumblebees live?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361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l" sz="2400" b="1" dirty="0">
                <a:solidFill>
                  <a:srgbClr val="00FF00"/>
                </a:solidFill>
              </a:rPr>
              <a:t>Bumblebees live in the holes in the ground or in trees.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54593">
            <a:off x="6516216" y="2283718"/>
            <a:ext cx="2121333" cy="229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81925" y="456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 b="1">
                <a:solidFill>
                  <a:srgbClr val="7F6000"/>
                </a:solidFill>
              </a:rPr>
              <a:t>Threat</a:t>
            </a:r>
            <a:r>
              <a:rPr lang="sl" b="1"/>
              <a:t> </a:t>
            </a:r>
            <a:r>
              <a:rPr lang="sl" b="1">
                <a:solidFill>
                  <a:srgbClr val="BF9000"/>
                </a:solidFill>
              </a:rPr>
              <a:t>for</a:t>
            </a:r>
            <a:r>
              <a:rPr lang="sl" b="1"/>
              <a:t> </a:t>
            </a:r>
            <a:r>
              <a:rPr lang="sl" b="1">
                <a:solidFill>
                  <a:srgbClr val="7F6000"/>
                </a:solidFill>
              </a:rPr>
              <a:t>bumblebees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35675" y="11609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>
                <a:solidFill>
                  <a:srgbClr val="FF0000"/>
                </a:solidFill>
              </a:rPr>
              <a:t>Bumblebees are threatened by many </a:t>
            </a:r>
            <a:r>
              <a:rPr lang="sl" b="1">
                <a:solidFill>
                  <a:srgbClr val="FF0000"/>
                </a:solidFill>
              </a:rPr>
              <a:t>pesticides</a:t>
            </a:r>
            <a:r>
              <a:rPr lang="sl">
                <a:solidFill>
                  <a:srgbClr val="FF0000"/>
                </a:solidFill>
              </a:rPr>
              <a:t> and </a:t>
            </a:r>
            <a:r>
              <a:rPr lang="sl" b="1">
                <a:solidFill>
                  <a:srgbClr val="FF0000"/>
                </a:solidFill>
              </a:rPr>
              <a:t>non-ecological farming</a:t>
            </a:r>
            <a:r>
              <a:rPr lang="sl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150" y="2066475"/>
            <a:ext cx="3619475" cy="23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50" y="1984550"/>
            <a:ext cx="3081495" cy="263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70675" y="3506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 b="1">
                <a:solidFill>
                  <a:srgbClr val="FFFF00"/>
                </a:solidFill>
              </a:rPr>
              <a:t>How can we save bumblebees?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766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sl" b="1" dirty="0">
                <a:solidFill>
                  <a:srgbClr val="FFFF00"/>
                </a:solidFill>
              </a:rPr>
              <a:t>WE SHOULD: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Arial" pitchFamily="34" charset="0"/>
              <a:buChar char="•"/>
            </a:pPr>
            <a:r>
              <a:rPr lang="sl" b="1" dirty="0">
                <a:solidFill>
                  <a:srgbClr val="FF9900"/>
                </a:solidFill>
              </a:rPr>
              <a:t>plant suitable flowers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Arial" pitchFamily="34" charset="0"/>
              <a:buChar char="•"/>
            </a:pPr>
            <a:r>
              <a:rPr lang="sl" b="1" dirty="0">
                <a:solidFill>
                  <a:srgbClr val="FF9900"/>
                </a:solidFill>
              </a:rPr>
              <a:t>make bumblebee hives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Arial" pitchFamily="34" charset="0"/>
              <a:buChar char="•"/>
            </a:pPr>
            <a:r>
              <a:rPr lang="sl" b="1" dirty="0">
                <a:solidFill>
                  <a:srgbClr val="FF9900"/>
                </a:solidFill>
              </a:rPr>
              <a:t>mow the meadows a bit later than usually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043" y1="53368" x2="21087" y2="562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40643">
            <a:off x="6207265" y="2516693"/>
            <a:ext cx="2106770" cy="163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311700" y="9603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sl" sz="30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THANKS FOR YOUR ATTENTION!</a:t>
            </a:r>
          </a:p>
          <a:p>
            <a:pPr lvl="0" algn="ctr">
              <a:spcBef>
                <a:spcPts val="0"/>
              </a:spcBef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8096004" y="1419622"/>
            <a:ext cx="652459" cy="6571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Diaprojekcija na zaslonu (16:9)</PresentationFormat>
  <Paragraphs>21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simple-light-2</vt:lpstr>
      <vt:lpstr>BUMBLEBEES</vt:lpstr>
      <vt:lpstr>Little basic stuff about bumblebees</vt:lpstr>
      <vt:lpstr>Where do bumblebees live?</vt:lpstr>
      <vt:lpstr>Threat for bumblebees </vt:lpstr>
      <vt:lpstr>How can we save bumblebees?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BUMBLEBEES</dc:title>
  <dc:creator>Oto</dc:creator>
  <cp:lastModifiedBy>Oto</cp:lastModifiedBy>
  <cp:revision>1</cp:revision>
  <dcterms:modified xsi:type="dcterms:W3CDTF">2016-06-04T10:35:59Z</dcterms:modified>
</cp:coreProperties>
</file>