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3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DD5B-8E8A-46F2-91EB-BAFA238394AB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5C50-618F-4EAB-8197-5E250C3BF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8D6706AB-3CB0-4A49-9829-62FD95FE89F7" TargetMode="External"/><Relationship Id="rId3" Type="http://schemas.openxmlformats.org/officeDocument/2006/relationships/image" Target="cid:A1830931-9EF1-4F97-A23C-4ADBBB6E5F51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cid:C7E96C36-C0E1-468F-A624-CA62FA62A988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2B1714E0-A476-4A7A-BE98-BF18989B92C4" TargetMode="External"/><Relationship Id="rId7" Type="http://schemas.openxmlformats.org/officeDocument/2006/relationships/image" Target="cid:A00D5B10-FA0C-4CA4-8565-53EFDD3CEE0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cid:53F0ECD8-842F-4717-AD61-056CA7B010E3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cid:2712FE15-F57B-4CB4-B810-401192CB4698" TargetMode="External"/><Relationship Id="rId7" Type="http://schemas.openxmlformats.org/officeDocument/2006/relationships/image" Target="cid:C0207400-899C-458D-A3CB-B6E8600005D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cid:76C21196-4F8A-41E8-8EA0-848C5F6E9755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DE332B0D-4D9F-4645-9E4D-01F92ED93142" TargetMode="External"/><Relationship Id="rId7" Type="http://schemas.openxmlformats.org/officeDocument/2006/relationships/image" Target="cid:86E0E929-1777-4CF5-AD23-DB0E668B99E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cid:76B23528-7643-4ABE-BB46-9BC759271927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cid:11D968B3-D749-4AD5-AF95-F4015F05F590" TargetMode="External"/><Relationship Id="rId7" Type="http://schemas.openxmlformats.org/officeDocument/2006/relationships/image" Target="cid:8F063ED7-406F-4408-9C50-DC5178C31C0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cid:8A6DD002-3F60-47CC-8E42-59FDFA448861" TargetMode="External"/><Relationship Id="rId4" Type="http://schemas.openxmlformats.org/officeDocument/2006/relationships/image" Target="../media/image18.jpeg"/><Relationship Id="rId9" Type="http://schemas.openxmlformats.org/officeDocument/2006/relationships/image" Target="cid:1450CDF2-2151-4B2E-AA8D-D501B28BC5D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cid:73B20EE6-A6B1-4AEE-B031-9AC70C45A995" TargetMode="External"/><Relationship Id="rId7" Type="http://schemas.openxmlformats.org/officeDocument/2006/relationships/image" Target="cid:5891977C-63A8-4D76-9086-86D956B52A98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cid:5BB85DE8-22E8-4FCA-A7ED-7F3CFC671A91" TargetMode="External"/><Relationship Id="rId5" Type="http://schemas.openxmlformats.org/officeDocument/2006/relationships/image" Target="cid:FD30E3BE-4848-4EA9-89C5-B88B69B2719F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cid:10FB4881-6D7E-4C4F-B39E-B159C13FD52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86728" cy="187007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PRIMARY SCHOOL </a:t>
            </a:r>
            <a:br>
              <a:rPr lang="it-IT" dirty="0" smtClean="0"/>
            </a:br>
            <a:r>
              <a:rPr lang="it-IT" dirty="0" smtClean="0"/>
              <a:t>“ A. Pagano “ </a:t>
            </a:r>
            <a:br>
              <a:rPr lang="it-IT" dirty="0" smtClean="0"/>
            </a:br>
            <a:r>
              <a:rPr lang="it-IT" dirty="0" smtClean="0"/>
              <a:t>NICOTERA </a:t>
            </a:r>
            <a:endParaRPr lang="it-IT" dirty="0"/>
          </a:p>
        </p:txBody>
      </p:sp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1830931-9EF1-4F97-A23C-4ADBBB6E5F51" descr="cid:A1830931-9EF1-4F97-A23C-4ADBBB6E5F51"/>
          <p:cNvPicPr>
            <a:picLocks noGrp="1"/>
          </p:cNvPicPr>
          <p:nvPr>
            <p:ph idx="1"/>
          </p:nvPr>
        </p:nvPicPr>
        <p:blipFill>
          <a:blip r:embed="rId2" r:link="rId3"/>
          <a:srcRect t="2102" r="-62" b="6944"/>
          <a:stretch>
            <a:fillRect/>
          </a:stretch>
        </p:blipFill>
        <p:spPr bwMode="auto">
          <a:xfrm>
            <a:off x="285720" y="428604"/>
            <a:ext cx="4066520" cy="263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2A71BE36-9BBB-441B-8FDA-63513F6576C6" descr="2A71BE36-9BBB-441B-8FDA-63513F6576C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429000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7E96C36-C0E1-468F-A624-CA62FA62A988" descr="cid:C7E96C36-C0E1-468F-A624-CA62FA62A988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 rot="10800000">
            <a:off x="4857752" y="642918"/>
            <a:ext cx="340519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8D6706AB-3CB0-4A49-9829-62FD95FE89F7" descr="cid:8D6706AB-3CB0-4A49-9829-62FD95FE89F7"/>
          <p:cNvPicPr/>
          <p:nvPr/>
        </p:nvPicPr>
        <p:blipFill>
          <a:blip r:embed="rId7" r:link="rId8"/>
          <a:srcRect/>
          <a:stretch>
            <a:fillRect/>
          </a:stretch>
        </p:blipFill>
        <p:spPr bwMode="auto">
          <a:xfrm rot="10800000">
            <a:off x="785786" y="3643314"/>
            <a:ext cx="328614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3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Badia </a:t>
            </a:r>
            <a:r>
              <a:rPr lang="it-IT" dirty="0" err="1" smtClean="0">
                <a:solidFill>
                  <a:srgbClr val="7030A0"/>
                </a:solidFill>
              </a:rPr>
              <a:t>Primary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School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4" name="Fumetto 2 3"/>
          <p:cNvSpPr/>
          <p:nvPr/>
        </p:nvSpPr>
        <p:spPr>
          <a:xfrm>
            <a:off x="5500694" y="1785926"/>
            <a:ext cx="2986102" cy="1428760"/>
          </a:xfrm>
          <a:prstGeom prst="wedgeRoundRectCallout">
            <a:avLst>
              <a:gd name="adj1" fmla="val -46011"/>
              <a:gd name="adj2" fmla="val 9306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the garden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2B1714E0-A476-4A7A-BE98-BF18989B92C4" descr="cid:2B1714E0-A476-4A7A-BE98-BF18989B92C4"/>
          <p:cNvPicPr>
            <a:picLocks noGrp="1"/>
          </p:cNvPicPr>
          <p:nvPr>
            <p:ph idx="1"/>
          </p:nvPr>
        </p:nvPicPr>
        <p:blipFill>
          <a:blip r:embed="rId2" r:link="rId3"/>
          <a:srcRect l="57312" b="58730"/>
          <a:stretch>
            <a:fillRect/>
          </a:stretch>
        </p:blipFill>
        <p:spPr bwMode="auto">
          <a:xfrm>
            <a:off x="428596" y="1571612"/>
            <a:ext cx="2643206" cy="2454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3F0ECD8-842F-4717-AD61-056CA7B010E3" descr="cid:53F0ECD8-842F-4717-AD61-056CA7B010E3"/>
          <p:cNvPicPr/>
          <p:nvPr/>
        </p:nvPicPr>
        <p:blipFill>
          <a:blip r:embed="rId4" r:link="rId5"/>
          <a:srcRect/>
          <a:stretch>
            <a:fillRect/>
          </a:stretch>
        </p:blipFill>
        <p:spPr bwMode="auto">
          <a:xfrm rot="10800000">
            <a:off x="2357422" y="421481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00D5B10-FA0C-4CA4-8565-53EFDD3CEE00" descr="cid:A00D5B10-FA0C-4CA4-8565-53EFDD3CEE00"/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 rot="5400000">
            <a:off x="5834074" y="3881438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>
                <a:solidFill>
                  <a:srgbClr val="7030A0"/>
                </a:solidFill>
              </a:rPr>
              <a:t>Lesson</a:t>
            </a:r>
            <a:r>
              <a:rPr lang="it-IT" dirty="0" smtClean="0">
                <a:solidFill>
                  <a:srgbClr val="7030A0"/>
                </a:solidFill>
              </a:rPr>
              <a:t> P. E. 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4" name="2712FE15-F57B-4CB4-B810-401192CB4698" descr="cid:2712FE15-F57B-4CB4-B810-401192CB4698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1643050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76C21196-4F8A-41E8-8EA0-848C5F6E9755" descr="cid:76C21196-4F8A-41E8-8EA0-848C5F6E9755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000232" y="3500438"/>
            <a:ext cx="2214578" cy="255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0207400-899C-458D-A3CB-B6E8600005DD" descr="cid:C0207400-899C-458D-A3CB-B6E8600005DD"/>
          <p:cNvPicPr/>
          <p:nvPr/>
        </p:nvPicPr>
        <p:blipFill>
          <a:blip r:embed="rId6" r:link="rId7" cstate="print"/>
          <a:srcRect l="2338" t="17099" r="24782" b="2706"/>
          <a:stretch>
            <a:fillRect/>
          </a:stretch>
        </p:blipFill>
        <p:spPr bwMode="auto">
          <a:xfrm>
            <a:off x="3714744" y="1714488"/>
            <a:ext cx="200026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E483CA8B-02E4-45A8-BC45-F0DC4495F754" descr="E483CA8B-02E4-45A8-BC45-F0DC4495F7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643315"/>
            <a:ext cx="20002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827D8601-0660-4F46-8EEA-DE5A78CC9271"/>
          <p:cNvPicPr/>
          <p:nvPr/>
        </p:nvPicPr>
        <p:blipFill>
          <a:blip r:embed="rId9"/>
          <a:srcRect b="20364"/>
          <a:stretch>
            <a:fillRect/>
          </a:stretch>
        </p:blipFill>
        <p:spPr bwMode="auto">
          <a:xfrm>
            <a:off x="6643702" y="1785926"/>
            <a:ext cx="1928826" cy="202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Art </a:t>
            </a:r>
            <a:endParaRPr lang="it-IT" dirty="0"/>
          </a:p>
        </p:txBody>
      </p:sp>
      <p:pic>
        <p:nvPicPr>
          <p:cNvPr id="6" name="DE332B0D-4D9F-4645-9E4D-01F92ED93142" descr="cid:DE332B0D-4D9F-4645-9E4D-01F92ED93142"/>
          <p:cNvPicPr>
            <a:picLocks noGrp="1"/>
          </p:cNvPicPr>
          <p:nvPr>
            <p:ph idx="1"/>
          </p:nvPr>
        </p:nvPicPr>
        <p:blipFill>
          <a:blip r:embed="rId2" r:link="rId3"/>
          <a:srcRect r="28500"/>
          <a:stretch>
            <a:fillRect/>
          </a:stretch>
        </p:blipFill>
        <p:spPr bwMode="auto">
          <a:xfrm rot="5400000">
            <a:off x="71724" y="2142798"/>
            <a:ext cx="3048000" cy="2905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76B23528-7643-4ABE-BB46-9BC759271927" descr="cid:76B23528-7643-4ABE-BB46-9BC759271927"/>
          <p:cNvPicPr/>
          <p:nvPr/>
        </p:nvPicPr>
        <p:blipFill>
          <a:blip r:embed="rId4" r:link="rId5"/>
          <a:srcRect l="18888" t="7729" r="5918" b="21260"/>
          <a:stretch>
            <a:fillRect/>
          </a:stretch>
        </p:blipFill>
        <p:spPr bwMode="auto">
          <a:xfrm rot="5400000">
            <a:off x="6000760" y="2214554"/>
            <a:ext cx="2928956" cy="2357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86E0E929-1777-4CF5-AD23-DB0E668B99EA" descr="cid:86E0E929-1777-4CF5-AD23-DB0E668B99EA"/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 rot="10800000">
            <a:off x="3214678" y="2571744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D968B3-D749-4AD5-AF95-F4015F05F590" descr="cid:11D968B3-D749-4AD5-AF95-F4015F05F590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 rot="5400000">
            <a:off x="476232" y="-47660"/>
            <a:ext cx="269081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8A6DD002-3F60-47CC-8E42-59FDFA448861" descr="cid:8A6DD002-3F60-47CC-8E42-59FDFA448861"/>
          <p:cNvPicPr/>
          <p:nvPr/>
        </p:nvPicPr>
        <p:blipFill>
          <a:blip r:embed="rId4" r:link="rId5"/>
          <a:srcRect/>
          <a:stretch>
            <a:fillRect/>
          </a:stretch>
        </p:blipFill>
        <p:spPr bwMode="auto">
          <a:xfrm rot="5400000">
            <a:off x="619100" y="3667124"/>
            <a:ext cx="3048000" cy="242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8F063ED7-406F-4408-9C50-DC5178C31C0A" descr="cid:8F063ED7-406F-4408-9C50-DC5178C31C0A"/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 rot="5400000">
            <a:off x="6036471" y="392893"/>
            <a:ext cx="2786082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1450CDF2-2151-4B2E-AA8D-D501B28BC5D7" descr="cid:1450CDF2-2151-4B2E-AA8D-D501B28BC5D7"/>
          <p:cNvPicPr/>
          <p:nvPr/>
        </p:nvPicPr>
        <p:blipFill>
          <a:blip r:embed="rId8" r:link="rId9"/>
          <a:srcRect/>
          <a:stretch>
            <a:fillRect/>
          </a:stretch>
        </p:blipFill>
        <p:spPr bwMode="auto">
          <a:xfrm rot="5400000">
            <a:off x="5476884" y="3738562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Fumetto 4 9"/>
          <p:cNvSpPr/>
          <p:nvPr/>
        </p:nvSpPr>
        <p:spPr>
          <a:xfrm>
            <a:off x="3357554" y="1928802"/>
            <a:ext cx="2786082" cy="1857388"/>
          </a:xfrm>
          <a:prstGeom prst="cloudCallout">
            <a:avLst>
              <a:gd name="adj1" fmla="val -36139"/>
              <a:gd name="adj2" fmla="val 115534"/>
            </a:avLst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cript MT Bold" pitchFamily="66" charset="0"/>
              </a:rPr>
              <a:t>Work in progress</a:t>
            </a:r>
            <a:endParaRPr lang="it-IT" sz="3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 spd="slow" advTm="3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Nicotera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Marina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Primary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73B20EE6-A6B1-4AEE-B031-9AC70C45A995" descr="cid:73B20EE6-A6B1-4AEE-B031-9AC70C45A995"/>
          <p:cNvPicPr>
            <a:picLocks noGrp="1"/>
          </p:cNvPicPr>
          <p:nvPr>
            <p:ph idx="1"/>
          </p:nvPr>
        </p:nvPicPr>
        <p:blipFill>
          <a:blip r:embed="rId2" r:link="rId3"/>
          <a:srcRect l="17023" r="33750"/>
          <a:stretch>
            <a:fillRect/>
          </a:stretch>
        </p:blipFill>
        <p:spPr bwMode="auto">
          <a:xfrm rot="5400000">
            <a:off x="1000179" y="857153"/>
            <a:ext cx="1785952" cy="321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FD30E3BE-4848-4EA9-89C5-B88B69B2719F" descr="cid:FD30E3BE-4848-4EA9-89C5-B88B69B2719F"/>
          <p:cNvPicPr/>
          <p:nvPr/>
        </p:nvPicPr>
        <p:blipFill>
          <a:blip r:embed="rId4" r:link="rId5"/>
          <a:srcRect l="3797" r="34750"/>
          <a:stretch>
            <a:fillRect/>
          </a:stretch>
        </p:blipFill>
        <p:spPr bwMode="auto">
          <a:xfrm rot="5400000">
            <a:off x="6637861" y="4434973"/>
            <a:ext cx="1876673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5891977C-63A8-4D76-9086-86D956B52A98" descr="cid:5891977C-63A8-4D76-9086-86D956B52A98"/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 rot="10800000">
            <a:off x="5786446" y="171448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0FB4881-6D7E-4C4F-B39E-B159C13FD52D" descr="cid:10FB4881-6D7E-4C4F-B39E-B159C13FD52D"/>
          <p:cNvPicPr/>
          <p:nvPr/>
        </p:nvPicPr>
        <p:blipFill>
          <a:blip r:embed="rId8" r:link="rId9"/>
          <a:srcRect/>
          <a:stretch>
            <a:fillRect/>
          </a:stretch>
        </p:blipFill>
        <p:spPr bwMode="auto">
          <a:xfrm rot="10800000">
            <a:off x="285720" y="4286256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5BB85DE8-22E8-4FCA-A7ED-7F3CFC671A91" descr="cid:5BB85DE8-22E8-4FCA-A7ED-7F3CFC671A91"/>
          <p:cNvPicPr/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143240" y="2786058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3000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66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571472" y="3357562"/>
            <a:ext cx="4500594" cy="304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 descr="IMG_6691.jpg"/>
          <p:cNvPicPr>
            <a:picLocks noChangeAspect="1"/>
          </p:cNvPicPr>
          <p:nvPr/>
        </p:nvPicPr>
        <p:blipFill>
          <a:blip r:embed="rId3"/>
          <a:srcRect l="6054" t="19531" r="7812" b="17188"/>
          <a:stretch>
            <a:fillRect/>
          </a:stretch>
        </p:blipFill>
        <p:spPr>
          <a:xfrm>
            <a:off x="714348" y="928670"/>
            <a:ext cx="3500462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umetto 4 5"/>
          <p:cNvSpPr/>
          <p:nvPr/>
        </p:nvSpPr>
        <p:spPr>
          <a:xfrm>
            <a:off x="4786282" y="0"/>
            <a:ext cx="4357718" cy="2327160"/>
          </a:xfrm>
          <a:prstGeom prst="cloudCallout">
            <a:avLst>
              <a:gd name="adj1" fmla="val -27828"/>
              <a:gd name="adj2" fmla="val 841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B0F0"/>
                </a:solidFill>
                <a:latin typeface="Segoe Print" pitchFamily="2" charset="0"/>
              </a:rPr>
              <a:t>ENGLISH TIME TABLE </a:t>
            </a:r>
            <a:endParaRPr lang="it-IT" sz="3200" b="1" dirty="0">
              <a:solidFill>
                <a:srgbClr val="00B0F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PRIMARY SCHOOL  “ A. Pagano “  NICOTERA </vt:lpstr>
      <vt:lpstr>Diapositiva 2</vt:lpstr>
      <vt:lpstr>Badia Primary School</vt:lpstr>
      <vt:lpstr>Lesson P. E. </vt:lpstr>
      <vt:lpstr>Art </vt:lpstr>
      <vt:lpstr>Diapositiva 6</vt:lpstr>
      <vt:lpstr>Nicotera Marina Primary school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 “ A. Pagano “  NICOTERA</dc:title>
  <dc:creator>Mariella</dc:creator>
  <cp:lastModifiedBy>HP</cp:lastModifiedBy>
  <cp:revision>13</cp:revision>
  <dcterms:created xsi:type="dcterms:W3CDTF">2018-04-10T16:03:15Z</dcterms:created>
  <dcterms:modified xsi:type="dcterms:W3CDTF">2018-04-11T17:27:21Z</dcterms:modified>
</cp:coreProperties>
</file>