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E900423-DA87-4027-B03E-23BA99B003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FA8EFBA8-CD3C-4A87-815A-2FBEA3FDDF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FCE1BCE-B2FE-481A-BC0A-D78929EB26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044D4-509A-4B73-9DE2-B7D73009DAA4}" type="datetimeFigureOut">
              <a:rPr lang="de-AT" smtClean="0"/>
              <a:t>26.08.2020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E74589E-59E2-42DE-8DEB-EC26B1D29D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251F412-BA9F-41DB-8890-68271782F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B33D8-0C48-428E-B733-A924D40FF20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41348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FDCA79-2158-4DFD-BBA4-631BFA3745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83C5DC3C-CC70-4E7F-9896-5A39B801D8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FA4875B-419D-4E64-A0E7-C6046C8D43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044D4-509A-4B73-9DE2-B7D73009DAA4}" type="datetimeFigureOut">
              <a:rPr lang="de-AT" smtClean="0"/>
              <a:t>26.08.2020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87FBA3A-F5CA-4A37-8689-0DEC124DD3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41B8C3C-784C-418A-9517-73ABE8C67C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B33D8-0C48-428E-B733-A924D40FF20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26808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8F1A602B-4026-4BC0-B660-9F31E66B81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20466D42-A5AD-418D-AED8-6FDE94A148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6ECD36E-DA0E-418A-957A-4A1711CD8E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044D4-509A-4B73-9DE2-B7D73009DAA4}" type="datetimeFigureOut">
              <a:rPr lang="de-AT" smtClean="0"/>
              <a:t>26.08.2020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167083-C42A-409B-815D-8939E6FF2F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183241E-754B-4328-AB46-35A39AB94F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B33D8-0C48-428E-B733-A924D40FF20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95492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9F58F3C-2C3B-49FE-B660-FF3D0FFF4D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18B3411-94D8-4561-9407-FF90D386E9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CD6E6C0-27A1-4B4C-B48C-036B47A4B8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044D4-509A-4B73-9DE2-B7D73009DAA4}" type="datetimeFigureOut">
              <a:rPr lang="de-AT" smtClean="0"/>
              <a:t>26.08.2020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4379BBF-625F-41D1-A188-760AB148E7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5978A50-D3D3-46F5-B4D9-DD28ABF767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B33D8-0C48-428E-B733-A924D40FF20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2073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5E24053-234D-493E-8920-84288BEF4E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01B502A-5EA2-490B-B496-D5D0052E58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F217FFC-16A1-419E-AF78-5F3D57A659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044D4-509A-4B73-9DE2-B7D73009DAA4}" type="datetimeFigureOut">
              <a:rPr lang="de-AT" smtClean="0"/>
              <a:t>26.08.2020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D159481-6562-4CFE-9F64-71F31E692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E602F3E-F040-4C20-A48A-7A50A173AD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B33D8-0C48-428E-B733-A924D40FF20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88327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0199A52-D4D3-4F3F-8A4A-C9E296C39B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E483F6D-C4D4-49A3-B300-FE9A49F9E5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ABA6CD53-F7CC-4EEC-9C0B-EC8696F173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04A2D37-3898-4447-BFD9-59DDEFF33C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044D4-509A-4B73-9DE2-B7D73009DAA4}" type="datetimeFigureOut">
              <a:rPr lang="de-AT" smtClean="0"/>
              <a:t>26.08.2020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27AA698-3B6F-49B5-B7B2-BB28CF1643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EDF50AE-3AAC-4AE9-A189-302435B3DF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B33D8-0C48-428E-B733-A924D40FF20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09647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369A500-114D-4132-93C5-DA34CF935E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27675C2-9BB8-45D5-8FA4-EFAF3D675A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5E6703BC-1AF7-40C9-94C1-1A8385C0CE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5B6427B5-FEAA-4C3B-860D-645C2CB5EB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7A12B4A0-1B14-4074-8D4F-22836A95ADC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A24E04BB-BAAC-4032-AE59-11D2B703F9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044D4-509A-4B73-9DE2-B7D73009DAA4}" type="datetimeFigureOut">
              <a:rPr lang="de-AT" smtClean="0"/>
              <a:t>26.08.2020</a:t>
            </a:fld>
            <a:endParaRPr lang="de-AT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F966E662-6550-41F3-9B44-8093FAB923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EEDDE4BB-7FF5-4436-B937-38D2E1D08B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B33D8-0C48-428E-B733-A924D40FF20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32821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AE1521B-D826-4F1F-B927-29C41DBD5F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C884523F-4D17-49A6-B1F2-47AABFA5B5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044D4-509A-4B73-9DE2-B7D73009DAA4}" type="datetimeFigureOut">
              <a:rPr lang="de-AT" smtClean="0"/>
              <a:t>26.08.2020</a:t>
            </a:fld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3EBC9040-6FB9-4AA8-9E06-616879CD68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761CA44B-969A-4BE1-91F8-CDAA114D99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B33D8-0C48-428E-B733-A924D40FF20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70397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67C9399C-45B7-4734-A228-85141006EE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044D4-509A-4B73-9DE2-B7D73009DAA4}" type="datetimeFigureOut">
              <a:rPr lang="de-AT" smtClean="0"/>
              <a:t>26.08.2020</a:t>
            </a:fld>
            <a:endParaRPr lang="de-AT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4E3AE1DE-942E-4A59-A63C-F63318C579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E0033E9C-6142-4E0D-9D3A-67C3F18322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B33D8-0C48-428E-B733-A924D40FF20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6026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F8D4459-FC3A-4789-86F6-1CD36CFF01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64DAC6F-8048-4D9A-B253-97693D5008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69931D5-35A2-4EF7-A6D2-40EA0488E3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EE4BFC9-C1D0-4DB8-8D9A-01EEDE7748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044D4-509A-4B73-9DE2-B7D73009DAA4}" type="datetimeFigureOut">
              <a:rPr lang="de-AT" smtClean="0"/>
              <a:t>26.08.2020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ED28F72-3907-477A-B3EB-E57A3A6BE7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952BACD-82C3-487B-BCDF-97CE45868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B33D8-0C48-428E-B733-A924D40FF20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55757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18A9CCE-53A0-4EE3-B00F-158B8CEF5E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A72ABECE-454D-428B-9FDE-EE2A53B21B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39471420-C376-49E0-990E-181F33C66E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1C6CD9F-628D-41AB-81FB-249AF8EF61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044D4-509A-4B73-9DE2-B7D73009DAA4}" type="datetimeFigureOut">
              <a:rPr lang="de-AT" smtClean="0"/>
              <a:t>26.08.2020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ADB1EB8-E775-4A27-A6C2-71AD8D650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AC40DF8-79B3-49B1-8356-C15ADC6B2E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B33D8-0C48-428E-B733-A924D40FF20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45254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CCDD34BB-ED73-4F9C-A26E-6F584411DF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4EA2768-D0AA-42DA-BD08-3840099C6A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9D773F4-9603-403A-8545-7EC6DA6F84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3044D4-509A-4B73-9DE2-B7D73009DAA4}" type="datetimeFigureOut">
              <a:rPr lang="de-AT" smtClean="0"/>
              <a:t>26.08.2020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EB23AC6-4556-40BE-89AB-98D30DDD3D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C6566AA-88F7-47F7-9300-48FD7B0425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6B33D8-0C48-428E-B733-A924D40FF20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19543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CAFCE0AD-B39B-473D-ADAF-C46FB74F68A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0295" r="38956" b="9030"/>
          <a:stretch/>
        </p:blipFill>
        <p:spPr>
          <a:xfrm>
            <a:off x="1739792" y="183770"/>
            <a:ext cx="7771385" cy="5777193"/>
          </a:xfrm>
          <a:prstGeom prst="rect">
            <a:avLst/>
          </a:prstGeom>
          <a:ln>
            <a:noFill/>
          </a:ln>
        </p:spPr>
      </p:pic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E0CAF81E-2E59-4088-9016-FC2711FC2AC0}"/>
              </a:ext>
            </a:extLst>
          </p:cNvPr>
          <p:cNvSpPr/>
          <p:nvPr/>
        </p:nvSpPr>
        <p:spPr>
          <a:xfrm>
            <a:off x="6863787" y="5613722"/>
            <a:ext cx="2835357" cy="404857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538663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14530F02-2F47-42E8-B5EC-BF9A5CF6A32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0970" r="58798" b="4641"/>
          <a:stretch/>
        </p:blipFill>
        <p:spPr>
          <a:xfrm>
            <a:off x="2816611" y="-1"/>
            <a:ext cx="5602372" cy="6454493"/>
          </a:xfrm>
          <a:prstGeom prst="rect">
            <a:avLst/>
          </a:prstGeom>
          <a:ln>
            <a:noFill/>
          </a:ln>
        </p:spPr>
      </p:pic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6193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Breitbild</PresentationFormat>
  <Paragraphs>0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Wolfgang Pojer</dc:creator>
  <cp:lastModifiedBy>Wolfgang Pojer</cp:lastModifiedBy>
  <cp:revision>1</cp:revision>
  <dcterms:created xsi:type="dcterms:W3CDTF">2020-08-26T10:58:39Z</dcterms:created>
  <dcterms:modified xsi:type="dcterms:W3CDTF">2020-08-26T11:00:28Z</dcterms:modified>
</cp:coreProperties>
</file>