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20AA-DEA5-4F5F-B2A1-283FBA56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13D0BE-DFD5-454D-91C2-785C058DE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075782-F63A-4ADB-828B-35903D7A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4AB07-CA70-483C-9A4B-7134D0DF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FA91B3-F59E-4385-9D08-5634BF78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0FBEA-B152-4227-86C0-114D6490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C85940-AC65-4099-9A8D-023B8BD5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E4FD53-4200-4F80-98CC-B81FEF9B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5C5F4C-76DE-4E38-96EE-F95915F7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F01B80-EB75-4BFE-804B-E34673F9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15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EC2307-C440-48CF-9731-FE64E68AD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DCE759-52D9-45C0-A3E9-9CBAB76EE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370901-02E0-480F-9C8B-B87CF103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4BCB1A-B679-4328-A1D6-1630FC8B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B1BA7-B229-4659-805A-F3FD830A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05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ECBBF-C939-4D47-97D0-641C1A67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34839F-8C60-4703-B7D1-35DC0FEC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8DA27-0E1A-4643-9115-33E78FA1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ABBF14-9769-4539-A1E5-D6A89FC3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DF105-854A-4D65-8761-B7007624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4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2723-E825-401C-9293-CD7957ED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E41F-26AD-4D42-B0B1-52041607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9A2AF1-D4E3-4A1C-B8AA-B59FD159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377F9-8507-4CD9-A74E-945CA16C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A7050-D9E8-4308-AEE7-E18EFF62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11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6373F-3DBA-4FC9-B8B8-3A9DBEEC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4EB03D-E50E-4A2F-A4F8-CF8B1D9BC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78CF42-842B-44E4-BE01-CF873B861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FE3CB4-2E79-43FD-8163-44378096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36806A-6B68-4459-83E0-27BADC1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27B6EE-B842-4B1E-91E4-5D19DB53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72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0F225-D768-4F05-B392-03B1BB3E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5878EA-D08B-43C7-8C50-43F85B62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A7F532-A8AE-4F96-A0A9-F3A93ABC5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EB103B-E1F1-428C-81E6-FCC9F777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3FD1BA-CEF8-48D1-9873-DC2B52BDF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4BCF0C-FFC0-4544-A995-C085EF62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008F64-85CC-4E01-86BD-DFD6AFBB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E4DF35-DB3D-4A6A-A6BF-7D93AC09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36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E9FC5-D172-4FFE-BED5-BCD330A2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AEAFF7-5EF4-478F-B6E2-129C6AAE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B5D1FD-8F8C-46C1-87E5-616C992F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CFD2FE-677D-4F80-B8EF-9965434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837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E8D23A-EA96-4FCE-AB4F-FAE82F32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C0F9F6-164E-45E0-BD55-FDE48C3D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109A09-613A-4666-972B-42E35A33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807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77FA-3712-4F5D-AFD5-1EF66D23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BDF8E-5E8B-4077-B645-6024BF70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E7F31E-8ADF-4D3A-A350-F99F85CE3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1465C7-B06D-46D7-9B79-D9273299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91317F-B2D1-431F-BDF8-8CE0A065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7B324C-497C-4406-AB94-B66D7331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78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94FD7-5D15-4B3F-850C-3D273190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3CF56E-452D-4167-BF16-1AEC9C227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6464C1-8136-4B7D-9CCE-49738675F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9F17CE-6B58-4611-BB38-60E7F68E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D38C76-17DB-4F3A-972E-42AC53A8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F7935-F3FB-435F-9833-1101F09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967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8114A8-288C-4883-89BD-A5312BDA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B5036C-CA83-42D7-9A3E-63C39F34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8CA2C0-5328-4659-8EBB-D4C70718E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CF97-99F5-4751-AE6D-01B0B4ACBF2E}" type="datetimeFigureOut">
              <a:rPr lang="de-AT" smtClean="0"/>
              <a:t>01.05.2021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2D7F0F-AA14-4C2D-AB5D-E6100E8B2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8900D2-3B4B-455E-9339-94E74611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DC3D-5B72-4BC0-90BB-96084684D9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728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ojafinska.blogspot.com/2012/11/obrazovanje-u-finskoj-iii-deo.html" TargetMode="External"/><Relationship Id="rId3" Type="http://schemas.openxmlformats.org/officeDocument/2006/relationships/hyperlink" Target="https://www.publicdomainpictures.net/view-image.php?image=241615&amp;picture=sweden-flag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zlQSrjRRzW0" TargetMode="External"/><Relationship Id="rId5" Type="http://schemas.openxmlformats.org/officeDocument/2006/relationships/hyperlink" Target="http://www.all-flags-world.com/country-flag/Finland/national-finnish-flag.php" TargetMode="Externa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E734CF4-80FA-4405-BF67-6ED12071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17" y="314864"/>
            <a:ext cx="8936966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2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4FE05A-A526-4BD9-9161-62639314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4" t="17984" r="1628" b="13798"/>
          <a:stretch/>
        </p:blipFill>
        <p:spPr>
          <a:xfrm>
            <a:off x="2523461" y="141062"/>
            <a:ext cx="6950148" cy="67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467BE4-EF97-4CDB-93C4-C5A0057F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3" t="25737" r="1280" b="4962"/>
          <a:stretch/>
        </p:blipFill>
        <p:spPr>
          <a:xfrm>
            <a:off x="2339162" y="229229"/>
            <a:ext cx="6528392" cy="6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975D3B-AF5D-4232-ADE8-371FE8C6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95" t="18294" r="28925" b="20310"/>
          <a:stretch/>
        </p:blipFill>
        <p:spPr>
          <a:xfrm>
            <a:off x="3402419" y="0"/>
            <a:ext cx="4869711" cy="68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247FB-6E79-497E-B8AB-EFEFA4DC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7" t="19070" r="19244" b="5426"/>
          <a:stretch/>
        </p:blipFill>
        <p:spPr>
          <a:xfrm>
            <a:off x="2613837" y="282525"/>
            <a:ext cx="6964326" cy="67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4C55D2-20B4-464B-83BB-55E7DE416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82" t="17674" r="28837" b="20155"/>
          <a:stretch/>
        </p:blipFill>
        <p:spPr>
          <a:xfrm>
            <a:off x="3519376" y="138601"/>
            <a:ext cx="4742122" cy="67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8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EF5C72-CBB6-4682-952C-1E12BB924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7" r="18" b="-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4D5BC5-F7E5-4DFF-B963-BB3819FF2C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40" r="5435"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D6F283FD-56CC-4EA7-B4DE-6572BF622E3D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  <a:hlinkClick r:id="rId6"/>
              </a:rPr>
              <a:t>Vorschulen in Finnland und Schweden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" name="Grafik 9" descr="Ein Bild, das Person, Kind, drinnen, klein enthält.&#10;&#10;Automatisch generierte Beschreibung">
            <a:extLst>
              <a:ext uri="{FF2B5EF4-FFF2-40B4-BE49-F238E27FC236}">
                <a16:creationId xmlns:a16="http://schemas.microsoft.com/office/drawing/2014/main" id="{E21E298C-680C-4E35-AE9F-2E5E45424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12115" y="4487516"/>
            <a:ext cx="2662446" cy="17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5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9E6DDF4-297F-4A4F-9729-0EECB869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69370"/>
              </p:ext>
            </p:extLst>
          </p:nvPr>
        </p:nvGraphicFramePr>
        <p:xfrm>
          <a:off x="170121" y="499730"/>
          <a:ext cx="11717079" cy="6223744"/>
        </p:xfrm>
        <a:graphic>
          <a:graphicData uri="http://schemas.openxmlformats.org/drawingml/2006/table">
            <a:tbl>
              <a:tblPr/>
              <a:tblGrid>
                <a:gridCol w="701749">
                  <a:extLst>
                    <a:ext uri="{9D8B030D-6E8A-4147-A177-3AD203B41FA5}">
                      <a16:colId xmlns:a16="http://schemas.microsoft.com/office/drawing/2014/main" val="915325816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096542811"/>
                    </a:ext>
                  </a:extLst>
                </a:gridCol>
                <a:gridCol w="1680532">
                  <a:extLst>
                    <a:ext uri="{9D8B030D-6E8A-4147-A177-3AD203B41FA5}">
                      <a16:colId xmlns:a16="http://schemas.microsoft.com/office/drawing/2014/main" val="2467375364"/>
                    </a:ext>
                  </a:extLst>
                </a:gridCol>
                <a:gridCol w="272569">
                  <a:extLst>
                    <a:ext uri="{9D8B030D-6E8A-4147-A177-3AD203B41FA5}">
                      <a16:colId xmlns:a16="http://schemas.microsoft.com/office/drawing/2014/main" val="847031479"/>
                    </a:ext>
                  </a:extLst>
                </a:gridCol>
                <a:gridCol w="1124348">
                  <a:extLst>
                    <a:ext uri="{9D8B030D-6E8A-4147-A177-3AD203B41FA5}">
                      <a16:colId xmlns:a16="http://schemas.microsoft.com/office/drawing/2014/main" val="1558872787"/>
                    </a:ext>
                  </a:extLst>
                </a:gridCol>
                <a:gridCol w="265755">
                  <a:extLst>
                    <a:ext uri="{9D8B030D-6E8A-4147-A177-3AD203B41FA5}">
                      <a16:colId xmlns:a16="http://schemas.microsoft.com/office/drawing/2014/main" val="3183354693"/>
                    </a:ext>
                  </a:extLst>
                </a:gridCol>
                <a:gridCol w="1441211">
                  <a:extLst>
                    <a:ext uri="{9D8B030D-6E8A-4147-A177-3AD203B41FA5}">
                      <a16:colId xmlns:a16="http://schemas.microsoft.com/office/drawing/2014/main" val="3228234382"/>
                    </a:ext>
                  </a:extLst>
                </a:gridCol>
                <a:gridCol w="224870">
                  <a:extLst>
                    <a:ext uri="{9D8B030D-6E8A-4147-A177-3AD203B41FA5}">
                      <a16:colId xmlns:a16="http://schemas.microsoft.com/office/drawing/2014/main" val="3482244566"/>
                    </a:ext>
                  </a:extLst>
                </a:gridCol>
                <a:gridCol w="1543425">
                  <a:extLst>
                    <a:ext uri="{9D8B030D-6E8A-4147-A177-3AD203B41FA5}">
                      <a16:colId xmlns:a16="http://schemas.microsoft.com/office/drawing/2014/main" val="385272505"/>
                    </a:ext>
                  </a:extLst>
                </a:gridCol>
                <a:gridCol w="258941">
                  <a:extLst>
                    <a:ext uri="{9D8B030D-6E8A-4147-A177-3AD203B41FA5}">
                      <a16:colId xmlns:a16="http://schemas.microsoft.com/office/drawing/2014/main" val="3440817467"/>
                    </a:ext>
                  </a:extLst>
                </a:gridCol>
                <a:gridCol w="1375418">
                  <a:extLst>
                    <a:ext uri="{9D8B030D-6E8A-4147-A177-3AD203B41FA5}">
                      <a16:colId xmlns:a16="http://schemas.microsoft.com/office/drawing/2014/main" val="1429235126"/>
                    </a:ext>
                  </a:extLst>
                </a:gridCol>
                <a:gridCol w="82829">
                  <a:extLst>
                    <a:ext uri="{9D8B030D-6E8A-4147-A177-3AD203B41FA5}">
                      <a16:colId xmlns:a16="http://schemas.microsoft.com/office/drawing/2014/main" val="2772110563"/>
                    </a:ext>
                  </a:extLst>
                </a:gridCol>
                <a:gridCol w="1417360">
                  <a:extLst>
                    <a:ext uri="{9D8B030D-6E8A-4147-A177-3AD203B41FA5}">
                      <a16:colId xmlns:a16="http://schemas.microsoft.com/office/drawing/2014/main" val="821413744"/>
                    </a:ext>
                  </a:extLst>
                </a:gridCol>
                <a:gridCol w="817709">
                  <a:extLst>
                    <a:ext uri="{9D8B030D-6E8A-4147-A177-3AD203B41FA5}">
                      <a16:colId xmlns:a16="http://schemas.microsoft.com/office/drawing/2014/main" val="2519912523"/>
                    </a:ext>
                  </a:extLst>
                </a:gridCol>
              </a:tblGrid>
              <a:tr h="3600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ERASMUS+ KA1</a:t>
                      </a: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A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Bildungsbrücken im Oberen Feistritztal</a:t>
                      </a: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895676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12387"/>
                  </a:ext>
                </a:extLst>
              </a:tr>
              <a:tr h="216014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271835"/>
                  </a:ext>
                </a:extLst>
              </a:tr>
              <a:tr h="22629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Südtirol</a:t>
                      </a:r>
                    </a:p>
                  </a:txBody>
                  <a:tcPr marL="7466" marR="7466" marT="74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Südtirol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Baden-Württemberg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Baden-Württemberg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76249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Okt/Nov 2021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 Juni 2022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 2022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 Juni 2022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2021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 Aug. 2022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31454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Delegation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Individualr.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Delegation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Individualr.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Delegation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Individualr.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28099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Vor-und Nachname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82140"/>
                  </a:ext>
                </a:extLst>
              </a:tr>
              <a:tr h="388218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Barbara Schreck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N.N.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Cornelia Ziegerhofer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40785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Koglhof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Waisenegg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742860"/>
                  </a:ext>
                </a:extLst>
              </a:tr>
              <a:tr h="388218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Elisabeth Schloffer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Margret Pusterhofer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Sabine Mauerhofer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780236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Koglhof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372344"/>
                  </a:ext>
                </a:extLst>
              </a:tr>
              <a:tr h="388218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Gudrun </a:t>
                      </a:r>
                      <a:r>
                        <a:rPr lang="de-AT" sz="1200" b="0" i="0" u="none" strike="noStrike" dirty="0" err="1">
                          <a:solidFill>
                            <a:srgbClr val="C6591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Damberger</a:t>
                      </a:r>
                      <a:endParaRPr lang="de-AT" sz="1200" b="0" i="0" u="none" strike="noStrike" dirty="0">
                        <a:solidFill>
                          <a:srgbClr val="C6591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Irmgard Töglhofer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Barbara Häusler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559945"/>
                  </a:ext>
                </a:extLst>
              </a:tr>
              <a:tr h="23069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Waisenegg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11257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N.N.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Nina Tanzer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1029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 Haslau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07061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N.N.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22080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Birkfeld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07003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Hilde </a:t>
                      </a:r>
                      <a:r>
                        <a:rPr lang="de-AT" sz="1200" b="0" i="0" u="none" strike="noStrike" dirty="0" err="1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Peball</a:t>
                      </a:r>
                      <a:endParaRPr lang="de-AT" sz="1200" b="0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36227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Haslau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49733"/>
                  </a:ext>
                </a:extLst>
              </a:tr>
              <a:tr h="388218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Gerlinde </a:t>
                      </a:r>
                      <a:r>
                        <a:rPr lang="de-AT" sz="1200" b="0" i="0" u="none" strike="noStrike" dirty="0" err="1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Gaulhofer</a:t>
                      </a:r>
                      <a:endParaRPr lang="de-AT" sz="1200" b="0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500096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Kiga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Waisenegg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145833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05698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Individualreisen (1-3 Personen) bitte um Angabe des geplanten Reisetermins </a:t>
                      </a: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78894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414017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" marR="7466" marT="74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31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A9DD11-E027-4A3D-A1D8-FB4411AE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22" y="336430"/>
            <a:ext cx="8867955" cy="61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0433DD-A7B2-45BE-A810-F965350D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81" y="323490"/>
            <a:ext cx="8764438" cy="6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2AE448-4B6C-4F73-9914-04DA5556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2" y="120202"/>
            <a:ext cx="12131989" cy="67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49DB1D-A8AF-431B-94A7-A8597B0E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32"/>
            <a:ext cx="12238994" cy="68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623873-B7F0-4457-943B-F8D47AF34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6"/>
            <a:ext cx="12270212" cy="6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911EFB-DABE-4055-9712-DB23E758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0"/>
            <a:ext cx="12220629" cy="68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0BF6BE-CFA5-47B4-859C-9E2B9EC3E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2" t="18140" r="21163" b="11317"/>
          <a:stretch/>
        </p:blipFill>
        <p:spPr>
          <a:xfrm>
            <a:off x="2519918" y="305251"/>
            <a:ext cx="6581554" cy="65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8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FBCC64-8DA2-45AF-817A-984A6198D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4" t="23411" r="1453" b="6356"/>
          <a:stretch/>
        </p:blipFill>
        <p:spPr>
          <a:xfrm>
            <a:off x="3009013" y="172697"/>
            <a:ext cx="6486940" cy="64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Breitbild</PresentationFormat>
  <Paragraphs>211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Pojer</dc:creator>
  <cp:lastModifiedBy>Wolfgang Pojer</cp:lastModifiedBy>
  <cp:revision>11</cp:revision>
  <dcterms:created xsi:type="dcterms:W3CDTF">2021-05-01T09:59:55Z</dcterms:created>
  <dcterms:modified xsi:type="dcterms:W3CDTF">2021-05-06T17:40:24Z</dcterms:modified>
</cp:coreProperties>
</file>