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716" r:id="rId3"/>
  </p:sldMasterIdLst>
  <p:notesMasterIdLst>
    <p:notesMasterId r:id="rId22"/>
  </p:notesMasterIdLst>
  <p:sldIdLst>
    <p:sldId id="588" r:id="rId4"/>
    <p:sldId id="589" r:id="rId5"/>
    <p:sldId id="593" r:id="rId6"/>
    <p:sldId id="591" r:id="rId7"/>
    <p:sldId id="592" r:id="rId8"/>
    <p:sldId id="585" r:id="rId9"/>
    <p:sldId id="587" r:id="rId10"/>
    <p:sldId id="586" r:id="rId11"/>
    <p:sldId id="599" r:id="rId12"/>
    <p:sldId id="605" r:id="rId13"/>
    <p:sldId id="600" r:id="rId14"/>
    <p:sldId id="601" r:id="rId15"/>
    <p:sldId id="602" r:id="rId16"/>
    <p:sldId id="603" r:id="rId17"/>
    <p:sldId id="604" r:id="rId18"/>
    <p:sldId id="607" r:id="rId19"/>
    <p:sldId id="608" r:id="rId20"/>
    <p:sldId id="606" r:id="rId21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60"/>
  </p:normalViewPr>
  <p:slideViewPr>
    <p:cSldViewPr snapToGrid="0">
      <p:cViewPr varScale="1">
        <p:scale>
          <a:sx n="90" d="100"/>
          <a:sy n="90" d="100"/>
        </p:scale>
        <p:origin x="576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0" d="100"/>
        <a:sy n="6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viewProps" Target="view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presProps" Target="pres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AT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BC098AC-AAEB-47CC-970F-63C7A52713DE}" type="datetimeFigureOut">
              <a:rPr lang="de-AT" smtClean="0"/>
              <a:t>12.10.2021</a:t>
            </a:fld>
            <a:endParaRPr lang="de-AT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AT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AT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81EB1AA-4075-47FE-85E6-6C48BD82035B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0197184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EEE9D4A-5544-4DFE-B0B7-82583E7CB86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1D614A67-49DB-41E2-BE40-18015565F6D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  <a:endParaRPr lang="de-AT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7F9AE799-9E59-4582-8B80-2BDBD17D1C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2DEA52-5AFF-490D-B9AD-DC98814EA8BF}" type="datetimeFigureOut">
              <a:rPr lang="de-AT" smtClean="0"/>
              <a:t>12.10.2021</a:t>
            </a:fld>
            <a:endParaRPr lang="de-AT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A2EBFCA4-61B3-4783-8DFF-78C9AF4FED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53411E4E-FE03-4E5B-954E-4D60293445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DFBA37-C408-4F86-BC58-CF44CA8678C9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3491026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A8E56CB-7823-4704-9AF8-EC2A798F24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F3E0AEC9-087B-4090-91D5-D243B4739F1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305EB074-DC6B-4AD1-AC65-1E1D0E1C8E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2DEA52-5AFF-490D-B9AD-DC98814EA8BF}" type="datetimeFigureOut">
              <a:rPr lang="de-AT" smtClean="0"/>
              <a:t>12.10.2021</a:t>
            </a:fld>
            <a:endParaRPr lang="de-AT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2E3DEAF9-8791-4434-9A9B-24B850141F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2132EBE5-84D1-4893-828D-3FCA15FEF8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DFBA37-C408-4F86-BC58-CF44CA8678C9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2962673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>
            <a:extLst>
              <a:ext uri="{FF2B5EF4-FFF2-40B4-BE49-F238E27FC236}">
                <a16:creationId xmlns:a16="http://schemas.microsoft.com/office/drawing/2014/main" id="{94B2D4F5-CC4A-43FC-BC26-564E8F0489C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441AD5A8-140B-458A-BBAF-393C74CA586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D1F61CB4-847E-4C40-8F52-7190BEBA2D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2DEA52-5AFF-490D-B9AD-DC98814EA8BF}" type="datetimeFigureOut">
              <a:rPr lang="de-AT" smtClean="0"/>
              <a:t>12.10.2021</a:t>
            </a:fld>
            <a:endParaRPr lang="de-AT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28574F41-914D-4E8F-B53E-4E96CA2C58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739F43E3-928D-484D-9A7F-AC7E4D2275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DFBA37-C408-4F86-BC58-CF44CA8678C9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75148265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ine 2">
            <a:extLst>
              <a:ext uri="{FF2B5EF4-FFF2-40B4-BE49-F238E27FC236}">
                <a16:creationId xmlns:a16="http://schemas.microsoft.com/office/drawing/2014/main" id="{7BC93A42-3207-4846-A0AD-C73280D797EB}"/>
              </a:ext>
            </a:extLst>
          </p:cNvPr>
          <p:cNvSpPr>
            <a:spLocks noChangeShapeType="1"/>
          </p:cNvSpPr>
          <p:nvPr/>
        </p:nvSpPr>
        <p:spPr bwMode="auto">
          <a:xfrm>
            <a:off x="9753600" y="1066800"/>
            <a:ext cx="0" cy="449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de-DE" sz="1800">
              <a:latin typeface="Arial" charset="0"/>
            </a:endParaRPr>
          </a:p>
        </p:txBody>
      </p:sp>
      <p:grpSp>
        <p:nvGrpSpPr>
          <p:cNvPr id="5" name="Group 8">
            <a:extLst>
              <a:ext uri="{FF2B5EF4-FFF2-40B4-BE49-F238E27FC236}">
                <a16:creationId xmlns:a16="http://schemas.microsoft.com/office/drawing/2014/main" id="{33A84BF8-2C09-4E8C-903D-667C44C96CDA}"/>
              </a:ext>
            </a:extLst>
          </p:cNvPr>
          <p:cNvGrpSpPr>
            <a:grpSpLocks/>
          </p:cNvGrpSpPr>
          <p:nvPr/>
        </p:nvGrpSpPr>
        <p:grpSpPr bwMode="auto">
          <a:xfrm>
            <a:off x="9990667" y="2992438"/>
            <a:ext cx="1784351" cy="2189162"/>
            <a:chOff x="4704" y="1885"/>
            <a:chExt cx="843" cy="1379"/>
          </a:xfrm>
        </p:grpSpPr>
        <p:sp>
          <p:nvSpPr>
            <p:cNvPr id="6" name="Oval 9">
              <a:extLst>
                <a:ext uri="{FF2B5EF4-FFF2-40B4-BE49-F238E27FC236}">
                  <a16:creationId xmlns:a16="http://schemas.microsoft.com/office/drawing/2014/main" id="{BC86FA0C-5D1F-4A88-B30A-9C707342AE1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04" y="1885"/>
              <a:ext cx="127" cy="127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de-DE" sz="1800">
                <a:latin typeface="Arial" charset="0"/>
              </a:endParaRPr>
            </a:p>
          </p:txBody>
        </p:sp>
        <p:sp>
          <p:nvSpPr>
            <p:cNvPr id="7" name="Oval 10">
              <a:extLst>
                <a:ext uri="{FF2B5EF4-FFF2-40B4-BE49-F238E27FC236}">
                  <a16:creationId xmlns:a16="http://schemas.microsoft.com/office/drawing/2014/main" id="{81874B48-D465-4005-91FB-E22E8256834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83" y="1885"/>
              <a:ext cx="127" cy="127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de-DE" sz="1800">
                <a:latin typeface="Arial" charset="0"/>
              </a:endParaRPr>
            </a:p>
          </p:txBody>
        </p:sp>
        <p:sp>
          <p:nvSpPr>
            <p:cNvPr id="8" name="Oval 11">
              <a:extLst>
                <a:ext uri="{FF2B5EF4-FFF2-40B4-BE49-F238E27FC236}">
                  <a16:creationId xmlns:a16="http://schemas.microsoft.com/office/drawing/2014/main" id="{8F064600-CA78-4E88-AD5E-09605B982DA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62" y="1885"/>
              <a:ext cx="127" cy="127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de-DE" sz="1800">
                <a:latin typeface="Arial" charset="0"/>
              </a:endParaRPr>
            </a:p>
          </p:txBody>
        </p:sp>
        <p:sp>
          <p:nvSpPr>
            <p:cNvPr id="9" name="Oval 12">
              <a:extLst>
                <a:ext uri="{FF2B5EF4-FFF2-40B4-BE49-F238E27FC236}">
                  <a16:creationId xmlns:a16="http://schemas.microsoft.com/office/drawing/2014/main" id="{960F6435-106F-4D1A-AFE2-F6CD2D0D274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04" y="2064"/>
              <a:ext cx="127" cy="127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de-DE" sz="1800">
                <a:latin typeface="Arial" charset="0"/>
              </a:endParaRPr>
            </a:p>
          </p:txBody>
        </p:sp>
        <p:sp>
          <p:nvSpPr>
            <p:cNvPr id="10" name="Oval 13">
              <a:extLst>
                <a:ext uri="{FF2B5EF4-FFF2-40B4-BE49-F238E27FC236}">
                  <a16:creationId xmlns:a16="http://schemas.microsoft.com/office/drawing/2014/main" id="{C7CAA6C2-C2CD-4B4D-94C7-F57D605FF2C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83" y="2064"/>
              <a:ext cx="127" cy="127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de-DE" sz="1800">
                <a:latin typeface="Arial" charset="0"/>
              </a:endParaRPr>
            </a:p>
          </p:txBody>
        </p:sp>
        <p:sp>
          <p:nvSpPr>
            <p:cNvPr id="11" name="Oval 14">
              <a:extLst>
                <a:ext uri="{FF2B5EF4-FFF2-40B4-BE49-F238E27FC236}">
                  <a16:creationId xmlns:a16="http://schemas.microsoft.com/office/drawing/2014/main" id="{A468CA04-F8DA-4280-A818-200A892E18F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62" y="2064"/>
              <a:ext cx="127" cy="127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de-DE" sz="1800">
                <a:latin typeface="Arial" charset="0"/>
              </a:endParaRPr>
            </a:p>
          </p:txBody>
        </p:sp>
        <p:sp>
          <p:nvSpPr>
            <p:cNvPr id="12" name="Oval 15">
              <a:extLst>
                <a:ext uri="{FF2B5EF4-FFF2-40B4-BE49-F238E27FC236}">
                  <a16:creationId xmlns:a16="http://schemas.microsoft.com/office/drawing/2014/main" id="{C0DF091F-99B9-4F93-9684-1675BDD8167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41" y="2064"/>
              <a:ext cx="127" cy="127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de-DE" sz="1800">
                <a:latin typeface="Arial" charset="0"/>
              </a:endParaRPr>
            </a:p>
          </p:txBody>
        </p:sp>
        <p:sp>
          <p:nvSpPr>
            <p:cNvPr id="13" name="Oval 16">
              <a:extLst>
                <a:ext uri="{FF2B5EF4-FFF2-40B4-BE49-F238E27FC236}">
                  <a16:creationId xmlns:a16="http://schemas.microsoft.com/office/drawing/2014/main" id="{04729488-E76C-4B8A-8430-78FFB918B67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04" y="2243"/>
              <a:ext cx="127" cy="127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de-DE" sz="1800">
                <a:latin typeface="Arial" charset="0"/>
              </a:endParaRPr>
            </a:p>
          </p:txBody>
        </p:sp>
        <p:sp>
          <p:nvSpPr>
            <p:cNvPr id="14" name="Oval 17">
              <a:extLst>
                <a:ext uri="{FF2B5EF4-FFF2-40B4-BE49-F238E27FC236}">
                  <a16:creationId xmlns:a16="http://schemas.microsoft.com/office/drawing/2014/main" id="{BA20719F-CFB5-48A5-BB1E-877C0866CBC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83" y="2243"/>
              <a:ext cx="127" cy="127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de-DE" sz="1800">
                <a:latin typeface="Arial" charset="0"/>
              </a:endParaRPr>
            </a:p>
          </p:txBody>
        </p:sp>
        <p:sp>
          <p:nvSpPr>
            <p:cNvPr id="15" name="Oval 18">
              <a:extLst>
                <a:ext uri="{FF2B5EF4-FFF2-40B4-BE49-F238E27FC236}">
                  <a16:creationId xmlns:a16="http://schemas.microsoft.com/office/drawing/2014/main" id="{398A25C4-7E94-4EF7-8FB7-03B4A6A21E3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62" y="2243"/>
              <a:ext cx="127" cy="127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de-DE" sz="1800">
                <a:latin typeface="Arial" charset="0"/>
              </a:endParaRPr>
            </a:p>
          </p:txBody>
        </p:sp>
        <p:sp>
          <p:nvSpPr>
            <p:cNvPr id="16" name="Oval 19">
              <a:extLst>
                <a:ext uri="{FF2B5EF4-FFF2-40B4-BE49-F238E27FC236}">
                  <a16:creationId xmlns:a16="http://schemas.microsoft.com/office/drawing/2014/main" id="{463AB43E-E4DF-4D2E-A71F-5EF5D9A8DA6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41" y="2243"/>
              <a:ext cx="127" cy="127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de-DE" sz="1800">
                <a:latin typeface="Arial" charset="0"/>
              </a:endParaRPr>
            </a:p>
          </p:txBody>
        </p:sp>
        <p:sp>
          <p:nvSpPr>
            <p:cNvPr id="17" name="Oval 20">
              <a:extLst>
                <a:ext uri="{FF2B5EF4-FFF2-40B4-BE49-F238E27FC236}">
                  <a16:creationId xmlns:a16="http://schemas.microsoft.com/office/drawing/2014/main" id="{CAF0C41F-59F7-4CF3-B5CF-A736122BDA5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20" y="2243"/>
              <a:ext cx="127" cy="127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de-DE" sz="1800">
                <a:latin typeface="Arial" charset="0"/>
              </a:endParaRPr>
            </a:p>
          </p:txBody>
        </p:sp>
        <p:sp>
          <p:nvSpPr>
            <p:cNvPr id="18" name="Oval 21">
              <a:extLst>
                <a:ext uri="{FF2B5EF4-FFF2-40B4-BE49-F238E27FC236}">
                  <a16:creationId xmlns:a16="http://schemas.microsoft.com/office/drawing/2014/main" id="{45AB1AF1-B95A-48D3-846B-9FF05A3AACF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04" y="2421"/>
              <a:ext cx="127" cy="128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de-DE" sz="1800">
                <a:latin typeface="Arial" charset="0"/>
              </a:endParaRPr>
            </a:p>
          </p:txBody>
        </p:sp>
        <p:sp>
          <p:nvSpPr>
            <p:cNvPr id="19" name="Oval 22">
              <a:extLst>
                <a:ext uri="{FF2B5EF4-FFF2-40B4-BE49-F238E27FC236}">
                  <a16:creationId xmlns:a16="http://schemas.microsoft.com/office/drawing/2014/main" id="{E59B2B39-F6D0-4CE7-AE51-B8009E10BE9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83" y="2421"/>
              <a:ext cx="127" cy="128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de-DE" sz="1800">
                <a:latin typeface="Arial" charset="0"/>
              </a:endParaRPr>
            </a:p>
          </p:txBody>
        </p:sp>
        <p:sp>
          <p:nvSpPr>
            <p:cNvPr id="20" name="Oval 23">
              <a:extLst>
                <a:ext uri="{FF2B5EF4-FFF2-40B4-BE49-F238E27FC236}">
                  <a16:creationId xmlns:a16="http://schemas.microsoft.com/office/drawing/2014/main" id="{2B2EF243-F38C-4DE7-A67D-D7D10A7223A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62" y="2421"/>
              <a:ext cx="127" cy="128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de-DE" sz="1800">
                <a:latin typeface="Arial" charset="0"/>
              </a:endParaRPr>
            </a:p>
          </p:txBody>
        </p:sp>
        <p:sp>
          <p:nvSpPr>
            <p:cNvPr id="21" name="Oval 24">
              <a:extLst>
                <a:ext uri="{FF2B5EF4-FFF2-40B4-BE49-F238E27FC236}">
                  <a16:creationId xmlns:a16="http://schemas.microsoft.com/office/drawing/2014/main" id="{54CBA4E3-1B7E-462B-A75C-CF120AD2984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41" y="2421"/>
              <a:ext cx="127" cy="128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de-DE" sz="1800">
                <a:latin typeface="Arial" charset="0"/>
              </a:endParaRPr>
            </a:p>
          </p:txBody>
        </p:sp>
        <p:sp>
          <p:nvSpPr>
            <p:cNvPr id="22" name="Oval 25">
              <a:extLst>
                <a:ext uri="{FF2B5EF4-FFF2-40B4-BE49-F238E27FC236}">
                  <a16:creationId xmlns:a16="http://schemas.microsoft.com/office/drawing/2014/main" id="{D43F821F-5618-4C44-ACCC-55CE7F9034A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04" y="2600"/>
              <a:ext cx="127" cy="128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de-DE" sz="1800">
                <a:latin typeface="Arial" charset="0"/>
              </a:endParaRPr>
            </a:p>
          </p:txBody>
        </p:sp>
        <p:sp>
          <p:nvSpPr>
            <p:cNvPr id="23" name="Oval 26">
              <a:extLst>
                <a:ext uri="{FF2B5EF4-FFF2-40B4-BE49-F238E27FC236}">
                  <a16:creationId xmlns:a16="http://schemas.microsoft.com/office/drawing/2014/main" id="{9CF596BC-20BE-40E3-8A4E-165ADC4801B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83" y="2600"/>
              <a:ext cx="127" cy="128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de-DE" sz="1800">
                <a:latin typeface="Arial" charset="0"/>
              </a:endParaRPr>
            </a:p>
          </p:txBody>
        </p:sp>
        <p:sp>
          <p:nvSpPr>
            <p:cNvPr id="24" name="Oval 27">
              <a:extLst>
                <a:ext uri="{FF2B5EF4-FFF2-40B4-BE49-F238E27FC236}">
                  <a16:creationId xmlns:a16="http://schemas.microsoft.com/office/drawing/2014/main" id="{C18A8152-7753-4623-9499-34587FE1A9B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62" y="2600"/>
              <a:ext cx="127" cy="128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de-DE" sz="1800">
                <a:latin typeface="Arial" charset="0"/>
              </a:endParaRPr>
            </a:p>
          </p:txBody>
        </p:sp>
        <p:sp>
          <p:nvSpPr>
            <p:cNvPr id="25" name="Oval 28">
              <a:extLst>
                <a:ext uri="{FF2B5EF4-FFF2-40B4-BE49-F238E27FC236}">
                  <a16:creationId xmlns:a16="http://schemas.microsoft.com/office/drawing/2014/main" id="{A8A9EB6B-0CEE-4B78-A476-B4F79152B93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41" y="2600"/>
              <a:ext cx="127" cy="128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de-DE" sz="1800">
                <a:latin typeface="Arial" charset="0"/>
              </a:endParaRPr>
            </a:p>
          </p:txBody>
        </p:sp>
        <p:sp>
          <p:nvSpPr>
            <p:cNvPr id="26" name="Oval 29">
              <a:extLst>
                <a:ext uri="{FF2B5EF4-FFF2-40B4-BE49-F238E27FC236}">
                  <a16:creationId xmlns:a16="http://schemas.microsoft.com/office/drawing/2014/main" id="{CCE642C7-115A-40C5-9217-EC7F6A2C5F5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20" y="2600"/>
              <a:ext cx="127" cy="128"/>
            </a:xfrm>
            <a:prstGeom prst="ellipse">
              <a:avLst/>
            </a:prstGeom>
            <a:solidFill>
              <a:schemeClr val="fol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de-DE" sz="1800">
                <a:latin typeface="Arial" charset="0"/>
              </a:endParaRPr>
            </a:p>
          </p:txBody>
        </p:sp>
        <p:sp>
          <p:nvSpPr>
            <p:cNvPr id="27" name="Oval 30">
              <a:extLst>
                <a:ext uri="{FF2B5EF4-FFF2-40B4-BE49-F238E27FC236}">
                  <a16:creationId xmlns:a16="http://schemas.microsoft.com/office/drawing/2014/main" id="{A4539AEA-3993-4D0A-9649-6E08788E620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04" y="2779"/>
              <a:ext cx="127" cy="127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de-DE" sz="1800">
                <a:latin typeface="Arial" charset="0"/>
              </a:endParaRPr>
            </a:p>
          </p:txBody>
        </p:sp>
        <p:sp>
          <p:nvSpPr>
            <p:cNvPr id="28" name="Oval 31">
              <a:extLst>
                <a:ext uri="{FF2B5EF4-FFF2-40B4-BE49-F238E27FC236}">
                  <a16:creationId xmlns:a16="http://schemas.microsoft.com/office/drawing/2014/main" id="{C0D3F094-D2F1-47D8-B42E-8834C729AE0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83" y="2779"/>
              <a:ext cx="127" cy="127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de-DE" sz="1800">
                <a:latin typeface="Arial" charset="0"/>
              </a:endParaRPr>
            </a:p>
          </p:txBody>
        </p:sp>
        <p:sp>
          <p:nvSpPr>
            <p:cNvPr id="29" name="Oval 32">
              <a:extLst>
                <a:ext uri="{FF2B5EF4-FFF2-40B4-BE49-F238E27FC236}">
                  <a16:creationId xmlns:a16="http://schemas.microsoft.com/office/drawing/2014/main" id="{BA328D49-123D-4157-B2FD-D4F569EB8C2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62" y="2779"/>
              <a:ext cx="127" cy="127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de-DE" sz="1800">
                <a:latin typeface="Arial" charset="0"/>
              </a:endParaRPr>
            </a:p>
          </p:txBody>
        </p:sp>
        <p:sp>
          <p:nvSpPr>
            <p:cNvPr id="30" name="Oval 33">
              <a:extLst>
                <a:ext uri="{FF2B5EF4-FFF2-40B4-BE49-F238E27FC236}">
                  <a16:creationId xmlns:a16="http://schemas.microsoft.com/office/drawing/2014/main" id="{E7D5631F-A746-4C2E-B2A2-B419061DBFC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41" y="2779"/>
              <a:ext cx="127" cy="127"/>
            </a:xfrm>
            <a:prstGeom prst="ellipse">
              <a:avLst/>
            </a:prstGeom>
            <a:solidFill>
              <a:schemeClr val="fol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de-DE" sz="1800">
                <a:latin typeface="Arial" charset="0"/>
              </a:endParaRPr>
            </a:p>
          </p:txBody>
        </p:sp>
        <p:sp>
          <p:nvSpPr>
            <p:cNvPr id="31" name="Oval 34">
              <a:extLst>
                <a:ext uri="{FF2B5EF4-FFF2-40B4-BE49-F238E27FC236}">
                  <a16:creationId xmlns:a16="http://schemas.microsoft.com/office/drawing/2014/main" id="{4CDFC457-0D78-439A-BC75-5BE99122F18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04" y="2958"/>
              <a:ext cx="127" cy="127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de-DE" sz="1800">
                <a:latin typeface="Arial" charset="0"/>
              </a:endParaRPr>
            </a:p>
          </p:txBody>
        </p:sp>
        <p:sp>
          <p:nvSpPr>
            <p:cNvPr id="32" name="Oval 35">
              <a:extLst>
                <a:ext uri="{FF2B5EF4-FFF2-40B4-BE49-F238E27FC236}">
                  <a16:creationId xmlns:a16="http://schemas.microsoft.com/office/drawing/2014/main" id="{F5B3DC9F-486B-415E-9EC4-562A5C62FD9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83" y="2958"/>
              <a:ext cx="127" cy="127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de-DE" sz="1800">
                <a:latin typeface="Arial" charset="0"/>
              </a:endParaRPr>
            </a:p>
          </p:txBody>
        </p:sp>
        <p:sp>
          <p:nvSpPr>
            <p:cNvPr id="33" name="Oval 36">
              <a:extLst>
                <a:ext uri="{FF2B5EF4-FFF2-40B4-BE49-F238E27FC236}">
                  <a16:creationId xmlns:a16="http://schemas.microsoft.com/office/drawing/2014/main" id="{65644338-DC9C-4283-A675-951B0234738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62" y="2958"/>
              <a:ext cx="127" cy="127"/>
            </a:xfrm>
            <a:prstGeom prst="ellipse">
              <a:avLst/>
            </a:prstGeom>
            <a:solidFill>
              <a:schemeClr val="fol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de-DE" sz="1800">
                <a:latin typeface="Arial" charset="0"/>
              </a:endParaRPr>
            </a:p>
          </p:txBody>
        </p:sp>
        <p:sp>
          <p:nvSpPr>
            <p:cNvPr id="34" name="Oval 37">
              <a:extLst>
                <a:ext uri="{FF2B5EF4-FFF2-40B4-BE49-F238E27FC236}">
                  <a16:creationId xmlns:a16="http://schemas.microsoft.com/office/drawing/2014/main" id="{228766CB-3F78-4D37-804F-4D3F99A5AF2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41" y="2958"/>
              <a:ext cx="127" cy="127"/>
            </a:xfrm>
            <a:prstGeom prst="ellipse">
              <a:avLst/>
            </a:prstGeom>
            <a:solidFill>
              <a:schemeClr val="fol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de-DE" sz="1800">
                <a:latin typeface="Arial" charset="0"/>
              </a:endParaRPr>
            </a:p>
          </p:txBody>
        </p:sp>
        <p:sp>
          <p:nvSpPr>
            <p:cNvPr id="35" name="Oval 38">
              <a:extLst>
                <a:ext uri="{FF2B5EF4-FFF2-40B4-BE49-F238E27FC236}">
                  <a16:creationId xmlns:a16="http://schemas.microsoft.com/office/drawing/2014/main" id="{FE657FC7-245D-4655-A6D1-B914F4960CD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83" y="3137"/>
              <a:ext cx="127" cy="127"/>
            </a:xfrm>
            <a:prstGeom prst="ellipse">
              <a:avLst/>
            </a:prstGeom>
            <a:solidFill>
              <a:schemeClr val="fol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de-DE" sz="1800">
                <a:latin typeface="Arial" charset="0"/>
              </a:endParaRPr>
            </a:p>
          </p:txBody>
        </p:sp>
        <p:sp>
          <p:nvSpPr>
            <p:cNvPr id="36" name="Oval 39">
              <a:extLst>
                <a:ext uri="{FF2B5EF4-FFF2-40B4-BE49-F238E27FC236}">
                  <a16:creationId xmlns:a16="http://schemas.microsoft.com/office/drawing/2014/main" id="{7DFF3318-D258-4EB3-A33B-8A069052CB8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41" y="3137"/>
              <a:ext cx="127" cy="127"/>
            </a:xfrm>
            <a:prstGeom prst="ellipse">
              <a:avLst/>
            </a:prstGeom>
            <a:solidFill>
              <a:schemeClr val="fol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de-DE" sz="1800">
                <a:latin typeface="Arial" charset="0"/>
              </a:endParaRPr>
            </a:p>
          </p:txBody>
        </p:sp>
      </p:grpSp>
      <p:sp>
        <p:nvSpPr>
          <p:cNvPr id="37" name="Line 40">
            <a:extLst>
              <a:ext uri="{FF2B5EF4-FFF2-40B4-BE49-F238E27FC236}">
                <a16:creationId xmlns:a16="http://schemas.microsoft.com/office/drawing/2014/main" id="{CECA87FD-68AD-470E-B864-6365A7DD810A}"/>
              </a:ext>
            </a:extLst>
          </p:cNvPr>
          <p:cNvSpPr>
            <a:spLocks noChangeShapeType="1"/>
          </p:cNvSpPr>
          <p:nvPr/>
        </p:nvSpPr>
        <p:spPr bwMode="auto">
          <a:xfrm>
            <a:off x="406400" y="2819400"/>
            <a:ext cx="10972800" cy="0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de-DE" sz="1800">
              <a:latin typeface="Arial" charset="0"/>
            </a:endParaRPr>
          </a:p>
        </p:txBody>
      </p:sp>
      <p:sp>
        <p:nvSpPr>
          <p:cNvPr id="75779" name="Rectangle 3"/>
          <p:cNvSpPr>
            <a:spLocks noGrp="1" noChangeArrowheads="1"/>
          </p:cNvSpPr>
          <p:nvPr>
            <p:ph type="ctrTitle"/>
          </p:nvPr>
        </p:nvSpPr>
        <p:spPr>
          <a:xfrm>
            <a:off x="421217" y="466725"/>
            <a:ext cx="9042400" cy="2133600"/>
          </a:xfrm>
        </p:spPr>
        <p:txBody>
          <a:bodyPr/>
          <a:lstStyle>
            <a:lvl1pPr algn="r">
              <a:defRPr sz="4800"/>
            </a:lvl1pPr>
          </a:lstStyle>
          <a:p>
            <a:r>
              <a:rPr lang="de-DE" altLang="en-US"/>
              <a:t>Titelmasterformat durch Klicken bearbeiten</a:t>
            </a:r>
          </a:p>
        </p:txBody>
      </p:sp>
      <p:sp>
        <p:nvSpPr>
          <p:cNvPr id="75780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132417" y="3049588"/>
            <a:ext cx="8331200" cy="2362200"/>
          </a:xfrm>
        </p:spPr>
        <p:txBody>
          <a:bodyPr/>
          <a:lstStyle>
            <a:lvl1pPr marL="0" indent="0" algn="r">
              <a:buFont typeface="Wingdings" pitchFamily="2" charset="2"/>
              <a:buNone/>
              <a:defRPr sz="3200"/>
            </a:lvl1pPr>
          </a:lstStyle>
          <a:p>
            <a:r>
              <a:rPr lang="de-DE" altLang="en-US"/>
              <a:t>Formatvorlage des Untertitelmasters durch Klicken bearbeiten</a:t>
            </a:r>
          </a:p>
        </p:txBody>
      </p:sp>
      <p:sp>
        <p:nvSpPr>
          <p:cNvPr id="38" name="Rectangle 5">
            <a:extLst>
              <a:ext uri="{FF2B5EF4-FFF2-40B4-BE49-F238E27FC236}">
                <a16:creationId xmlns:a16="http://schemas.microsoft.com/office/drawing/2014/main" id="{2B1853CE-D465-4213-8687-97B74F875B1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en-US"/>
          </a:p>
        </p:txBody>
      </p:sp>
      <p:sp>
        <p:nvSpPr>
          <p:cNvPr id="39" name="Rectangle 6">
            <a:extLst>
              <a:ext uri="{FF2B5EF4-FFF2-40B4-BE49-F238E27FC236}">
                <a16:creationId xmlns:a16="http://schemas.microsoft.com/office/drawing/2014/main" id="{36C6B0CC-DFA5-488A-89A9-DB71954FBDC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altLang="en-US"/>
              <a:t>Wolfgang Pojer</a:t>
            </a:r>
          </a:p>
        </p:txBody>
      </p:sp>
      <p:sp>
        <p:nvSpPr>
          <p:cNvPr id="40" name="Rectangle 7">
            <a:extLst>
              <a:ext uri="{FF2B5EF4-FFF2-40B4-BE49-F238E27FC236}">
                <a16:creationId xmlns:a16="http://schemas.microsoft.com/office/drawing/2014/main" id="{BB3DCF3C-6723-4F40-A0E7-6824BEA8016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1C45362-9476-4A9D-AD83-2C7C512E2FF1}" type="slidenum">
              <a:rPr lang="de-DE" altLang="en-US"/>
              <a:pPr/>
              <a:t>‹Nr.›</a:t>
            </a:fld>
            <a:endParaRPr lang="de-DE" altLang="en-US"/>
          </a:p>
        </p:txBody>
      </p:sp>
    </p:spTree>
    <p:extLst>
      <p:ext uri="{BB962C8B-B14F-4D97-AF65-F5344CB8AC3E}">
        <p14:creationId xmlns:p14="http://schemas.microsoft.com/office/powerpoint/2010/main" val="279271356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A0769998-DBBF-4951-A341-E7FC3469424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338F0C93-C3AD-48DA-8037-AD025DED52F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altLang="en-US"/>
              <a:t>Wolfgang Pojer</a:t>
            </a:r>
          </a:p>
        </p:txBody>
      </p:sp>
      <p:sp>
        <p:nvSpPr>
          <p:cNvPr id="6" name="Rectangle 7">
            <a:extLst>
              <a:ext uri="{FF2B5EF4-FFF2-40B4-BE49-F238E27FC236}">
                <a16:creationId xmlns:a16="http://schemas.microsoft.com/office/drawing/2014/main" id="{2F269D72-0F27-4C59-8592-81C6EAD909B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00E3800-7AB2-4EED-A021-73D03768E238}" type="slidenum">
              <a:rPr lang="de-DE" altLang="en-US"/>
              <a:pPr/>
              <a:t>‹Nr.›</a:t>
            </a:fld>
            <a:endParaRPr lang="de-DE" altLang="en-US"/>
          </a:p>
        </p:txBody>
      </p:sp>
    </p:spTree>
    <p:extLst>
      <p:ext uri="{BB962C8B-B14F-4D97-AF65-F5344CB8AC3E}">
        <p14:creationId xmlns:p14="http://schemas.microsoft.com/office/powerpoint/2010/main" val="73084660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1F60CE94-4F54-44E0-B725-ACFC3D5C791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C5445876-19F2-4900-9D21-9855A49260B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altLang="en-US"/>
              <a:t>Wolfgang Pojer</a:t>
            </a:r>
          </a:p>
        </p:txBody>
      </p:sp>
      <p:sp>
        <p:nvSpPr>
          <p:cNvPr id="6" name="Rectangle 7">
            <a:extLst>
              <a:ext uri="{FF2B5EF4-FFF2-40B4-BE49-F238E27FC236}">
                <a16:creationId xmlns:a16="http://schemas.microsoft.com/office/drawing/2014/main" id="{6BEF1B9B-4875-454B-A66E-A59736717A1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7B7E2A6-9325-4066-939B-F3640FCCF946}" type="slidenum">
              <a:rPr lang="de-DE" altLang="en-US"/>
              <a:pPr/>
              <a:t>‹Nr.›</a:t>
            </a:fld>
            <a:endParaRPr lang="de-DE" altLang="en-US"/>
          </a:p>
        </p:txBody>
      </p:sp>
    </p:spTree>
    <p:extLst>
      <p:ext uri="{BB962C8B-B14F-4D97-AF65-F5344CB8AC3E}">
        <p14:creationId xmlns:p14="http://schemas.microsoft.com/office/powerpoint/2010/main" val="8129178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609600" y="1719263"/>
            <a:ext cx="5384800" cy="44116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6197600" y="1719263"/>
            <a:ext cx="5384800" cy="44116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816B190A-5192-4877-BA36-D71FC9EE4CC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9E5D222F-18A3-4C2C-BB83-C0B64A91646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altLang="en-US"/>
              <a:t>Wolfgang Pojer</a:t>
            </a:r>
          </a:p>
        </p:txBody>
      </p:sp>
      <p:sp>
        <p:nvSpPr>
          <p:cNvPr id="7" name="Rectangle 7">
            <a:extLst>
              <a:ext uri="{FF2B5EF4-FFF2-40B4-BE49-F238E27FC236}">
                <a16:creationId xmlns:a16="http://schemas.microsoft.com/office/drawing/2014/main" id="{17249691-3F27-44D2-99AB-DE293051481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52E9BDC-8EA9-4E81-B762-39F04C20FFAF}" type="slidenum">
              <a:rPr lang="de-DE" altLang="en-US"/>
              <a:pPr/>
              <a:t>‹Nr.›</a:t>
            </a:fld>
            <a:endParaRPr lang="de-DE" altLang="en-US"/>
          </a:p>
        </p:txBody>
      </p:sp>
    </p:spTree>
    <p:extLst>
      <p:ext uri="{BB962C8B-B14F-4D97-AF65-F5344CB8AC3E}">
        <p14:creationId xmlns:p14="http://schemas.microsoft.com/office/powerpoint/2010/main" val="383639909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Rectangle 5">
            <a:extLst>
              <a:ext uri="{FF2B5EF4-FFF2-40B4-BE49-F238E27FC236}">
                <a16:creationId xmlns:a16="http://schemas.microsoft.com/office/drawing/2014/main" id="{B24EBBA7-E636-4307-982E-F618FB1588C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en-US"/>
          </a:p>
        </p:txBody>
      </p:sp>
      <p:sp>
        <p:nvSpPr>
          <p:cNvPr id="8" name="Rectangle 6">
            <a:extLst>
              <a:ext uri="{FF2B5EF4-FFF2-40B4-BE49-F238E27FC236}">
                <a16:creationId xmlns:a16="http://schemas.microsoft.com/office/drawing/2014/main" id="{871D1625-9D51-4760-8E58-A783065C695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altLang="en-US"/>
              <a:t>Wolfgang Pojer</a:t>
            </a:r>
          </a:p>
        </p:txBody>
      </p:sp>
      <p:sp>
        <p:nvSpPr>
          <p:cNvPr id="9" name="Rectangle 7">
            <a:extLst>
              <a:ext uri="{FF2B5EF4-FFF2-40B4-BE49-F238E27FC236}">
                <a16:creationId xmlns:a16="http://schemas.microsoft.com/office/drawing/2014/main" id="{44D4E373-9B25-4089-988F-1D3513E9272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CB27AAC-5129-4627-ACD8-F205F7CB9D80}" type="slidenum">
              <a:rPr lang="de-DE" altLang="en-US"/>
              <a:pPr/>
              <a:t>‹Nr.›</a:t>
            </a:fld>
            <a:endParaRPr lang="de-DE" altLang="en-US"/>
          </a:p>
        </p:txBody>
      </p:sp>
    </p:spTree>
    <p:extLst>
      <p:ext uri="{BB962C8B-B14F-4D97-AF65-F5344CB8AC3E}">
        <p14:creationId xmlns:p14="http://schemas.microsoft.com/office/powerpoint/2010/main" val="129523221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D802A845-0FD0-4D9C-8549-E8B534E2070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EB9E9B85-81F1-4D0D-B0AE-F18B6E04DAE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altLang="en-US"/>
              <a:t>Wolfgang Pojer</a:t>
            </a:r>
          </a:p>
        </p:txBody>
      </p:sp>
      <p:sp>
        <p:nvSpPr>
          <p:cNvPr id="5" name="Rectangle 7">
            <a:extLst>
              <a:ext uri="{FF2B5EF4-FFF2-40B4-BE49-F238E27FC236}">
                <a16:creationId xmlns:a16="http://schemas.microsoft.com/office/drawing/2014/main" id="{6A76680C-6CE8-4B7E-A7CC-0A6C545DB3B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4BBCA92-D862-4623-A63A-B4F035AC4780}" type="slidenum">
              <a:rPr lang="de-DE" altLang="en-US"/>
              <a:pPr/>
              <a:t>‹Nr.›</a:t>
            </a:fld>
            <a:endParaRPr lang="de-DE" altLang="en-US"/>
          </a:p>
        </p:txBody>
      </p:sp>
    </p:spTree>
    <p:extLst>
      <p:ext uri="{BB962C8B-B14F-4D97-AF65-F5344CB8AC3E}">
        <p14:creationId xmlns:p14="http://schemas.microsoft.com/office/powerpoint/2010/main" val="147561415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>
            <a:extLst>
              <a:ext uri="{FF2B5EF4-FFF2-40B4-BE49-F238E27FC236}">
                <a16:creationId xmlns:a16="http://schemas.microsoft.com/office/drawing/2014/main" id="{0058B23B-261E-4160-84A5-60A93BB4C1E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en-US"/>
          </a:p>
        </p:txBody>
      </p:sp>
      <p:sp>
        <p:nvSpPr>
          <p:cNvPr id="3" name="Rectangle 6">
            <a:extLst>
              <a:ext uri="{FF2B5EF4-FFF2-40B4-BE49-F238E27FC236}">
                <a16:creationId xmlns:a16="http://schemas.microsoft.com/office/drawing/2014/main" id="{6664AF6C-4DD4-4506-8105-C00C7E74FF5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altLang="en-US"/>
              <a:t>Wolfgang Pojer</a:t>
            </a:r>
          </a:p>
        </p:txBody>
      </p:sp>
      <p:sp>
        <p:nvSpPr>
          <p:cNvPr id="4" name="Rectangle 7">
            <a:extLst>
              <a:ext uri="{FF2B5EF4-FFF2-40B4-BE49-F238E27FC236}">
                <a16:creationId xmlns:a16="http://schemas.microsoft.com/office/drawing/2014/main" id="{67999634-EBAF-4ED4-8E68-44CB1B47214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4AB9F7D-C112-497E-B823-666F472F59BD}" type="slidenum">
              <a:rPr lang="de-DE" altLang="en-US"/>
              <a:pPr/>
              <a:t>‹Nr.›</a:t>
            </a:fld>
            <a:endParaRPr lang="de-DE" altLang="en-US"/>
          </a:p>
        </p:txBody>
      </p:sp>
    </p:spTree>
    <p:extLst>
      <p:ext uri="{BB962C8B-B14F-4D97-AF65-F5344CB8AC3E}">
        <p14:creationId xmlns:p14="http://schemas.microsoft.com/office/powerpoint/2010/main" val="331773786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2657652F-DC39-49C9-BC13-9F109DCD91C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87E31046-8086-4FC6-97E3-5E3F98175E5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altLang="en-US"/>
              <a:t>Wolfgang Pojer</a:t>
            </a:r>
          </a:p>
        </p:txBody>
      </p:sp>
      <p:sp>
        <p:nvSpPr>
          <p:cNvPr id="7" name="Rectangle 7">
            <a:extLst>
              <a:ext uri="{FF2B5EF4-FFF2-40B4-BE49-F238E27FC236}">
                <a16:creationId xmlns:a16="http://schemas.microsoft.com/office/drawing/2014/main" id="{E1489208-3C84-445A-8662-DE1BDC574AC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8FB3512-FE2E-4B35-A6D0-C6765255B6CB}" type="slidenum">
              <a:rPr lang="de-DE" altLang="en-US"/>
              <a:pPr/>
              <a:t>‹Nr.›</a:t>
            </a:fld>
            <a:endParaRPr lang="de-DE" altLang="en-US"/>
          </a:p>
        </p:txBody>
      </p:sp>
    </p:spTree>
    <p:extLst>
      <p:ext uri="{BB962C8B-B14F-4D97-AF65-F5344CB8AC3E}">
        <p14:creationId xmlns:p14="http://schemas.microsoft.com/office/powerpoint/2010/main" val="28408186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ECFCD62-6A55-4F40-B678-AC4C62E8D2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DC65259C-E1A4-4E9D-9720-5D60B22495F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293A8E47-932F-4E78-81E4-8D44EDF563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2DEA52-5AFF-490D-B9AD-DC98814EA8BF}" type="datetimeFigureOut">
              <a:rPr lang="de-AT" smtClean="0"/>
              <a:t>12.10.2021</a:t>
            </a:fld>
            <a:endParaRPr lang="de-AT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23E10DB5-2BFF-48C8-B313-24BF71AE9C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164D707F-2167-412D-A9F7-FC1EB6CB12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DFBA37-C408-4F86-BC58-CF44CA8678C9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86143406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DE" noProof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25C7AD7B-F5CC-4ACE-BBFF-01F1F192CBF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46638CE5-13B8-4D71-A413-279A8FE483F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altLang="en-US"/>
              <a:t>Wolfgang Pojer</a:t>
            </a:r>
          </a:p>
        </p:txBody>
      </p:sp>
      <p:sp>
        <p:nvSpPr>
          <p:cNvPr id="7" name="Rectangle 7">
            <a:extLst>
              <a:ext uri="{FF2B5EF4-FFF2-40B4-BE49-F238E27FC236}">
                <a16:creationId xmlns:a16="http://schemas.microsoft.com/office/drawing/2014/main" id="{4A9DCF7E-B16E-4347-8863-0DA2673323D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9026B46-2DC7-4C17-A4C8-CD7151E9ABA6}" type="slidenum">
              <a:rPr lang="de-DE" altLang="en-US"/>
              <a:pPr/>
              <a:t>‹Nr.›</a:t>
            </a:fld>
            <a:endParaRPr lang="de-DE" altLang="en-US"/>
          </a:p>
        </p:txBody>
      </p:sp>
    </p:spTree>
    <p:extLst>
      <p:ext uri="{BB962C8B-B14F-4D97-AF65-F5344CB8AC3E}">
        <p14:creationId xmlns:p14="http://schemas.microsoft.com/office/powerpoint/2010/main" val="365603682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77DCDB0D-5F59-43C5-A0BF-DD461AFBFC1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8CE5780B-372C-43AF-8E62-A258883EFD5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altLang="en-US"/>
              <a:t>Wolfgang Pojer</a:t>
            </a:r>
          </a:p>
        </p:txBody>
      </p:sp>
      <p:sp>
        <p:nvSpPr>
          <p:cNvPr id="6" name="Rectangle 7">
            <a:extLst>
              <a:ext uri="{FF2B5EF4-FFF2-40B4-BE49-F238E27FC236}">
                <a16:creationId xmlns:a16="http://schemas.microsoft.com/office/drawing/2014/main" id="{C2EA7502-9EBC-4EBB-B447-E7E9012A93C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C51EA77-35D1-4CBC-A646-D6BEA3EA95BD}" type="slidenum">
              <a:rPr lang="de-DE" altLang="en-US"/>
              <a:pPr/>
              <a:t>‹Nr.›</a:t>
            </a:fld>
            <a:endParaRPr lang="de-DE" altLang="en-US"/>
          </a:p>
        </p:txBody>
      </p:sp>
    </p:spTree>
    <p:extLst>
      <p:ext uri="{BB962C8B-B14F-4D97-AF65-F5344CB8AC3E}">
        <p14:creationId xmlns:p14="http://schemas.microsoft.com/office/powerpoint/2010/main" val="226933406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8839200" y="122239"/>
            <a:ext cx="2743200" cy="6008687"/>
          </a:xfrm>
        </p:spPr>
        <p:txBody>
          <a:bodyPr vert="eaVert"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609600" y="122239"/>
            <a:ext cx="8026400" cy="6008687"/>
          </a:xfrm>
        </p:spPr>
        <p:txBody>
          <a:bodyPr vert="eaVert"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8F837A29-7E07-492D-A297-1F4FBEB83BA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FF14E244-5F95-4F11-AB4A-3043E2483E4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altLang="en-US"/>
              <a:t>Wolfgang Pojer</a:t>
            </a:r>
          </a:p>
        </p:txBody>
      </p:sp>
      <p:sp>
        <p:nvSpPr>
          <p:cNvPr id="6" name="Rectangle 7">
            <a:extLst>
              <a:ext uri="{FF2B5EF4-FFF2-40B4-BE49-F238E27FC236}">
                <a16:creationId xmlns:a16="http://schemas.microsoft.com/office/drawing/2014/main" id="{EC0C928A-9133-4E9C-85F1-1790DDBD3CF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EFBCABA-716B-4337-9E3A-4F566FF5C7B5}" type="slidenum">
              <a:rPr lang="de-DE" altLang="en-US"/>
              <a:pPr/>
              <a:t>‹Nr.›</a:t>
            </a:fld>
            <a:endParaRPr lang="de-DE" altLang="en-US"/>
          </a:p>
        </p:txBody>
      </p:sp>
    </p:spTree>
    <p:extLst>
      <p:ext uri="{BB962C8B-B14F-4D97-AF65-F5344CB8AC3E}">
        <p14:creationId xmlns:p14="http://schemas.microsoft.com/office/powerpoint/2010/main" val="203588513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-6843" y="3887812"/>
            <a:ext cx="12195668" cy="457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Rectangle 6"/>
          <p:cNvSpPr/>
          <p:nvPr/>
        </p:nvSpPr>
        <p:spPr>
          <a:xfrm>
            <a:off x="-6843" y="2059012"/>
            <a:ext cx="12195668" cy="18288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5488" y="2166364"/>
            <a:ext cx="11247120" cy="1739347"/>
          </a:xfrm>
        </p:spPr>
        <p:txBody>
          <a:bodyPr tIns="45720" bIns="45720" anchor="ctr">
            <a:normAutofit/>
          </a:bodyPr>
          <a:lstStyle>
            <a:lvl1pPr algn="ctr">
              <a:lnSpc>
                <a:spcPct val="80000"/>
              </a:lnSpc>
              <a:defRPr sz="6000" spc="150" baseline="0">
                <a:solidFill>
                  <a:schemeClr val="bg1"/>
                </a:solidFill>
              </a:defRPr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47472" y="3913632"/>
            <a:ext cx="11506200" cy="457200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20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de-DE"/>
              <a:t>Master-Untertitelformat bearbeiten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2F2F7D-E1B6-4058-81DA-4E3FD518376F}" type="datetimeFigureOut">
              <a:rPr lang="de-AT" smtClean="0"/>
              <a:t>12.10.2021</a:t>
            </a:fld>
            <a:endParaRPr lang="de-A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598FC6-9434-46BC-B7FA-D71FB7FB6773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1364326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2F2F7D-E1B6-4058-81DA-4E3FD518376F}" type="datetimeFigureOut">
              <a:rPr lang="de-AT" smtClean="0"/>
              <a:t>12.10.2021</a:t>
            </a:fld>
            <a:endParaRPr lang="de-A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598FC6-9434-46BC-B7FA-D71FB7FB6773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32422499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Abschnitts-&#10;überschrif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-6843" y="2059012"/>
            <a:ext cx="12195668" cy="18288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-6843" y="3887812"/>
            <a:ext cx="12195668" cy="457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5488" y="2167128"/>
            <a:ext cx="11247120" cy="1737360"/>
          </a:xfrm>
        </p:spPr>
        <p:txBody>
          <a:bodyPr anchor="ctr">
            <a:noAutofit/>
          </a:bodyPr>
          <a:lstStyle>
            <a:lvl1pPr algn="ctr">
              <a:lnSpc>
                <a:spcPct val="80000"/>
              </a:lnSpc>
              <a:defRPr sz="6000" b="0" spc="150" baseline="0">
                <a:solidFill>
                  <a:schemeClr val="bg1"/>
                </a:solidFill>
              </a:defRPr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7472" y="3913212"/>
            <a:ext cx="11503152" cy="457200"/>
          </a:xfrm>
        </p:spPr>
        <p:txBody>
          <a:bodyPr anchor="t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012F2F7D-E1B6-4058-81DA-4E3FD518376F}" type="datetimeFigureOut">
              <a:rPr lang="de-AT" smtClean="0"/>
              <a:t>12.10.2021</a:t>
            </a:fld>
            <a:endParaRPr lang="de-A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de-A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D6598FC6-9434-46BC-B7FA-D71FB7FB6773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79799172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05344" y="2011680"/>
            <a:ext cx="4754880" cy="4206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30391" y="2011680"/>
            <a:ext cx="4754880" cy="4206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2F2F7D-E1B6-4058-81DA-4E3FD518376F}" type="datetimeFigureOut">
              <a:rPr lang="de-AT" smtClean="0"/>
              <a:t>12.10.2021</a:t>
            </a:fld>
            <a:endParaRPr lang="de-A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598FC6-9434-46BC-B7FA-D71FB7FB6773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37287551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07008" y="1913470"/>
            <a:ext cx="4754880" cy="743094"/>
          </a:xfrm>
        </p:spPr>
        <p:txBody>
          <a:bodyPr anchor="ctr">
            <a:normAutofit/>
          </a:bodyPr>
          <a:lstStyle>
            <a:lvl1pPr marL="0" indent="0">
              <a:buNone/>
              <a:defRPr sz="21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07008" y="2656566"/>
            <a:ext cx="4754880" cy="35661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31230" y="1913470"/>
            <a:ext cx="4754880" cy="743094"/>
          </a:xfrm>
        </p:spPr>
        <p:txBody>
          <a:bodyPr anchor="ctr">
            <a:normAutofit/>
          </a:bodyPr>
          <a:lstStyle>
            <a:lvl1pPr marL="0" indent="0">
              <a:buNone/>
              <a:defRPr sz="21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31230" y="2656564"/>
            <a:ext cx="4754880" cy="35661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2F2F7D-E1B6-4058-81DA-4E3FD518376F}" type="datetimeFigureOut">
              <a:rPr lang="de-AT" smtClean="0"/>
              <a:t>12.10.2021</a:t>
            </a:fld>
            <a:endParaRPr lang="de-A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598FC6-9434-46BC-B7FA-D71FB7FB6773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3844138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2F2F7D-E1B6-4058-81DA-4E3FD518376F}" type="datetimeFigureOut">
              <a:rPr lang="de-AT" smtClean="0"/>
              <a:t>12.10.2021</a:t>
            </a:fld>
            <a:endParaRPr lang="de-A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598FC6-9434-46BC-B7FA-D71FB7FB6773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56351010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2F2F7D-E1B6-4058-81DA-4E3FD518376F}" type="datetimeFigureOut">
              <a:rPr lang="de-AT" smtClean="0"/>
              <a:t>12.10.2021</a:t>
            </a:fld>
            <a:endParaRPr lang="de-A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598FC6-9434-46BC-B7FA-D71FB7FB6773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7003406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6F482C7-3B65-4144-BBC1-3FDE029700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DFEC180C-AA53-4093-9BAF-5F3F20B2A53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B557AD51-9E8E-4C4A-8741-DB48681853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2DEA52-5AFF-490D-B9AD-DC98814EA8BF}" type="datetimeFigureOut">
              <a:rPr lang="de-AT" smtClean="0"/>
              <a:t>12.10.2021</a:t>
            </a:fld>
            <a:endParaRPr lang="de-AT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276075E6-EA0A-4741-8F8E-80BC13DA4A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C754F80C-D8FE-4160-96D9-FB81876BB3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DFBA37-C408-4F86-BC58-CF44CA8678C9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94874146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07008" y="2120054"/>
            <a:ext cx="6126480" cy="41148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789023" y="2147486"/>
            <a:ext cx="3200400" cy="3432319"/>
          </a:xfrm>
        </p:spPr>
        <p:txBody>
          <a:bodyPr>
            <a:normAutofit/>
          </a:bodyPr>
          <a:lstStyle>
            <a:lvl1pPr marL="0" indent="0">
              <a:lnSpc>
                <a:spcPct val="95000"/>
              </a:lnSpc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2F2F7D-E1B6-4058-81DA-4E3FD518376F}" type="datetimeFigureOut">
              <a:rPr lang="de-AT" smtClean="0"/>
              <a:t>12.10.2021</a:t>
            </a:fld>
            <a:endParaRPr lang="de-A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598FC6-9434-46BC-B7FA-D71FB7FB6773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65252173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80160" y="2211494"/>
            <a:ext cx="6126480" cy="3931920"/>
          </a:xfrm>
          <a:solidFill>
            <a:schemeClr val="tx2">
              <a:lumMod val="60000"/>
              <a:lumOff val="40000"/>
            </a:schemeClr>
          </a:solidFill>
        </p:spPr>
        <p:txBody>
          <a:bodyPr tIns="365760" anchor="t"/>
          <a:lstStyle>
            <a:lvl1pPr marL="0" indent="0" algn="ctr">
              <a:buNone/>
              <a:defRPr sz="3200">
                <a:solidFill>
                  <a:schemeClr val="tx1">
                    <a:lumMod val="50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e-DE"/>
              <a:t>Bild durch Klicken auf Symbol hinzufügen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790688" y="2150621"/>
            <a:ext cx="3200400" cy="3429000"/>
          </a:xfrm>
        </p:spPr>
        <p:txBody>
          <a:bodyPr>
            <a:normAutofit/>
          </a:bodyPr>
          <a:lstStyle>
            <a:lvl1pPr marL="0" indent="0">
              <a:lnSpc>
                <a:spcPct val="95000"/>
              </a:lnSpc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2F2F7D-E1B6-4058-81DA-4E3FD518376F}" type="datetimeFigureOut">
              <a:rPr lang="de-AT" smtClean="0"/>
              <a:t>12.10.2021</a:t>
            </a:fld>
            <a:endParaRPr lang="de-A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598FC6-9434-46BC-B7FA-D71FB7FB6773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73654064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2F2F7D-E1B6-4058-81DA-4E3FD518376F}" type="datetimeFigureOut">
              <a:rPr lang="de-AT" smtClean="0"/>
              <a:t>12.10.2021</a:t>
            </a:fld>
            <a:endParaRPr lang="de-A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598FC6-9434-46BC-B7FA-D71FB7FB6773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47801924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019312" y="0"/>
            <a:ext cx="27432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60624" y="274638"/>
            <a:ext cx="2402380" cy="5897562"/>
          </a:xfrm>
        </p:spPr>
        <p:txBody>
          <a:bodyPr vert="eaVert"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199" y="274638"/>
            <a:ext cx="7973291" cy="5897562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422854"/>
            <a:ext cx="2743196" cy="365125"/>
          </a:xfrm>
        </p:spPr>
        <p:txBody>
          <a:bodyPr/>
          <a:lstStyle/>
          <a:p>
            <a:fld id="{012F2F7D-E1B6-4058-81DA-4E3FD518376F}" type="datetimeFigureOut">
              <a:rPr lang="de-AT" smtClean="0"/>
              <a:t>12.10.2021</a:t>
            </a:fld>
            <a:endParaRPr lang="de-A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776135" y="6422854"/>
            <a:ext cx="4279669" cy="365125"/>
          </a:xfrm>
        </p:spPr>
        <p:txBody>
          <a:bodyPr/>
          <a:lstStyle/>
          <a:p>
            <a:endParaRPr lang="de-A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3048" y="6422854"/>
            <a:ext cx="879759" cy="365125"/>
          </a:xfrm>
        </p:spPr>
        <p:txBody>
          <a:bodyPr/>
          <a:lstStyle/>
          <a:p>
            <a:fld id="{D6598FC6-9434-46BC-B7FA-D71FB7FB6773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5890284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0459A8C-6C4A-4368-A2F0-49575329CC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E3141103-DDC7-4442-BF88-3BF46A2F51E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A9B77877-6AFE-49BD-B2C4-D649CF1FE7F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EF47C5ED-9A29-41DC-9AE0-090DFF3CDF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2DEA52-5AFF-490D-B9AD-DC98814EA8BF}" type="datetimeFigureOut">
              <a:rPr lang="de-AT" smtClean="0"/>
              <a:t>12.10.2021</a:t>
            </a:fld>
            <a:endParaRPr lang="de-AT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2C894B38-ECE9-41E2-A5CE-3A4672F7B5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48D96442-5048-41BA-9648-75314C2D6A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DFBA37-C408-4F86-BC58-CF44CA8678C9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3709137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FBD0F19-551C-4A0F-9142-CFAD979070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995E3E9D-8B9F-4C27-BC5F-CF45D0B6B95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9EC9BA95-DDD6-473E-937A-87E3614941A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797FA002-9451-400C-AADF-7C6C25133A9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FE8CF06A-866A-481E-93DD-A9194C9CE21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8EA37245-EEE4-437D-B0F3-BC79F619BC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2DEA52-5AFF-490D-B9AD-DC98814EA8BF}" type="datetimeFigureOut">
              <a:rPr lang="de-AT" smtClean="0"/>
              <a:t>12.10.2021</a:t>
            </a:fld>
            <a:endParaRPr lang="de-AT"/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358DC7CA-CE53-4BE1-BE6C-F14704D66F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D621F424-D0FF-4C89-AD5C-05F5C6111E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DFBA37-C408-4F86-BC58-CF44CA8678C9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4821778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F41F0F0-5534-4D8E-BAF7-8200030F1B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E072C8F2-481A-4A59-AE56-77C361367A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2DEA52-5AFF-490D-B9AD-DC98814EA8BF}" type="datetimeFigureOut">
              <a:rPr lang="de-AT" smtClean="0"/>
              <a:t>12.10.2021</a:t>
            </a:fld>
            <a:endParaRPr lang="de-AT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28036D6C-DA6A-4433-A1E3-1344026BAB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104FFF59-EF9C-4064-89E5-CA97D0AFD4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DFBA37-C408-4F86-BC58-CF44CA8678C9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2085205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B95F6D84-9C09-4364-9A88-C73652E96A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2DEA52-5AFF-490D-B9AD-DC98814EA8BF}" type="datetimeFigureOut">
              <a:rPr lang="de-AT" smtClean="0"/>
              <a:t>12.10.2021</a:t>
            </a:fld>
            <a:endParaRPr lang="de-AT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B71A01E2-57FC-4B4A-BE0E-7D075A705B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281C9463-71DF-44C4-B20D-E687E6A819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DFBA37-C408-4F86-BC58-CF44CA8678C9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7677114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36D6F53-BCEB-43B0-A646-9CB76D31F6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22607FB7-61FE-4013-9959-D124CEA538F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5A5BDE22-7B58-411F-8B97-0D9AAED41FE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F99D437A-5EAF-4CF2-88FB-CCA1151D29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2DEA52-5AFF-490D-B9AD-DC98814EA8BF}" type="datetimeFigureOut">
              <a:rPr lang="de-AT" smtClean="0"/>
              <a:t>12.10.2021</a:t>
            </a:fld>
            <a:endParaRPr lang="de-AT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1F47BAAE-1124-4B02-AC20-0B49AC0641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1AC98A8B-0672-4AF7-8280-E08C8D0B57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DFBA37-C408-4F86-BC58-CF44CA8678C9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4263586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AD11711-B575-4EAB-B3FF-7FFD2C3E2D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Bildplatzhalter 2">
            <a:extLst>
              <a:ext uri="{FF2B5EF4-FFF2-40B4-BE49-F238E27FC236}">
                <a16:creationId xmlns:a16="http://schemas.microsoft.com/office/drawing/2014/main" id="{50B1C9A4-E602-47D2-9C81-93B3D2CBAFC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AT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42B317F2-B2A1-459F-BAAF-92034A95464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64F194CC-FC1E-41B0-BAEB-A5141C61AF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2DEA52-5AFF-490D-B9AD-DC98814EA8BF}" type="datetimeFigureOut">
              <a:rPr lang="de-AT" smtClean="0"/>
              <a:t>12.10.2021</a:t>
            </a:fld>
            <a:endParaRPr lang="de-AT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51CB394C-36EF-40E2-9BCF-05D0A0D090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072D3E0F-5F8B-4B05-AE10-4D8475B089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DFBA37-C408-4F86-BC58-CF44CA8678C9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40450629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7517385F-352B-486B-B54B-5E3314A148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D7AE50CE-4857-494C-B5A9-8F0E6709DD2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3C1CB5D4-C5DE-49B7-A840-6A45D6036F8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2DEA52-5AFF-490D-B9AD-DC98814EA8BF}" type="datetimeFigureOut">
              <a:rPr lang="de-AT" smtClean="0"/>
              <a:t>12.10.2021</a:t>
            </a:fld>
            <a:endParaRPr lang="de-AT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1E8F5E3D-C41D-4819-8060-0F84D97AF16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AT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CA507F9B-5546-4083-84AB-627E488C028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DFBA37-C408-4F86-BC58-CF44CA8678C9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7531458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Line 2">
            <a:extLst>
              <a:ext uri="{FF2B5EF4-FFF2-40B4-BE49-F238E27FC236}">
                <a16:creationId xmlns:a16="http://schemas.microsoft.com/office/drawing/2014/main" id="{626038C1-769A-4C2B-82E7-5BD92B0F4C21}"/>
              </a:ext>
            </a:extLst>
          </p:cNvPr>
          <p:cNvSpPr>
            <a:spLocks noChangeShapeType="1"/>
          </p:cNvSpPr>
          <p:nvPr/>
        </p:nvSpPr>
        <p:spPr bwMode="auto">
          <a:xfrm>
            <a:off x="10617200" y="152400"/>
            <a:ext cx="0" cy="1524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de-DE" sz="1800">
              <a:latin typeface="Arial" charset="0"/>
            </a:endParaRP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23202670-3CE4-4F26-88E5-3BBC0FC8611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122238"/>
            <a:ext cx="1005840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en-US"/>
              <a:t>Titelmasterformat durch Klicken bearbeiten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92728D13-10AD-4992-9279-429CD9065A9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719263"/>
            <a:ext cx="10972800" cy="4411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en-US"/>
              <a:t>Textmasterformate durch Klicken bearbeiten</a:t>
            </a:r>
          </a:p>
          <a:p>
            <a:pPr lvl="1"/>
            <a:r>
              <a:rPr lang="de-DE" altLang="en-US"/>
              <a:t>Zweite Ebene</a:t>
            </a:r>
          </a:p>
          <a:p>
            <a:pPr lvl="2"/>
            <a:r>
              <a:rPr lang="de-DE" altLang="en-US"/>
              <a:t>Dritte Ebene</a:t>
            </a:r>
          </a:p>
          <a:p>
            <a:pPr lvl="3"/>
            <a:r>
              <a:rPr lang="de-DE" altLang="en-US"/>
              <a:t>Vierte Ebene</a:t>
            </a:r>
          </a:p>
          <a:p>
            <a:pPr lvl="4"/>
            <a:r>
              <a:rPr lang="de-DE" altLang="en-US"/>
              <a:t>Fünfte Ebene</a:t>
            </a:r>
          </a:p>
        </p:txBody>
      </p:sp>
      <p:sp>
        <p:nvSpPr>
          <p:cNvPr id="74757" name="Rectangle 5">
            <a:extLst>
              <a:ext uri="{FF2B5EF4-FFF2-40B4-BE49-F238E27FC236}">
                <a16:creationId xmlns:a16="http://schemas.microsoft.com/office/drawing/2014/main" id="{B6C02F75-DD95-49C1-ABB7-A16ACD9BFAB1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8400"/>
            <a:ext cx="2844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>
                <a:latin typeface="Arial" charset="0"/>
              </a:defRPr>
            </a:lvl1pPr>
          </a:lstStyle>
          <a:p>
            <a:pPr>
              <a:defRPr/>
            </a:pPr>
            <a:endParaRPr lang="de-DE" altLang="en-US"/>
          </a:p>
        </p:txBody>
      </p:sp>
      <p:sp>
        <p:nvSpPr>
          <p:cNvPr id="74758" name="Rectangle 6">
            <a:extLst>
              <a:ext uri="{FF2B5EF4-FFF2-40B4-BE49-F238E27FC236}">
                <a16:creationId xmlns:a16="http://schemas.microsoft.com/office/drawing/2014/main" id="{28984C84-1CAF-407B-AB66-D86967B2B6B1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8400"/>
            <a:ext cx="3860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>
                <a:latin typeface="Arial" charset="0"/>
              </a:defRPr>
            </a:lvl1pPr>
          </a:lstStyle>
          <a:p>
            <a:pPr>
              <a:defRPr/>
            </a:pPr>
            <a:r>
              <a:rPr lang="de-DE" altLang="en-US"/>
              <a:t>Wolfgang Pojer</a:t>
            </a:r>
          </a:p>
        </p:txBody>
      </p:sp>
      <p:sp>
        <p:nvSpPr>
          <p:cNvPr id="74759" name="Rectangle 7">
            <a:extLst>
              <a:ext uri="{FF2B5EF4-FFF2-40B4-BE49-F238E27FC236}">
                <a16:creationId xmlns:a16="http://schemas.microsoft.com/office/drawing/2014/main" id="{1F435800-5A43-45AC-82CA-302EEB4F60CC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8400"/>
            <a:ext cx="2844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/>
            </a:lvl1pPr>
          </a:lstStyle>
          <a:p>
            <a:fld id="{91503FB6-FA5C-41A7-AC0D-4EFD01808639}" type="slidenum">
              <a:rPr lang="de-DE" altLang="en-US"/>
              <a:pPr/>
              <a:t>‹Nr.›</a:t>
            </a:fld>
            <a:endParaRPr lang="de-DE" altLang="en-US"/>
          </a:p>
        </p:txBody>
      </p:sp>
      <p:grpSp>
        <p:nvGrpSpPr>
          <p:cNvPr id="1032" name="Group 8">
            <a:extLst>
              <a:ext uri="{FF2B5EF4-FFF2-40B4-BE49-F238E27FC236}">
                <a16:creationId xmlns:a16="http://schemas.microsoft.com/office/drawing/2014/main" id="{E62CA686-6250-4556-959B-CBBDF45C4957}"/>
              </a:ext>
            </a:extLst>
          </p:cNvPr>
          <p:cNvGrpSpPr>
            <a:grpSpLocks/>
          </p:cNvGrpSpPr>
          <p:nvPr/>
        </p:nvGrpSpPr>
        <p:grpSpPr bwMode="auto">
          <a:xfrm>
            <a:off x="10871201" y="152400"/>
            <a:ext cx="1056217" cy="1295400"/>
            <a:chOff x="5136" y="960"/>
            <a:chExt cx="528" cy="864"/>
          </a:xfrm>
        </p:grpSpPr>
        <p:sp>
          <p:nvSpPr>
            <p:cNvPr id="74761" name="Oval 9">
              <a:extLst>
                <a:ext uri="{FF2B5EF4-FFF2-40B4-BE49-F238E27FC236}">
                  <a16:creationId xmlns:a16="http://schemas.microsoft.com/office/drawing/2014/main" id="{FB158F64-41D4-4364-A885-A00895B6086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136" y="960"/>
              <a:ext cx="80" cy="80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de-DE" sz="1800">
                <a:latin typeface="Arial" charset="0"/>
              </a:endParaRPr>
            </a:p>
          </p:txBody>
        </p:sp>
        <p:sp>
          <p:nvSpPr>
            <p:cNvPr id="74762" name="Oval 10">
              <a:extLst>
                <a:ext uri="{FF2B5EF4-FFF2-40B4-BE49-F238E27FC236}">
                  <a16:creationId xmlns:a16="http://schemas.microsoft.com/office/drawing/2014/main" id="{63ADF2DB-28FB-4DF0-851A-8AA3D16D661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48" y="960"/>
              <a:ext cx="79" cy="80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de-DE" sz="1800">
                <a:latin typeface="Arial" charset="0"/>
              </a:endParaRPr>
            </a:p>
          </p:txBody>
        </p:sp>
        <p:sp>
          <p:nvSpPr>
            <p:cNvPr id="74763" name="Oval 11">
              <a:extLst>
                <a:ext uri="{FF2B5EF4-FFF2-40B4-BE49-F238E27FC236}">
                  <a16:creationId xmlns:a16="http://schemas.microsoft.com/office/drawing/2014/main" id="{38A1830B-0553-4F65-8A9E-BD7444F737F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360" y="960"/>
              <a:ext cx="78" cy="80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de-DE" sz="1800">
                <a:latin typeface="Arial" charset="0"/>
              </a:endParaRPr>
            </a:p>
          </p:txBody>
        </p:sp>
        <p:sp>
          <p:nvSpPr>
            <p:cNvPr id="74764" name="Oval 12">
              <a:extLst>
                <a:ext uri="{FF2B5EF4-FFF2-40B4-BE49-F238E27FC236}">
                  <a16:creationId xmlns:a16="http://schemas.microsoft.com/office/drawing/2014/main" id="{92A8A90B-0552-4D27-AE40-37ACC90ACC5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136" y="1072"/>
              <a:ext cx="80" cy="78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de-DE" sz="1800">
                <a:latin typeface="Arial" charset="0"/>
              </a:endParaRPr>
            </a:p>
          </p:txBody>
        </p:sp>
        <p:sp>
          <p:nvSpPr>
            <p:cNvPr id="74765" name="Oval 13">
              <a:extLst>
                <a:ext uri="{FF2B5EF4-FFF2-40B4-BE49-F238E27FC236}">
                  <a16:creationId xmlns:a16="http://schemas.microsoft.com/office/drawing/2014/main" id="{842CC3A8-A019-4407-9D41-28F828F8ED8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48" y="1072"/>
              <a:ext cx="79" cy="78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de-DE" sz="1800">
                <a:latin typeface="Arial" charset="0"/>
              </a:endParaRPr>
            </a:p>
          </p:txBody>
        </p:sp>
        <p:sp>
          <p:nvSpPr>
            <p:cNvPr id="74766" name="Oval 14">
              <a:extLst>
                <a:ext uri="{FF2B5EF4-FFF2-40B4-BE49-F238E27FC236}">
                  <a16:creationId xmlns:a16="http://schemas.microsoft.com/office/drawing/2014/main" id="{E92C3188-2ADA-44C3-BBB8-FD1FD9A02A6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360" y="1072"/>
              <a:ext cx="78" cy="78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de-DE" sz="1800">
                <a:latin typeface="Arial" charset="0"/>
              </a:endParaRPr>
            </a:p>
          </p:txBody>
        </p:sp>
        <p:sp>
          <p:nvSpPr>
            <p:cNvPr id="74767" name="Oval 15">
              <a:extLst>
                <a:ext uri="{FF2B5EF4-FFF2-40B4-BE49-F238E27FC236}">
                  <a16:creationId xmlns:a16="http://schemas.microsoft.com/office/drawing/2014/main" id="{78AA0165-E9E2-499C-9D4A-91D230A5147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72" y="1072"/>
              <a:ext cx="78" cy="78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de-DE" sz="1800">
                <a:latin typeface="Arial" charset="0"/>
              </a:endParaRPr>
            </a:p>
          </p:txBody>
        </p:sp>
        <p:sp>
          <p:nvSpPr>
            <p:cNvPr id="74768" name="Oval 16">
              <a:extLst>
                <a:ext uri="{FF2B5EF4-FFF2-40B4-BE49-F238E27FC236}">
                  <a16:creationId xmlns:a16="http://schemas.microsoft.com/office/drawing/2014/main" id="{1C47100A-8AFB-432F-9834-CB081A28DB8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136" y="1184"/>
              <a:ext cx="80" cy="78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de-DE" sz="1800">
                <a:latin typeface="Arial" charset="0"/>
              </a:endParaRPr>
            </a:p>
          </p:txBody>
        </p:sp>
        <p:sp>
          <p:nvSpPr>
            <p:cNvPr id="74769" name="Oval 17">
              <a:extLst>
                <a:ext uri="{FF2B5EF4-FFF2-40B4-BE49-F238E27FC236}">
                  <a16:creationId xmlns:a16="http://schemas.microsoft.com/office/drawing/2014/main" id="{5CA90DED-B8E5-4ABE-84C2-EA5483B42F8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48" y="1184"/>
              <a:ext cx="79" cy="78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de-DE" sz="1800">
                <a:latin typeface="Arial" charset="0"/>
              </a:endParaRPr>
            </a:p>
          </p:txBody>
        </p:sp>
        <p:sp>
          <p:nvSpPr>
            <p:cNvPr id="74770" name="Oval 18">
              <a:extLst>
                <a:ext uri="{FF2B5EF4-FFF2-40B4-BE49-F238E27FC236}">
                  <a16:creationId xmlns:a16="http://schemas.microsoft.com/office/drawing/2014/main" id="{98B79288-5A70-44C6-A577-3C96BCF035B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360" y="1184"/>
              <a:ext cx="78" cy="78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de-DE" sz="1800">
                <a:latin typeface="Arial" charset="0"/>
              </a:endParaRPr>
            </a:p>
          </p:txBody>
        </p:sp>
        <p:sp>
          <p:nvSpPr>
            <p:cNvPr id="74771" name="Oval 19">
              <a:extLst>
                <a:ext uri="{FF2B5EF4-FFF2-40B4-BE49-F238E27FC236}">
                  <a16:creationId xmlns:a16="http://schemas.microsoft.com/office/drawing/2014/main" id="{14BFE9A3-6B79-43FE-ACE2-27C8FB6C1ED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72" y="1184"/>
              <a:ext cx="78" cy="78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de-DE" sz="1800">
                <a:latin typeface="Arial" charset="0"/>
              </a:endParaRPr>
            </a:p>
          </p:txBody>
        </p:sp>
        <p:sp>
          <p:nvSpPr>
            <p:cNvPr id="74772" name="Oval 20">
              <a:extLst>
                <a:ext uri="{FF2B5EF4-FFF2-40B4-BE49-F238E27FC236}">
                  <a16:creationId xmlns:a16="http://schemas.microsoft.com/office/drawing/2014/main" id="{64FC977A-1F49-44D1-8AC8-61A68B0CC53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584" y="1184"/>
              <a:ext cx="80" cy="78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de-DE" sz="1800">
                <a:latin typeface="Arial" charset="0"/>
              </a:endParaRPr>
            </a:p>
          </p:txBody>
        </p:sp>
        <p:sp>
          <p:nvSpPr>
            <p:cNvPr id="74773" name="Oval 21">
              <a:extLst>
                <a:ext uri="{FF2B5EF4-FFF2-40B4-BE49-F238E27FC236}">
                  <a16:creationId xmlns:a16="http://schemas.microsoft.com/office/drawing/2014/main" id="{D9F789A8-D941-4B46-87F7-8D2CF00D997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136" y="1296"/>
              <a:ext cx="80" cy="80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de-DE" sz="1800">
                <a:latin typeface="Arial" charset="0"/>
              </a:endParaRPr>
            </a:p>
          </p:txBody>
        </p:sp>
        <p:sp>
          <p:nvSpPr>
            <p:cNvPr id="74774" name="Oval 22">
              <a:extLst>
                <a:ext uri="{FF2B5EF4-FFF2-40B4-BE49-F238E27FC236}">
                  <a16:creationId xmlns:a16="http://schemas.microsoft.com/office/drawing/2014/main" id="{6BBF15F4-6D43-45E3-8B0A-08B1573C8A7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48" y="1296"/>
              <a:ext cx="79" cy="80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de-DE" sz="1800">
                <a:latin typeface="Arial" charset="0"/>
              </a:endParaRPr>
            </a:p>
          </p:txBody>
        </p:sp>
        <p:sp>
          <p:nvSpPr>
            <p:cNvPr id="74775" name="Oval 23">
              <a:extLst>
                <a:ext uri="{FF2B5EF4-FFF2-40B4-BE49-F238E27FC236}">
                  <a16:creationId xmlns:a16="http://schemas.microsoft.com/office/drawing/2014/main" id="{A4697852-42FA-49B6-AA1D-7A02151CF0E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360" y="1296"/>
              <a:ext cx="78" cy="80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de-DE" sz="1800">
                <a:latin typeface="Arial" charset="0"/>
              </a:endParaRPr>
            </a:p>
          </p:txBody>
        </p:sp>
        <p:sp>
          <p:nvSpPr>
            <p:cNvPr id="74776" name="Oval 24">
              <a:extLst>
                <a:ext uri="{FF2B5EF4-FFF2-40B4-BE49-F238E27FC236}">
                  <a16:creationId xmlns:a16="http://schemas.microsoft.com/office/drawing/2014/main" id="{4ECB2B77-A5BD-4AFA-822C-F6B378D3F5D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72" y="1296"/>
              <a:ext cx="78" cy="80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de-DE" sz="1800">
                <a:latin typeface="Arial" charset="0"/>
              </a:endParaRPr>
            </a:p>
          </p:txBody>
        </p:sp>
        <p:sp>
          <p:nvSpPr>
            <p:cNvPr id="74777" name="Oval 25">
              <a:extLst>
                <a:ext uri="{FF2B5EF4-FFF2-40B4-BE49-F238E27FC236}">
                  <a16:creationId xmlns:a16="http://schemas.microsoft.com/office/drawing/2014/main" id="{744ADDE8-F8AA-439E-B8DC-0D78D5A6494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136" y="1408"/>
              <a:ext cx="80" cy="80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de-DE" sz="1800">
                <a:latin typeface="Arial" charset="0"/>
              </a:endParaRPr>
            </a:p>
          </p:txBody>
        </p:sp>
        <p:sp>
          <p:nvSpPr>
            <p:cNvPr id="74778" name="Oval 26">
              <a:extLst>
                <a:ext uri="{FF2B5EF4-FFF2-40B4-BE49-F238E27FC236}">
                  <a16:creationId xmlns:a16="http://schemas.microsoft.com/office/drawing/2014/main" id="{4BFA6266-614D-4A8C-8A91-A11D9471FD0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48" y="1408"/>
              <a:ext cx="79" cy="80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de-DE" sz="1800">
                <a:latin typeface="Arial" charset="0"/>
              </a:endParaRPr>
            </a:p>
          </p:txBody>
        </p:sp>
        <p:sp>
          <p:nvSpPr>
            <p:cNvPr id="74779" name="Oval 27">
              <a:extLst>
                <a:ext uri="{FF2B5EF4-FFF2-40B4-BE49-F238E27FC236}">
                  <a16:creationId xmlns:a16="http://schemas.microsoft.com/office/drawing/2014/main" id="{E89682E8-283F-47ED-8AAF-12E3A28AE7F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360" y="1408"/>
              <a:ext cx="78" cy="80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de-DE" sz="1800">
                <a:latin typeface="Arial" charset="0"/>
              </a:endParaRPr>
            </a:p>
          </p:txBody>
        </p:sp>
        <p:sp>
          <p:nvSpPr>
            <p:cNvPr id="74780" name="Oval 28">
              <a:extLst>
                <a:ext uri="{FF2B5EF4-FFF2-40B4-BE49-F238E27FC236}">
                  <a16:creationId xmlns:a16="http://schemas.microsoft.com/office/drawing/2014/main" id="{E38FA901-DC8B-4DCC-97C3-AECF9CC0462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72" y="1408"/>
              <a:ext cx="78" cy="80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de-DE" sz="1800">
                <a:latin typeface="Arial" charset="0"/>
              </a:endParaRPr>
            </a:p>
          </p:txBody>
        </p:sp>
        <p:sp>
          <p:nvSpPr>
            <p:cNvPr id="74781" name="Oval 29">
              <a:extLst>
                <a:ext uri="{FF2B5EF4-FFF2-40B4-BE49-F238E27FC236}">
                  <a16:creationId xmlns:a16="http://schemas.microsoft.com/office/drawing/2014/main" id="{F9520B72-276C-4DB9-B84D-9C31E51C578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584" y="1408"/>
              <a:ext cx="80" cy="80"/>
            </a:xfrm>
            <a:prstGeom prst="ellipse">
              <a:avLst/>
            </a:prstGeom>
            <a:solidFill>
              <a:schemeClr val="fol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de-DE" sz="1800">
                <a:latin typeface="Arial" charset="0"/>
              </a:endParaRPr>
            </a:p>
          </p:txBody>
        </p:sp>
        <p:sp>
          <p:nvSpPr>
            <p:cNvPr id="74782" name="Oval 30">
              <a:extLst>
                <a:ext uri="{FF2B5EF4-FFF2-40B4-BE49-F238E27FC236}">
                  <a16:creationId xmlns:a16="http://schemas.microsoft.com/office/drawing/2014/main" id="{913643E7-FAE1-41E6-90DE-BD868062CBA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136" y="1520"/>
              <a:ext cx="80" cy="79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de-DE" sz="1800">
                <a:latin typeface="Arial" charset="0"/>
              </a:endParaRPr>
            </a:p>
          </p:txBody>
        </p:sp>
        <p:sp>
          <p:nvSpPr>
            <p:cNvPr id="74783" name="Oval 31">
              <a:extLst>
                <a:ext uri="{FF2B5EF4-FFF2-40B4-BE49-F238E27FC236}">
                  <a16:creationId xmlns:a16="http://schemas.microsoft.com/office/drawing/2014/main" id="{288F3599-9B10-41CE-9465-779EF52C62A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48" y="1520"/>
              <a:ext cx="79" cy="79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de-DE" sz="1800">
                <a:latin typeface="Arial" charset="0"/>
              </a:endParaRPr>
            </a:p>
          </p:txBody>
        </p:sp>
        <p:sp>
          <p:nvSpPr>
            <p:cNvPr id="74784" name="Oval 32">
              <a:extLst>
                <a:ext uri="{FF2B5EF4-FFF2-40B4-BE49-F238E27FC236}">
                  <a16:creationId xmlns:a16="http://schemas.microsoft.com/office/drawing/2014/main" id="{993EAF33-7D50-44B4-A9D1-F966ED48BF0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360" y="1520"/>
              <a:ext cx="78" cy="79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de-DE" sz="1800">
                <a:latin typeface="Arial" charset="0"/>
              </a:endParaRPr>
            </a:p>
          </p:txBody>
        </p:sp>
        <p:sp>
          <p:nvSpPr>
            <p:cNvPr id="74785" name="Oval 33">
              <a:extLst>
                <a:ext uri="{FF2B5EF4-FFF2-40B4-BE49-F238E27FC236}">
                  <a16:creationId xmlns:a16="http://schemas.microsoft.com/office/drawing/2014/main" id="{9A7D2F8C-F2C6-4B2A-BB99-6971C46A5C3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72" y="1520"/>
              <a:ext cx="78" cy="79"/>
            </a:xfrm>
            <a:prstGeom prst="ellipse">
              <a:avLst/>
            </a:prstGeom>
            <a:solidFill>
              <a:schemeClr val="fol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de-DE" sz="1800">
                <a:latin typeface="Arial" charset="0"/>
              </a:endParaRPr>
            </a:p>
          </p:txBody>
        </p:sp>
        <p:sp>
          <p:nvSpPr>
            <p:cNvPr id="74786" name="Oval 34">
              <a:extLst>
                <a:ext uri="{FF2B5EF4-FFF2-40B4-BE49-F238E27FC236}">
                  <a16:creationId xmlns:a16="http://schemas.microsoft.com/office/drawing/2014/main" id="{9FB232FD-AEB8-4179-9738-596398F62AE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136" y="1632"/>
              <a:ext cx="80" cy="78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de-DE" sz="1800">
                <a:latin typeface="Arial" charset="0"/>
              </a:endParaRPr>
            </a:p>
          </p:txBody>
        </p:sp>
        <p:sp>
          <p:nvSpPr>
            <p:cNvPr id="74787" name="Oval 35">
              <a:extLst>
                <a:ext uri="{FF2B5EF4-FFF2-40B4-BE49-F238E27FC236}">
                  <a16:creationId xmlns:a16="http://schemas.microsoft.com/office/drawing/2014/main" id="{D49FDA4D-81BD-49B5-AD3D-DE7900353F5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48" y="1632"/>
              <a:ext cx="79" cy="78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de-DE" sz="1800">
                <a:latin typeface="Arial" charset="0"/>
              </a:endParaRPr>
            </a:p>
          </p:txBody>
        </p:sp>
        <p:sp>
          <p:nvSpPr>
            <p:cNvPr id="74788" name="Oval 36">
              <a:extLst>
                <a:ext uri="{FF2B5EF4-FFF2-40B4-BE49-F238E27FC236}">
                  <a16:creationId xmlns:a16="http://schemas.microsoft.com/office/drawing/2014/main" id="{62C506DA-8698-4A66-B968-EE6FB4B3C69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360" y="1632"/>
              <a:ext cx="78" cy="78"/>
            </a:xfrm>
            <a:prstGeom prst="ellipse">
              <a:avLst/>
            </a:prstGeom>
            <a:solidFill>
              <a:schemeClr val="fol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de-DE" sz="1800">
                <a:latin typeface="Arial" charset="0"/>
              </a:endParaRPr>
            </a:p>
          </p:txBody>
        </p:sp>
        <p:sp>
          <p:nvSpPr>
            <p:cNvPr id="74789" name="Oval 37">
              <a:extLst>
                <a:ext uri="{FF2B5EF4-FFF2-40B4-BE49-F238E27FC236}">
                  <a16:creationId xmlns:a16="http://schemas.microsoft.com/office/drawing/2014/main" id="{ED21271D-A3D7-4D55-AC9E-A67CD8A17C8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72" y="1632"/>
              <a:ext cx="78" cy="78"/>
            </a:xfrm>
            <a:prstGeom prst="ellipse">
              <a:avLst/>
            </a:prstGeom>
            <a:solidFill>
              <a:schemeClr val="fol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de-DE" sz="1800">
                <a:latin typeface="Arial" charset="0"/>
              </a:endParaRPr>
            </a:p>
          </p:txBody>
        </p:sp>
        <p:sp>
          <p:nvSpPr>
            <p:cNvPr id="74790" name="Oval 38">
              <a:extLst>
                <a:ext uri="{FF2B5EF4-FFF2-40B4-BE49-F238E27FC236}">
                  <a16:creationId xmlns:a16="http://schemas.microsoft.com/office/drawing/2014/main" id="{02B0FDE5-26DB-4C93-A67D-09BDD67B69F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48" y="1744"/>
              <a:ext cx="79" cy="80"/>
            </a:xfrm>
            <a:prstGeom prst="ellipse">
              <a:avLst/>
            </a:prstGeom>
            <a:solidFill>
              <a:schemeClr val="fol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de-DE" sz="1800">
                <a:latin typeface="Arial" charset="0"/>
              </a:endParaRPr>
            </a:p>
          </p:txBody>
        </p:sp>
        <p:sp>
          <p:nvSpPr>
            <p:cNvPr id="74791" name="Oval 39">
              <a:extLst>
                <a:ext uri="{FF2B5EF4-FFF2-40B4-BE49-F238E27FC236}">
                  <a16:creationId xmlns:a16="http://schemas.microsoft.com/office/drawing/2014/main" id="{2693C809-A0D5-4363-8776-520A6FBAAF2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72" y="1744"/>
              <a:ext cx="78" cy="80"/>
            </a:xfrm>
            <a:prstGeom prst="ellipse">
              <a:avLst/>
            </a:prstGeom>
            <a:solidFill>
              <a:schemeClr val="fol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de-DE" sz="1800">
                <a:latin typeface="Arial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789282690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0000"/>
        <a:buFont typeface="Wingdings" panose="05000000000000000000" pitchFamily="2" charset="2"/>
        <a:buChar char="l"/>
        <a:defRPr sz="3000">
          <a:solidFill>
            <a:schemeClr val="tx1"/>
          </a:solidFill>
          <a:latin typeface="+mn-lt"/>
          <a:ea typeface="+mn-ea"/>
          <a:cs typeface="+mn-cs"/>
        </a:defRPr>
      </a:lvl1pPr>
      <a:lvl2pPr marL="692150" indent="-34766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anose="05000000000000000000" pitchFamily="2" charset="2"/>
        <a:buChar char="l"/>
        <a:defRPr sz="2600">
          <a:solidFill>
            <a:schemeClr val="tx1"/>
          </a:solidFill>
          <a:latin typeface="+mn-lt"/>
        </a:defRPr>
      </a:lvl2pPr>
      <a:lvl3pPr marL="987425" indent="-29368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" panose="05000000000000000000" pitchFamily="2" charset="2"/>
        <a:buChar char="l"/>
        <a:defRPr sz="2300">
          <a:solidFill>
            <a:schemeClr val="tx1"/>
          </a:solidFill>
          <a:latin typeface="+mn-lt"/>
        </a:defRPr>
      </a:lvl3pPr>
      <a:lvl4pPr marL="1281113" indent="-2921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5000"/>
        <a:buFont typeface="Wingdings" panose="05000000000000000000" pitchFamily="2" charset="2"/>
        <a:buChar char="§"/>
        <a:defRPr sz="2000">
          <a:solidFill>
            <a:schemeClr val="tx1"/>
          </a:solidFill>
          <a:latin typeface="+mn-lt"/>
        </a:defRPr>
      </a:lvl4pPr>
      <a:lvl5pPr marL="1598613" indent="-315913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anose="05000000000000000000" pitchFamily="2" charset="2"/>
        <a:buChar char="§"/>
        <a:defRPr sz="2000">
          <a:solidFill>
            <a:schemeClr val="tx1"/>
          </a:solidFill>
          <a:latin typeface="+mn-lt"/>
        </a:defRPr>
      </a:lvl5pPr>
      <a:lvl6pPr marL="2055813" indent="-315913" algn="l" rtl="0" fontAlgn="base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6pPr>
      <a:lvl7pPr marL="2513013" indent="-315913" algn="l" rtl="0" fontAlgn="base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7pPr>
      <a:lvl8pPr marL="2970213" indent="-315913" algn="l" rtl="0" fontAlgn="base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8pPr>
      <a:lvl9pPr marL="3427413" indent="-315913" algn="l" rtl="0" fontAlgn="base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83" y="176109"/>
            <a:ext cx="12188952" cy="164591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02919" y="284176"/>
            <a:ext cx="9784080" cy="15087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02919" y="2011680"/>
            <a:ext cx="9784080" cy="42062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02266" y="6422854"/>
            <a:ext cx="3000894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l">
              <a:defRPr sz="1050">
                <a:solidFill>
                  <a:schemeClr val="tx1"/>
                </a:solidFill>
              </a:defRPr>
            </a:lvl1pPr>
          </a:lstStyle>
          <a:p>
            <a:fld id="{012F2F7D-E1B6-4058-81DA-4E3FD518376F}" type="datetimeFigureOut">
              <a:rPr lang="de-AT" smtClean="0"/>
              <a:t>12.10.2021</a:t>
            </a:fld>
            <a:endParaRPr lang="de-A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596471" y="6422854"/>
            <a:ext cx="50444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/>
                </a:solidFill>
              </a:defRPr>
            </a:lvl1pPr>
          </a:lstStyle>
          <a:p>
            <a:endParaRPr lang="de-A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58927" y="6422854"/>
            <a:ext cx="946264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 b="0">
                <a:solidFill>
                  <a:schemeClr val="tx1"/>
                </a:solidFill>
              </a:defRPr>
            </a:lvl1pPr>
          </a:lstStyle>
          <a:p>
            <a:fld id="{D6598FC6-9434-46BC-B7FA-D71FB7FB6773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81512041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17" r:id="rId1"/>
    <p:sldLayoutId id="2147483718" r:id="rId2"/>
    <p:sldLayoutId id="2147483719" r:id="rId3"/>
    <p:sldLayoutId id="2147483720" r:id="rId4"/>
    <p:sldLayoutId id="2147483721" r:id="rId5"/>
    <p:sldLayoutId id="2147483722" r:id="rId6"/>
    <p:sldLayoutId id="2147483723" r:id="rId7"/>
    <p:sldLayoutId id="2147483724" r:id="rId8"/>
    <p:sldLayoutId id="2147483725" r:id="rId9"/>
    <p:sldLayoutId id="2147483726" r:id="rId10"/>
    <p:sldLayoutId id="2147483727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000" kern="1200" cap="all" baseline="0">
          <a:solidFill>
            <a:schemeClr val="bg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tx1"/>
        </a:buClr>
        <a:buFont typeface="Wingdings" pitchFamily="2" charset="2"/>
        <a:buChar char="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4114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6400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8686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0972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2846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4718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629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18062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5D420BF-B6CD-401C-9629-E00EE4EB7B9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AT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Bildungsbrücken im Oberen Feistritztal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2CAD1D0B-4AC7-4BF7-A29E-21B3371991B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de-AT" dirty="0"/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AC0ED97F-1B8C-437F-B4E5-DCE1D117C99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75300" y="4842200"/>
            <a:ext cx="1428750" cy="1657350"/>
          </a:xfrm>
          <a:prstGeom prst="rect">
            <a:avLst/>
          </a:prstGeom>
        </p:spPr>
      </p:pic>
      <p:pic>
        <p:nvPicPr>
          <p:cNvPr id="5" name="Grafik 4">
            <a:extLst>
              <a:ext uri="{FF2B5EF4-FFF2-40B4-BE49-F238E27FC236}">
                <a16:creationId xmlns:a16="http://schemas.microsoft.com/office/drawing/2014/main" id="{736403FC-0D00-4CC1-B33A-DCF8D8A4C5C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24894" y="358450"/>
            <a:ext cx="3701015" cy="10556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379914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A42B13D5-D373-4A36-8EA9-1F4307A72F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 altLang="en-US"/>
              <a:t>Wolfgang Pojer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9698E9FC-A78D-4266-83CA-1D78DB0A58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0E3800-7AB2-4EED-A021-73D03768E238}" type="slidenum">
              <a:rPr lang="de-DE" altLang="en-US" smtClean="0"/>
              <a:pPr/>
              <a:t>10</a:t>
            </a:fld>
            <a:endParaRPr lang="de-DE" altLang="en-US"/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2E3F5549-15C9-4FC0-B250-3EB680C4B7A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7471" t="19225" b="10543"/>
          <a:stretch/>
        </p:blipFill>
        <p:spPr>
          <a:xfrm>
            <a:off x="797442" y="864804"/>
            <a:ext cx="9714613" cy="5291448"/>
          </a:xfrm>
          <a:prstGeom prst="rect">
            <a:avLst/>
          </a:prstGeom>
        </p:spPr>
      </p:pic>
      <p:sp>
        <p:nvSpPr>
          <p:cNvPr id="8" name="Pfeil: nach unten 7">
            <a:extLst>
              <a:ext uri="{FF2B5EF4-FFF2-40B4-BE49-F238E27FC236}">
                <a16:creationId xmlns:a16="http://schemas.microsoft.com/office/drawing/2014/main" id="{36779BAB-856A-45E2-A264-2220965B7BF7}"/>
              </a:ext>
            </a:extLst>
          </p:cNvPr>
          <p:cNvSpPr/>
          <p:nvPr/>
        </p:nvSpPr>
        <p:spPr>
          <a:xfrm rot="2037514">
            <a:off x="4231758" y="1562987"/>
            <a:ext cx="627321" cy="552893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9" name="Pfeil: nach unten 8">
            <a:extLst>
              <a:ext uri="{FF2B5EF4-FFF2-40B4-BE49-F238E27FC236}">
                <a16:creationId xmlns:a16="http://schemas.microsoft.com/office/drawing/2014/main" id="{7F97DDD3-1B82-483F-B5FE-6FF07334E889}"/>
              </a:ext>
            </a:extLst>
          </p:cNvPr>
          <p:cNvSpPr/>
          <p:nvPr/>
        </p:nvSpPr>
        <p:spPr>
          <a:xfrm rot="18454186">
            <a:off x="3129516" y="3916327"/>
            <a:ext cx="627321" cy="552893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78635838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Fußzeilenplatzhalter 4">
            <a:extLst>
              <a:ext uri="{FF2B5EF4-FFF2-40B4-BE49-F238E27FC236}">
                <a16:creationId xmlns:a16="http://schemas.microsoft.com/office/drawing/2014/main" id="{8A2A1976-A3DB-4528-80F6-9F7B1A1A23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de-DE" altLang="en-US">
                <a:solidFill>
                  <a:srgbClr val="FFFFCC"/>
                </a:solidFill>
              </a:rPr>
              <a:t>Wolfgang Pojer</a:t>
            </a:r>
          </a:p>
        </p:txBody>
      </p:sp>
      <p:sp>
        <p:nvSpPr>
          <p:cNvPr id="4099" name="Foliennummernplatzhalter 5">
            <a:extLst>
              <a:ext uri="{FF2B5EF4-FFF2-40B4-BE49-F238E27FC236}">
                <a16:creationId xmlns:a16="http://schemas.microsoft.com/office/drawing/2014/main" id="{E1ADAAED-D0F9-432A-AC65-FCF8181A9D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B02A2F09-D8D0-4992-8850-73DF7DD9EB9D}" type="slidenum">
              <a:rPr lang="de-DE" altLang="en-US">
                <a:solidFill>
                  <a:srgbClr val="FFFFCC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11</a:t>
            </a:fld>
            <a:endParaRPr lang="de-DE" altLang="en-US">
              <a:solidFill>
                <a:srgbClr val="FFFFCC"/>
              </a:solidFill>
            </a:endParaRPr>
          </a:p>
        </p:txBody>
      </p:sp>
      <p:sp>
        <p:nvSpPr>
          <p:cNvPr id="4100" name="Rectangle 2">
            <a:extLst>
              <a:ext uri="{FF2B5EF4-FFF2-40B4-BE49-F238E27FC236}">
                <a16:creationId xmlns:a16="http://schemas.microsoft.com/office/drawing/2014/main" id="{E6AE4801-68C9-4C87-A09E-FE92BC1861B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AT" altLang="de-DE" dirty="0">
                <a:solidFill>
                  <a:srgbClr val="FFC000"/>
                </a:solidFill>
              </a:rPr>
              <a:t>Reiseverlauf</a:t>
            </a:r>
            <a:br>
              <a:rPr lang="de-AT" altLang="de-DE" dirty="0"/>
            </a:br>
            <a:endParaRPr lang="de-DE" altLang="de-DE" b="0" i="1" dirty="0">
              <a:solidFill>
                <a:srgbClr val="FF9933"/>
              </a:solidFill>
            </a:endParaRPr>
          </a:p>
        </p:txBody>
      </p:sp>
      <p:sp>
        <p:nvSpPr>
          <p:cNvPr id="2" name="Textfeld 1">
            <a:extLst>
              <a:ext uri="{FF2B5EF4-FFF2-40B4-BE49-F238E27FC236}">
                <a16:creationId xmlns:a16="http://schemas.microsoft.com/office/drawing/2014/main" id="{57A565CA-A76D-4D4F-9E5C-F31A097E17E0}"/>
              </a:ext>
            </a:extLst>
          </p:cNvPr>
          <p:cNvSpPr txBox="1"/>
          <p:nvPr/>
        </p:nvSpPr>
        <p:spPr>
          <a:xfrm>
            <a:off x="293370" y="1417638"/>
            <a:ext cx="5802630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>
                <a:solidFill>
                  <a:srgbClr val="FFC000"/>
                </a:solidFill>
              </a:rPr>
              <a:t>Mitzunehmen:</a:t>
            </a:r>
            <a:br>
              <a:rPr lang="de-DE" b="1" dirty="0">
                <a:solidFill>
                  <a:srgbClr val="FFC000"/>
                </a:solidFill>
              </a:rPr>
            </a:br>
            <a:endParaRPr lang="de-DE" b="1" dirty="0">
              <a:solidFill>
                <a:srgbClr val="FFC00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/>
              <a:t>Reisepass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DE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/>
              <a:t>Impfzertifikate  (Grüner Pass)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DE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/>
              <a:t>FFP2 Maske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DE" dirty="0"/>
          </a:p>
          <a:p>
            <a:r>
              <a:rPr lang="de-DE" b="1" dirty="0">
                <a:solidFill>
                  <a:srgbClr val="FFC000"/>
                </a:solidFill>
              </a:rPr>
              <a:t>Wichtig:</a:t>
            </a:r>
            <a:endParaRPr lang="de-DE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DE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/>
              <a:t>Vertrag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DE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/>
              <a:t>Beobachtungsbogen (wird im Bus ausgeteilt)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DE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/>
              <a:t>Bericht NACH Mobilität  - auch E-Mail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DE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/>
              <a:t>Informationen und Formulare auch auf TWINSPACE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DE" dirty="0"/>
          </a:p>
          <a:p>
            <a:endParaRPr lang="de-DE" dirty="0"/>
          </a:p>
        </p:txBody>
      </p:sp>
      <p:sp>
        <p:nvSpPr>
          <p:cNvPr id="3" name="AutoShape 2" descr="Finnair - oneworld Member Airline | oneworld">
            <a:extLst>
              <a:ext uri="{FF2B5EF4-FFF2-40B4-BE49-F238E27FC236}">
                <a16:creationId xmlns:a16="http://schemas.microsoft.com/office/drawing/2014/main" id="{055CED99-E2E5-4502-852B-F47886D69085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AT"/>
          </a:p>
        </p:txBody>
      </p:sp>
      <p:sp>
        <p:nvSpPr>
          <p:cNvPr id="4" name="AutoShape 4" descr="Finnair - oneworld Member Airline | oneworld">
            <a:extLst>
              <a:ext uri="{FF2B5EF4-FFF2-40B4-BE49-F238E27FC236}">
                <a16:creationId xmlns:a16="http://schemas.microsoft.com/office/drawing/2014/main" id="{20C9FBFE-D568-4562-A5D8-05B6A07EEA3D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096000" y="34290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78014504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Fußzeilenplatzhalter 4">
            <a:extLst>
              <a:ext uri="{FF2B5EF4-FFF2-40B4-BE49-F238E27FC236}">
                <a16:creationId xmlns:a16="http://schemas.microsoft.com/office/drawing/2014/main" id="{8A2A1976-A3DB-4528-80F6-9F7B1A1A23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de-DE" altLang="en-US">
                <a:solidFill>
                  <a:srgbClr val="FFFFCC"/>
                </a:solidFill>
              </a:rPr>
              <a:t>Wolfgang Pojer</a:t>
            </a:r>
          </a:p>
        </p:txBody>
      </p:sp>
      <p:sp>
        <p:nvSpPr>
          <p:cNvPr id="4099" name="Foliennummernplatzhalter 5">
            <a:extLst>
              <a:ext uri="{FF2B5EF4-FFF2-40B4-BE49-F238E27FC236}">
                <a16:creationId xmlns:a16="http://schemas.microsoft.com/office/drawing/2014/main" id="{E1ADAAED-D0F9-432A-AC65-FCF8181A9D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B02A2F09-D8D0-4992-8850-73DF7DD9EB9D}" type="slidenum">
              <a:rPr lang="de-DE" altLang="en-US">
                <a:solidFill>
                  <a:srgbClr val="FFFFCC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12</a:t>
            </a:fld>
            <a:endParaRPr lang="de-DE" altLang="en-US">
              <a:solidFill>
                <a:srgbClr val="FFFFCC"/>
              </a:solidFill>
            </a:endParaRPr>
          </a:p>
        </p:txBody>
      </p:sp>
      <p:sp>
        <p:nvSpPr>
          <p:cNvPr id="4100" name="Rectangle 2">
            <a:extLst>
              <a:ext uri="{FF2B5EF4-FFF2-40B4-BE49-F238E27FC236}">
                <a16:creationId xmlns:a16="http://schemas.microsoft.com/office/drawing/2014/main" id="{E6AE4801-68C9-4C87-A09E-FE92BC1861B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AT" altLang="de-DE" dirty="0">
                <a:solidFill>
                  <a:srgbClr val="FFC000"/>
                </a:solidFill>
              </a:rPr>
              <a:t>Reiseverlauf</a:t>
            </a:r>
            <a:br>
              <a:rPr lang="de-AT" altLang="de-DE" dirty="0"/>
            </a:br>
            <a:endParaRPr lang="de-DE" altLang="de-DE" b="0" i="1" dirty="0">
              <a:solidFill>
                <a:srgbClr val="FF9933"/>
              </a:solidFill>
            </a:endParaRPr>
          </a:p>
        </p:txBody>
      </p:sp>
      <p:sp>
        <p:nvSpPr>
          <p:cNvPr id="2" name="Textfeld 1">
            <a:extLst>
              <a:ext uri="{FF2B5EF4-FFF2-40B4-BE49-F238E27FC236}">
                <a16:creationId xmlns:a16="http://schemas.microsoft.com/office/drawing/2014/main" id="{57A565CA-A76D-4D4F-9E5C-F31A097E17E0}"/>
              </a:ext>
            </a:extLst>
          </p:cNvPr>
          <p:cNvSpPr txBox="1"/>
          <p:nvPr/>
        </p:nvSpPr>
        <p:spPr>
          <a:xfrm>
            <a:off x="325267" y="960438"/>
            <a:ext cx="8606081" cy="62840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de-DE" sz="20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25.10.2021</a:t>
            </a:r>
            <a:endParaRPr lang="de-AT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de-DE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de-AT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de-DE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07:30  Uhr   Abfahrt     Garage der Fa. Fasching in Birkfeld</a:t>
            </a:r>
            <a:endParaRPr lang="de-AT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de-DE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08:00  Uhr   </a:t>
            </a:r>
            <a:r>
              <a:rPr lang="de-DE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Zustiegsmöglichkeit</a:t>
            </a:r>
            <a:r>
              <a:rPr lang="de-DE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in Weiz               Interspar   </a:t>
            </a:r>
            <a:r>
              <a:rPr lang="de-DE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Mc</a:t>
            </a:r>
            <a:r>
              <a:rPr lang="de-DE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Donalds</a:t>
            </a:r>
            <a:endParaRPr lang="de-AT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de-DE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08:20  Uhr   </a:t>
            </a:r>
            <a:r>
              <a:rPr lang="de-DE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Zustiegsmöglichkeit</a:t>
            </a:r>
            <a:r>
              <a:rPr lang="de-DE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in Gleisdorf         Jet Tankstelle</a:t>
            </a:r>
            <a:endParaRPr lang="de-AT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de-DE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     Kaffee und WC Pause</a:t>
            </a:r>
            <a:endParaRPr lang="de-AT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de-DE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11:00  Uhr   Mittagsrast in Dellach </a:t>
            </a:r>
            <a:endParaRPr lang="de-AT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de-DE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de-AT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de-DE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15:00 Uhr    Führung in der Stadtbibliothek   Bruneck           Dauer  2h</a:t>
            </a:r>
            <a:endParaRPr lang="de-AT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de-DE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de-AT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de-DE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17:30  Uhr   Einchecken im Hotel </a:t>
            </a:r>
            <a:br>
              <a:rPr lang="de-DE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de-DE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     Abendessen</a:t>
            </a:r>
            <a:endParaRPr lang="de-AT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de-DE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de-AT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de-DE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     Einführungsvortrag   Direktor </a:t>
            </a:r>
            <a:r>
              <a:rPr lang="de-DE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Dapunt</a:t>
            </a:r>
            <a:r>
              <a:rPr lang="de-DE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  <a:endParaRPr lang="de-AT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de-DE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de-AT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de-DE" dirty="0"/>
          </a:p>
        </p:txBody>
      </p:sp>
      <p:sp>
        <p:nvSpPr>
          <p:cNvPr id="3" name="AutoShape 2" descr="Finnair - oneworld Member Airline | oneworld">
            <a:extLst>
              <a:ext uri="{FF2B5EF4-FFF2-40B4-BE49-F238E27FC236}">
                <a16:creationId xmlns:a16="http://schemas.microsoft.com/office/drawing/2014/main" id="{055CED99-E2E5-4502-852B-F47886D69085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AT"/>
          </a:p>
        </p:txBody>
      </p:sp>
      <p:sp>
        <p:nvSpPr>
          <p:cNvPr id="4" name="AutoShape 4" descr="Finnair - oneworld Member Airline | oneworld">
            <a:extLst>
              <a:ext uri="{FF2B5EF4-FFF2-40B4-BE49-F238E27FC236}">
                <a16:creationId xmlns:a16="http://schemas.microsoft.com/office/drawing/2014/main" id="{20C9FBFE-D568-4562-A5D8-05B6A07EEA3D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096000" y="34290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11776371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Fußzeilenplatzhalter 4">
            <a:extLst>
              <a:ext uri="{FF2B5EF4-FFF2-40B4-BE49-F238E27FC236}">
                <a16:creationId xmlns:a16="http://schemas.microsoft.com/office/drawing/2014/main" id="{8A2A1976-A3DB-4528-80F6-9F7B1A1A23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de-DE" altLang="en-US">
                <a:solidFill>
                  <a:srgbClr val="FFFFCC"/>
                </a:solidFill>
              </a:rPr>
              <a:t>Wolfgang Pojer</a:t>
            </a:r>
          </a:p>
        </p:txBody>
      </p:sp>
      <p:sp>
        <p:nvSpPr>
          <p:cNvPr id="4099" name="Foliennummernplatzhalter 5">
            <a:extLst>
              <a:ext uri="{FF2B5EF4-FFF2-40B4-BE49-F238E27FC236}">
                <a16:creationId xmlns:a16="http://schemas.microsoft.com/office/drawing/2014/main" id="{E1ADAAED-D0F9-432A-AC65-FCF8181A9D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B02A2F09-D8D0-4992-8850-73DF7DD9EB9D}" type="slidenum">
              <a:rPr lang="de-DE" altLang="en-US">
                <a:solidFill>
                  <a:srgbClr val="FFFFCC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13</a:t>
            </a:fld>
            <a:endParaRPr lang="de-DE" altLang="en-US">
              <a:solidFill>
                <a:srgbClr val="FFFFCC"/>
              </a:solidFill>
            </a:endParaRPr>
          </a:p>
        </p:txBody>
      </p:sp>
      <p:sp>
        <p:nvSpPr>
          <p:cNvPr id="4100" name="Rectangle 2">
            <a:extLst>
              <a:ext uri="{FF2B5EF4-FFF2-40B4-BE49-F238E27FC236}">
                <a16:creationId xmlns:a16="http://schemas.microsoft.com/office/drawing/2014/main" id="{E6AE4801-68C9-4C87-A09E-FE92BC1861B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AT" altLang="de-DE" dirty="0">
                <a:solidFill>
                  <a:srgbClr val="FFC000"/>
                </a:solidFill>
              </a:rPr>
              <a:t>Reiseverlauf</a:t>
            </a:r>
            <a:br>
              <a:rPr lang="de-AT" altLang="de-DE" dirty="0"/>
            </a:br>
            <a:endParaRPr lang="de-DE" altLang="de-DE" b="0" i="1" dirty="0">
              <a:solidFill>
                <a:srgbClr val="FF9933"/>
              </a:solidFill>
            </a:endParaRPr>
          </a:p>
        </p:txBody>
      </p:sp>
      <p:sp>
        <p:nvSpPr>
          <p:cNvPr id="2" name="Textfeld 1">
            <a:extLst>
              <a:ext uri="{FF2B5EF4-FFF2-40B4-BE49-F238E27FC236}">
                <a16:creationId xmlns:a16="http://schemas.microsoft.com/office/drawing/2014/main" id="{57A565CA-A76D-4D4F-9E5C-F31A097E17E0}"/>
              </a:ext>
            </a:extLst>
          </p:cNvPr>
          <p:cNvSpPr txBox="1"/>
          <p:nvPr/>
        </p:nvSpPr>
        <p:spPr>
          <a:xfrm>
            <a:off x="325268" y="960438"/>
            <a:ext cx="10232862" cy="59180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de-DE" sz="20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26.10.2021</a:t>
            </a:r>
            <a:endParaRPr lang="de-AT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de-DE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    </a:t>
            </a:r>
            <a:endParaRPr lang="de-AT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de-DE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      </a:t>
            </a:r>
            <a:r>
              <a:rPr lang="de-DE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Jobshadowing</a:t>
            </a:r>
            <a:r>
              <a:rPr lang="de-DE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an den zugewiesenen Schulen</a:t>
            </a:r>
            <a:endParaRPr lang="de-AT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de-DE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      Delegation: Fahrt nach  St. Vigil   Ladinische </a:t>
            </a:r>
            <a:br>
              <a:rPr lang="de-DE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de-DE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                           Kindergärten und Schulen</a:t>
            </a:r>
            <a:endParaRPr lang="de-AT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de-DE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de-AT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de-DE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16:00 Uhr     Reflexion und Erfahrungsaustausch</a:t>
            </a:r>
            <a:endParaRPr lang="de-AT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de-DE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de-AT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de-DE" sz="20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27.10.2021</a:t>
            </a:r>
            <a:endParaRPr lang="de-AT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de-DE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                       </a:t>
            </a:r>
            <a:r>
              <a:rPr lang="de-DE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Jobshadowing</a:t>
            </a:r>
            <a:r>
              <a:rPr lang="de-DE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an den zugewiesenen Schulen</a:t>
            </a:r>
            <a:endParaRPr lang="de-AT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de-DE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de-AT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de-DE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09:30 – 10:30 Uhr  </a:t>
            </a:r>
            <a:r>
              <a:rPr lang="de-AT" sz="1600" dirty="0">
                <a:solidFill>
                  <a:schemeClr val="tx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Delegation Besuch des Kindergartens und der angrenzende Schulen in </a:t>
            </a:r>
            <a:r>
              <a:rPr lang="de-AT" sz="1600" dirty="0" err="1">
                <a:solidFill>
                  <a:schemeClr val="tx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Ahornach</a:t>
            </a:r>
            <a:endParaRPr lang="de-AT" sz="1800" dirty="0">
              <a:solidFill>
                <a:schemeClr val="tx2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de-DE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16:00               Reflexion und Erfahrungsaustausch</a:t>
            </a:r>
            <a:endParaRPr lang="de-AT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de-DE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17:00               Delegation :  Treffen mit Gemeindevertretern</a:t>
            </a:r>
            <a:endParaRPr lang="de-AT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de-DE" dirty="0"/>
          </a:p>
        </p:txBody>
      </p:sp>
      <p:sp>
        <p:nvSpPr>
          <p:cNvPr id="3" name="AutoShape 2" descr="Finnair - oneworld Member Airline | oneworld">
            <a:extLst>
              <a:ext uri="{FF2B5EF4-FFF2-40B4-BE49-F238E27FC236}">
                <a16:creationId xmlns:a16="http://schemas.microsoft.com/office/drawing/2014/main" id="{055CED99-E2E5-4502-852B-F47886D69085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AT"/>
          </a:p>
        </p:txBody>
      </p:sp>
      <p:sp>
        <p:nvSpPr>
          <p:cNvPr id="4" name="AutoShape 4" descr="Finnair - oneworld Member Airline | oneworld">
            <a:extLst>
              <a:ext uri="{FF2B5EF4-FFF2-40B4-BE49-F238E27FC236}">
                <a16:creationId xmlns:a16="http://schemas.microsoft.com/office/drawing/2014/main" id="{20C9FBFE-D568-4562-A5D8-05B6A07EEA3D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096000" y="34290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07672897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Fußzeilenplatzhalter 4">
            <a:extLst>
              <a:ext uri="{FF2B5EF4-FFF2-40B4-BE49-F238E27FC236}">
                <a16:creationId xmlns:a16="http://schemas.microsoft.com/office/drawing/2014/main" id="{8A2A1976-A3DB-4528-80F6-9F7B1A1A23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de-DE" altLang="en-US">
                <a:solidFill>
                  <a:srgbClr val="FFFFCC"/>
                </a:solidFill>
              </a:rPr>
              <a:t>Wolfgang Pojer</a:t>
            </a:r>
          </a:p>
        </p:txBody>
      </p:sp>
      <p:sp>
        <p:nvSpPr>
          <p:cNvPr id="4099" name="Foliennummernplatzhalter 5">
            <a:extLst>
              <a:ext uri="{FF2B5EF4-FFF2-40B4-BE49-F238E27FC236}">
                <a16:creationId xmlns:a16="http://schemas.microsoft.com/office/drawing/2014/main" id="{E1ADAAED-D0F9-432A-AC65-FCF8181A9D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B02A2F09-D8D0-4992-8850-73DF7DD9EB9D}" type="slidenum">
              <a:rPr lang="de-DE" altLang="en-US">
                <a:solidFill>
                  <a:srgbClr val="FFFFCC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14</a:t>
            </a:fld>
            <a:endParaRPr lang="de-DE" altLang="en-US">
              <a:solidFill>
                <a:srgbClr val="FFFFCC"/>
              </a:solidFill>
            </a:endParaRPr>
          </a:p>
        </p:txBody>
      </p:sp>
      <p:sp>
        <p:nvSpPr>
          <p:cNvPr id="4100" name="Rectangle 2">
            <a:extLst>
              <a:ext uri="{FF2B5EF4-FFF2-40B4-BE49-F238E27FC236}">
                <a16:creationId xmlns:a16="http://schemas.microsoft.com/office/drawing/2014/main" id="{E6AE4801-68C9-4C87-A09E-FE92BC1861B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AT" altLang="de-DE" dirty="0">
                <a:solidFill>
                  <a:srgbClr val="FFC000"/>
                </a:solidFill>
              </a:rPr>
              <a:t>Reiseverlauf</a:t>
            </a:r>
            <a:br>
              <a:rPr lang="de-AT" altLang="de-DE" dirty="0"/>
            </a:br>
            <a:endParaRPr lang="de-DE" altLang="de-DE" b="0" i="1" dirty="0">
              <a:solidFill>
                <a:srgbClr val="FF9933"/>
              </a:solidFill>
            </a:endParaRPr>
          </a:p>
        </p:txBody>
      </p:sp>
      <p:sp>
        <p:nvSpPr>
          <p:cNvPr id="2" name="Textfeld 1">
            <a:extLst>
              <a:ext uri="{FF2B5EF4-FFF2-40B4-BE49-F238E27FC236}">
                <a16:creationId xmlns:a16="http://schemas.microsoft.com/office/drawing/2014/main" id="{57A565CA-A76D-4D4F-9E5C-F31A097E17E0}"/>
              </a:ext>
            </a:extLst>
          </p:cNvPr>
          <p:cNvSpPr txBox="1"/>
          <p:nvPr/>
        </p:nvSpPr>
        <p:spPr>
          <a:xfrm>
            <a:off x="325268" y="960438"/>
            <a:ext cx="10232862" cy="23970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de-DE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r>
              <a:rPr lang="de-DE" sz="20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28.10.2021</a:t>
            </a:r>
            <a:endParaRPr lang="de-AT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de-DE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      </a:t>
            </a:r>
            <a:r>
              <a:rPr lang="de-DE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Jobshadowing</a:t>
            </a:r>
            <a:r>
              <a:rPr lang="de-DE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an den zugewiesenen Schulen</a:t>
            </a:r>
            <a:endParaRPr lang="de-AT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de-DE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       Delegation: Besuch der Mittelschule und der Oberschule</a:t>
            </a:r>
            <a:endParaRPr lang="de-AT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de-DE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de-AT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de-DE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14:00 Uhr     Heimfahrt</a:t>
            </a:r>
            <a:endParaRPr lang="de-AT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de-DE" dirty="0"/>
          </a:p>
        </p:txBody>
      </p:sp>
      <p:sp>
        <p:nvSpPr>
          <p:cNvPr id="3" name="AutoShape 2" descr="Finnair - oneworld Member Airline | oneworld">
            <a:extLst>
              <a:ext uri="{FF2B5EF4-FFF2-40B4-BE49-F238E27FC236}">
                <a16:creationId xmlns:a16="http://schemas.microsoft.com/office/drawing/2014/main" id="{055CED99-E2E5-4502-852B-F47886D69085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AT"/>
          </a:p>
        </p:txBody>
      </p:sp>
      <p:sp>
        <p:nvSpPr>
          <p:cNvPr id="4" name="AutoShape 4" descr="Finnair - oneworld Member Airline | oneworld">
            <a:extLst>
              <a:ext uri="{FF2B5EF4-FFF2-40B4-BE49-F238E27FC236}">
                <a16:creationId xmlns:a16="http://schemas.microsoft.com/office/drawing/2014/main" id="{20C9FBFE-D568-4562-A5D8-05B6A07EEA3D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096000" y="34290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49136638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Fußzeilenplatzhalter 4">
            <a:extLst>
              <a:ext uri="{FF2B5EF4-FFF2-40B4-BE49-F238E27FC236}">
                <a16:creationId xmlns:a16="http://schemas.microsoft.com/office/drawing/2014/main" id="{8A2A1976-A3DB-4528-80F6-9F7B1A1A23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de-DE" altLang="en-US">
                <a:solidFill>
                  <a:srgbClr val="FFFFCC"/>
                </a:solidFill>
              </a:rPr>
              <a:t>Wolfgang Pojer</a:t>
            </a:r>
          </a:p>
        </p:txBody>
      </p:sp>
      <p:sp>
        <p:nvSpPr>
          <p:cNvPr id="4099" name="Foliennummernplatzhalter 5">
            <a:extLst>
              <a:ext uri="{FF2B5EF4-FFF2-40B4-BE49-F238E27FC236}">
                <a16:creationId xmlns:a16="http://schemas.microsoft.com/office/drawing/2014/main" id="{E1ADAAED-D0F9-432A-AC65-FCF8181A9D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B02A2F09-D8D0-4992-8850-73DF7DD9EB9D}" type="slidenum">
              <a:rPr lang="de-DE" altLang="en-US">
                <a:solidFill>
                  <a:srgbClr val="FFFFCC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15</a:t>
            </a:fld>
            <a:endParaRPr lang="de-DE" altLang="en-US">
              <a:solidFill>
                <a:srgbClr val="FFFFCC"/>
              </a:solidFill>
            </a:endParaRPr>
          </a:p>
        </p:txBody>
      </p:sp>
      <p:sp>
        <p:nvSpPr>
          <p:cNvPr id="4100" name="Rectangle 2">
            <a:extLst>
              <a:ext uri="{FF2B5EF4-FFF2-40B4-BE49-F238E27FC236}">
                <a16:creationId xmlns:a16="http://schemas.microsoft.com/office/drawing/2014/main" id="{E6AE4801-68C9-4C87-A09E-FE92BC1861B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AT" altLang="de-DE" dirty="0">
                <a:solidFill>
                  <a:srgbClr val="FFC000"/>
                </a:solidFill>
              </a:rPr>
              <a:t>Wissenswertes</a:t>
            </a:r>
            <a:br>
              <a:rPr lang="de-AT" altLang="de-DE" dirty="0"/>
            </a:br>
            <a:endParaRPr lang="de-DE" altLang="de-DE" b="0" i="1" dirty="0">
              <a:solidFill>
                <a:srgbClr val="FF9933"/>
              </a:solidFill>
            </a:endParaRPr>
          </a:p>
        </p:txBody>
      </p:sp>
      <p:sp>
        <p:nvSpPr>
          <p:cNvPr id="3" name="AutoShape 2" descr="Finnair - oneworld Member Airline | oneworld">
            <a:extLst>
              <a:ext uri="{FF2B5EF4-FFF2-40B4-BE49-F238E27FC236}">
                <a16:creationId xmlns:a16="http://schemas.microsoft.com/office/drawing/2014/main" id="{055CED99-E2E5-4502-852B-F47886D69085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AT"/>
          </a:p>
        </p:txBody>
      </p:sp>
      <p:sp>
        <p:nvSpPr>
          <p:cNvPr id="4" name="AutoShape 4" descr="Finnair - oneworld Member Airline | oneworld">
            <a:extLst>
              <a:ext uri="{FF2B5EF4-FFF2-40B4-BE49-F238E27FC236}">
                <a16:creationId xmlns:a16="http://schemas.microsoft.com/office/drawing/2014/main" id="{20C9FBFE-D568-4562-A5D8-05B6A07EEA3D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096000" y="34290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AT"/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A961F4E1-2F33-4AB8-9730-0C187C0F6B8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9592" t="12559" r="9652" b="8992"/>
          <a:stretch/>
        </p:blipFill>
        <p:spPr>
          <a:xfrm>
            <a:off x="542260" y="839971"/>
            <a:ext cx="9845750" cy="53800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425351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0F84D71E-1F11-4309-A203-89813C7498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 altLang="en-US"/>
              <a:t>Wolfgang Pojer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F0E85096-B874-4359-BFC1-EC8835CEB4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0E3800-7AB2-4EED-A021-73D03768E238}" type="slidenum">
              <a:rPr lang="de-DE" altLang="en-US" smtClean="0"/>
              <a:pPr/>
              <a:t>16</a:t>
            </a:fld>
            <a:endParaRPr lang="de-DE" altLang="en-US"/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35047295-B9EA-45FC-9020-D5C41A74891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191" t="11008" r="5204" b="13178"/>
          <a:stretch/>
        </p:blipFill>
        <p:spPr>
          <a:xfrm>
            <a:off x="754912" y="754912"/>
            <a:ext cx="10802679" cy="51993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913395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3AA34729-7FC8-44A2-A3F0-F942AD8CBE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 altLang="en-US"/>
              <a:t>Wolfgang Pojer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B961F86A-A03F-46F5-9E9A-BB0DC120F5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0E3800-7AB2-4EED-A021-73D03768E238}" type="slidenum">
              <a:rPr lang="de-DE" altLang="en-US" smtClean="0"/>
              <a:pPr/>
              <a:t>17</a:t>
            </a:fld>
            <a:endParaRPr lang="de-DE" altLang="en-US"/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FED33426-FE98-496B-B1C3-DACCC947519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970" t="11318" r="5552" b="11163"/>
          <a:stretch/>
        </p:blipFill>
        <p:spPr>
          <a:xfrm>
            <a:off x="361507" y="712382"/>
            <a:ext cx="10909004" cy="5316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561852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722A2C39-AAE1-4A10-8339-9D30854949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 altLang="en-US"/>
              <a:t>Wolfgang Pojer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1A776B4F-62FA-4519-9A45-1DB981AFCF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0E3800-7AB2-4EED-A021-73D03768E238}" type="slidenum">
              <a:rPr lang="de-DE" altLang="en-US" smtClean="0"/>
              <a:pPr/>
              <a:t>18</a:t>
            </a:fld>
            <a:endParaRPr lang="de-DE" altLang="en-US"/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135EE2D2-32E5-440A-AF18-A8A92DA0500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1047" t="33179" r="30756" b="19380"/>
          <a:stretch/>
        </p:blipFill>
        <p:spPr>
          <a:xfrm>
            <a:off x="1828800" y="1062381"/>
            <a:ext cx="7123814" cy="49769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55048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5D420BF-B6CD-401C-9629-E00EE4EB7B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Bildungsbrücken</a:t>
            </a:r>
            <a:br>
              <a:rPr lang="de-AT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de-AT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im Oberen Feistritztal</a:t>
            </a: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AC0ED97F-1B8C-437F-B4E5-DCE1D117C99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24419" y="135586"/>
            <a:ext cx="1428750" cy="1657350"/>
          </a:xfrm>
          <a:prstGeom prst="rect">
            <a:avLst/>
          </a:prstGeom>
        </p:spPr>
      </p:pic>
      <p:pic>
        <p:nvPicPr>
          <p:cNvPr id="5" name="Grafik 4">
            <a:extLst>
              <a:ext uri="{FF2B5EF4-FFF2-40B4-BE49-F238E27FC236}">
                <a16:creationId xmlns:a16="http://schemas.microsoft.com/office/drawing/2014/main" id="{736403FC-0D00-4CC1-B33A-DCF8D8A4C5C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76304" y="592619"/>
            <a:ext cx="2619670" cy="747236"/>
          </a:xfrm>
          <a:prstGeom prst="rect">
            <a:avLst/>
          </a:prstGeom>
        </p:spPr>
      </p:pic>
      <p:sp>
        <p:nvSpPr>
          <p:cNvPr id="3" name="Textfeld 2">
            <a:extLst>
              <a:ext uri="{FF2B5EF4-FFF2-40B4-BE49-F238E27FC236}">
                <a16:creationId xmlns:a16="http://schemas.microsoft.com/office/drawing/2014/main" id="{D80476E5-87A5-489E-A430-FDC895DA597B}"/>
              </a:ext>
            </a:extLst>
          </p:cNvPr>
          <p:cNvSpPr txBox="1"/>
          <p:nvPr/>
        </p:nvSpPr>
        <p:spPr>
          <a:xfrm>
            <a:off x="935665" y="2211572"/>
            <a:ext cx="10217888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3200" dirty="0">
                <a:solidFill>
                  <a:schemeClr val="bg1"/>
                </a:solidFill>
              </a:rPr>
              <a:t>Begrüßung durch gastgebenden Schulleiter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3200" dirty="0">
                <a:solidFill>
                  <a:schemeClr val="bg1"/>
                </a:solidFill>
              </a:rPr>
              <a:t>Aktueller Stand – geplante Mobilitäten, Bildungscampus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3200" dirty="0" err="1">
                <a:solidFill>
                  <a:schemeClr val="bg1"/>
                </a:solidFill>
              </a:rPr>
              <a:t>TwinSpace</a:t>
            </a:r>
            <a:endParaRPr lang="de-DE" sz="3200" dirty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3200" dirty="0">
                <a:solidFill>
                  <a:schemeClr val="bg1"/>
                </a:solidFill>
              </a:rPr>
              <a:t>Mobilitätsvertrag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3200" dirty="0">
                <a:solidFill>
                  <a:schemeClr val="bg1"/>
                </a:solidFill>
              </a:rPr>
              <a:t>Mobility Tool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3200" dirty="0">
                <a:solidFill>
                  <a:schemeClr val="bg1"/>
                </a:solidFill>
              </a:rPr>
              <a:t>Mobilität Südtirol - Ablauf</a:t>
            </a:r>
          </a:p>
          <a:p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17475992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eck 4">
            <a:extLst>
              <a:ext uri="{FF2B5EF4-FFF2-40B4-BE49-F238E27FC236}">
                <a16:creationId xmlns:a16="http://schemas.microsoft.com/office/drawing/2014/main" id="{61E32353-43B4-4F04-8790-405F490C9DA7}"/>
              </a:ext>
            </a:extLst>
          </p:cNvPr>
          <p:cNvSpPr/>
          <p:nvPr/>
        </p:nvSpPr>
        <p:spPr>
          <a:xfrm>
            <a:off x="2041450" y="202020"/>
            <a:ext cx="8506047" cy="6581552"/>
          </a:xfrm>
          <a:prstGeom prst="rect">
            <a:avLst/>
          </a:prstGeom>
          <a:solidFill>
            <a:schemeClr val="tx1">
              <a:lumMod val="95000"/>
              <a:alpha val="84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graphicFrame>
        <p:nvGraphicFramePr>
          <p:cNvPr id="2" name="Tabelle 1">
            <a:extLst>
              <a:ext uri="{FF2B5EF4-FFF2-40B4-BE49-F238E27FC236}">
                <a16:creationId xmlns:a16="http://schemas.microsoft.com/office/drawing/2014/main" id="{622A4909-6D06-4B4B-B117-982EEAE90E9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76722499"/>
              </p:ext>
            </p:extLst>
          </p:nvPr>
        </p:nvGraphicFramePr>
        <p:xfrm>
          <a:off x="2200939" y="318975"/>
          <a:ext cx="8112643" cy="614561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847590">
                  <a:extLst>
                    <a:ext uri="{9D8B030D-6E8A-4147-A177-3AD203B41FA5}">
                      <a16:colId xmlns:a16="http://schemas.microsoft.com/office/drawing/2014/main" val="2663137492"/>
                    </a:ext>
                  </a:extLst>
                </a:gridCol>
                <a:gridCol w="3325779">
                  <a:extLst>
                    <a:ext uri="{9D8B030D-6E8A-4147-A177-3AD203B41FA5}">
                      <a16:colId xmlns:a16="http://schemas.microsoft.com/office/drawing/2014/main" val="2795946882"/>
                    </a:ext>
                  </a:extLst>
                </a:gridCol>
                <a:gridCol w="3939274">
                  <a:extLst>
                    <a:ext uri="{9D8B030D-6E8A-4147-A177-3AD203B41FA5}">
                      <a16:colId xmlns:a16="http://schemas.microsoft.com/office/drawing/2014/main" val="2000062589"/>
                    </a:ext>
                  </a:extLst>
                </a:gridCol>
              </a:tblGrid>
              <a:tr h="341423">
                <a:tc>
                  <a:txBody>
                    <a:bodyPr/>
                    <a:lstStyle/>
                    <a:p>
                      <a:pPr algn="r" fontAlgn="b"/>
                      <a:r>
                        <a:rPr lang="de-AT" sz="1100" u="none" strike="noStrike">
                          <a:effectLst/>
                        </a:rPr>
                        <a:t>1</a:t>
                      </a:r>
                      <a:endParaRPr lang="de-AT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AT" sz="1100" u="none" strike="noStrike">
                          <a:effectLst/>
                        </a:rPr>
                        <a:t>Oliver</a:t>
                      </a:r>
                      <a:endParaRPr lang="de-AT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AT" sz="1100" u="none" strike="noStrike">
                          <a:effectLst/>
                        </a:rPr>
                        <a:t>Felber</a:t>
                      </a:r>
                      <a:endParaRPr lang="de-AT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712373032"/>
                  </a:ext>
                </a:extLst>
              </a:tr>
              <a:tr h="341423">
                <a:tc>
                  <a:txBody>
                    <a:bodyPr/>
                    <a:lstStyle/>
                    <a:p>
                      <a:pPr algn="r" fontAlgn="b"/>
                      <a:r>
                        <a:rPr lang="de-AT" sz="1100" u="none" strike="noStrike">
                          <a:effectLst/>
                        </a:rPr>
                        <a:t>2</a:t>
                      </a:r>
                      <a:endParaRPr lang="de-AT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AT" sz="1100" u="none" strike="noStrike">
                          <a:effectLst/>
                        </a:rPr>
                        <a:t>Hermine</a:t>
                      </a:r>
                      <a:endParaRPr lang="de-AT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AT" sz="1100" u="none" strike="noStrike">
                          <a:effectLst/>
                        </a:rPr>
                        <a:t>Sackl</a:t>
                      </a:r>
                      <a:endParaRPr lang="de-AT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879539235"/>
                  </a:ext>
                </a:extLst>
              </a:tr>
              <a:tr h="341423">
                <a:tc>
                  <a:txBody>
                    <a:bodyPr/>
                    <a:lstStyle/>
                    <a:p>
                      <a:pPr algn="r" fontAlgn="b"/>
                      <a:r>
                        <a:rPr lang="de-AT" sz="1100" u="none" strike="noStrike">
                          <a:effectLst/>
                        </a:rPr>
                        <a:t>3</a:t>
                      </a:r>
                      <a:endParaRPr lang="de-AT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AT" sz="1100" u="none" strike="noStrike">
                          <a:effectLst/>
                        </a:rPr>
                        <a:t>Bettina</a:t>
                      </a:r>
                      <a:endParaRPr lang="de-AT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AT" sz="1100" u="none" strike="noStrike">
                          <a:effectLst/>
                        </a:rPr>
                        <a:t>Mandl</a:t>
                      </a:r>
                      <a:endParaRPr lang="de-AT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177500616"/>
                  </a:ext>
                </a:extLst>
              </a:tr>
              <a:tr h="341423">
                <a:tc>
                  <a:txBody>
                    <a:bodyPr/>
                    <a:lstStyle/>
                    <a:p>
                      <a:pPr algn="r" fontAlgn="b"/>
                      <a:r>
                        <a:rPr lang="de-AT" sz="1100" u="none" strike="noStrike">
                          <a:effectLst/>
                        </a:rPr>
                        <a:t>4</a:t>
                      </a:r>
                      <a:endParaRPr lang="de-AT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AT" sz="1100" u="none" strike="noStrike">
                          <a:effectLst/>
                        </a:rPr>
                        <a:t>Evelyn</a:t>
                      </a:r>
                      <a:endParaRPr lang="de-AT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AT" sz="1100" u="none" strike="noStrike">
                          <a:effectLst/>
                        </a:rPr>
                        <a:t>Glanz</a:t>
                      </a:r>
                      <a:endParaRPr lang="de-AT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641104663"/>
                  </a:ext>
                </a:extLst>
              </a:tr>
              <a:tr h="341423">
                <a:tc>
                  <a:txBody>
                    <a:bodyPr/>
                    <a:lstStyle/>
                    <a:p>
                      <a:pPr algn="r" fontAlgn="b"/>
                      <a:r>
                        <a:rPr lang="de-AT" sz="1100" u="none" strike="noStrike">
                          <a:effectLst/>
                        </a:rPr>
                        <a:t>5</a:t>
                      </a:r>
                      <a:endParaRPr lang="de-AT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AT" sz="1100" u="none" strike="noStrike">
                          <a:effectLst/>
                        </a:rPr>
                        <a:t>Sabine</a:t>
                      </a:r>
                      <a:endParaRPr lang="de-AT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AT" sz="1100" u="none" strike="noStrike">
                          <a:effectLst/>
                        </a:rPr>
                        <a:t>Mauerhofer</a:t>
                      </a:r>
                      <a:endParaRPr lang="de-AT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760101001"/>
                  </a:ext>
                </a:extLst>
              </a:tr>
              <a:tr h="341423">
                <a:tc>
                  <a:txBody>
                    <a:bodyPr/>
                    <a:lstStyle/>
                    <a:p>
                      <a:pPr algn="r" fontAlgn="b"/>
                      <a:r>
                        <a:rPr lang="de-AT" sz="1100" u="none" strike="noStrike">
                          <a:effectLst/>
                        </a:rPr>
                        <a:t>6</a:t>
                      </a:r>
                      <a:endParaRPr lang="de-AT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AT" sz="1100" u="none" strike="noStrike">
                          <a:effectLst/>
                        </a:rPr>
                        <a:t>Hannelore</a:t>
                      </a:r>
                      <a:endParaRPr lang="de-AT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AT" sz="1100" u="none" strike="noStrike">
                          <a:effectLst/>
                        </a:rPr>
                        <a:t>Arzberger</a:t>
                      </a:r>
                      <a:endParaRPr lang="de-AT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951639756"/>
                  </a:ext>
                </a:extLst>
              </a:tr>
              <a:tr h="341423">
                <a:tc>
                  <a:txBody>
                    <a:bodyPr/>
                    <a:lstStyle/>
                    <a:p>
                      <a:pPr algn="r" fontAlgn="b"/>
                      <a:r>
                        <a:rPr lang="de-AT" sz="1100" u="none" strike="noStrike">
                          <a:effectLst/>
                        </a:rPr>
                        <a:t>7</a:t>
                      </a:r>
                      <a:endParaRPr lang="de-AT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AT" sz="1100" u="none" strike="noStrike">
                          <a:effectLst/>
                        </a:rPr>
                        <a:t>Margret</a:t>
                      </a:r>
                      <a:endParaRPr lang="de-AT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AT" sz="1100" u="none" strike="noStrike">
                          <a:effectLst/>
                        </a:rPr>
                        <a:t>Pusterhofer</a:t>
                      </a:r>
                      <a:endParaRPr lang="de-AT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141794330"/>
                  </a:ext>
                </a:extLst>
              </a:tr>
              <a:tr h="341423">
                <a:tc>
                  <a:txBody>
                    <a:bodyPr/>
                    <a:lstStyle/>
                    <a:p>
                      <a:pPr algn="r" fontAlgn="b"/>
                      <a:r>
                        <a:rPr lang="de-AT" sz="1100" u="none" strike="noStrike">
                          <a:effectLst/>
                        </a:rPr>
                        <a:t>8</a:t>
                      </a:r>
                      <a:endParaRPr lang="de-AT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AT" sz="1100" u="none" strike="noStrike">
                          <a:effectLst/>
                        </a:rPr>
                        <a:t>Gudrun</a:t>
                      </a:r>
                      <a:endParaRPr lang="de-AT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AT" sz="1100" u="none" strike="noStrike">
                          <a:effectLst/>
                        </a:rPr>
                        <a:t>Damberger</a:t>
                      </a:r>
                      <a:endParaRPr lang="de-AT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772393401"/>
                  </a:ext>
                </a:extLst>
              </a:tr>
              <a:tr h="341423">
                <a:tc>
                  <a:txBody>
                    <a:bodyPr/>
                    <a:lstStyle/>
                    <a:p>
                      <a:pPr algn="r" fontAlgn="b"/>
                      <a:r>
                        <a:rPr lang="de-AT" sz="1100" u="none" strike="noStrike">
                          <a:effectLst/>
                        </a:rPr>
                        <a:t>9</a:t>
                      </a:r>
                      <a:endParaRPr lang="de-AT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AT" sz="1100" u="none" strike="noStrike">
                          <a:effectLst/>
                        </a:rPr>
                        <a:t>Gerlinde</a:t>
                      </a:r>
                      <a:endParaRPr lang="de-AT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AT" sz="1100" u="none" strike="noStrike">
                          <a:effectLst/>
                        </a:rPr>
                        <a:t>Gaulhofer</a:t>
                      </a:r>
                      <a:endParaRPr lang="de-AT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548722659"/>
                  </a:ext>
                </a:extLst>
              </a:tr>
              <a:tr h="341423">
                <a:tc>
                  <a:txBody>
                    <a:bodyPr/>
                    <a:lstStyle/>
                    <a:p>
                      <a:pPr algn="r" fontAlgn="b"/>
                      <a:r>
                        <a:rPr lang="de-AT" sz="1100" u="none" strike="noStrike">
                          <a:effectLst/>
                        </a:rPr>
                        <a:t>10</a:t>
                      </a:r>
                      <a:endParaRPr lang="de-AT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AT" sz="1100" u="none" strike="noStrike">
                          <a:effectLst/>
                        </a:rPr>
                        <a:t>Wolfgang Franz</a:t>
                      </a:r>
                      <a:endParaRPr lang="de-AT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AT" sz="1100" u="none" strike="noStrike">
                          <a:effectLst/>
                        </a:rPr>
                        <a:t>Pojer</a:t>
                      </a:r>
                      <a:endParaRPr lang="de-AT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16872989"/>
                  </a:ext>
                </a:extLst>
              </a:tr>
              <a:tr h="341423">
                <a:tc>
                  <a:txBody>
                    <a:bodyPr/>
                    <a:lstStyle/>
                    <a:p>
                      <a:pPr algn="r" fontAlgn="b"/>
                      <a:r>
                        <a:rPr lang="de-AT" sz="1100" u="none" strike="noStrike">
                          <a:effectLst/>
                        </a:rPr>
                        <a:t>11</a:t>
                      </a:r>
                      <a:endParaRPr lang="de-AT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AT" sz="1100" u="none" strike="noStrike" dirty="0">
                          <a:effectLst/>
                        </a:rPr>
                        <a:t>Nicole </a:t>
                      </a:r>
                      <a:endParaRPr lang="de-AT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AT" sz="1100" u="none" strike="noStrike" dirty="0">
                          <a:effectLst/>
                        </a:rPr>
                        <a:t>Scheer</a:t>
                      </a:r>
                      <a:endParaRPr lang="de-AT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63041659"/>
                  </a:ext>
                </a:extLst>
              </a:tr>
              <a:tr h="341423">
                <a:tc>
                  <a:txBody>
                    <a:bodyPr/>
                    <a:lstStyle/>
                    <a:p>
                      <a:pPr algn="r" fontAlgn="b"/>
                      <a:r>
                        <a:rPr lang="de-AT" sz="1100" u="none" strike="noStrike">
                          <a:effectLst/>
                        </a:rPr>
                        <a:t>12</a:t>
                      </a:r>
                      <a:endParaRPr lang="de-AT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AT" sz="1100" u="none" strike="noStrike" dirty="0">
                          <a:effectLst/>
                        </a:rPr>
                        <a:t>Marlen </a:t>
                      </a:r>
                      <a:endParaRPr lang="de-AT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AT" sz="1100" u="none" strike="noStrike">
                          <a:effectLst/>
                        </a:rPr>
                        <a:t>Kulmer</a:t>
                      </a:r>
                      <a:endParaRPr lang="de-AT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755737127"/>
                  </a:ext>
                </a:extLst>
              </a:tr>
              <a:tr h="341423">
                <a:tc>
                  <a:txBody>
                    <a:bodyPr/>
                    <a:lstStyle/>
                    <a:p>
                      <a:pPr algn="r" fontAlgn="b"/>
                      <a:r>
                        <a:rPr lang="de-AT" sz="1100" u="none" strike="noStrike">
                          <a:effectLst/>
                        </a:rPr>
                        <a:t>13</a:t>
                      </a:r>
                      <a:endParaRPr lang="de-AT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AT" sz="1100" u="none" strike="noStrike">
                          <a:effectLst/>
                        </a:rPr>
                        <a:t>Gernot</a:t>
                      </a:r>
                      <a:endParaRPr lang="de-AT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AT" sz="1100" u="none" strike="noStrike">
                          <a:effectLst/>
                        </a:rPr>
                        <a:t>Schwarz</a:t>
                      </a:r>
                      <a:endParaRPr lang="de-AT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272439790"/>
                  </a:ext>
                </a:extLst>
              </a:tr>
              <a:tr h="341423">
                <a:tc>
                  <a:txBody>
                    <a:bodyPr/>
                    <a:lstStyle/>
                    <a:p>
                      <a:pPr algn="r" fontAlgn="b"/>
                      <a:r>
                        <a:rPr lang="de-AT" sz="1100" u="none" strike="noStrike">
                          <a:effectLst/>
                        </a:rPr>
                        <a:t>14</a:t>
                      </a:r>
                      <a:endParaRPr lang="de-AT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AT" sz="1100" u="none" strike="noStrike">
                          <a:effectLst/>
                        </a:rPr>
                        <a:t>Kristina</a:t>
                      </a:r>
                      <a:endParaRPr lang="de-AT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AT" sz="1100" u="none" strike="noStrike">
                          <a:effectLst/>
                        </a:rPr>
                        <a:t>Absenger</a:t>
                      </a:r>
                      <a:endParaRPr lang="de-AT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4235583964"/>
                  </a:ext>
                </a:extLst>
              </a:tr>
              <a:tr h="341423">
                <a:tc>
                  <a:txBody>
                    <a:bodyPr/>
                    <a:lstStyle/>
                    <a:p>
                      <a:pPr algn="r" fontAlgn="b"/>
                      <a:r>
                        <a:rPr lang="de-AT" sz="1100" u="none" strike="noStrike">
                          <a:effectLst/>
                        </a:rPr>
                        <a:t>15</a:t>
                      </a:r>
                      <a:endParaRPr lang="de-AT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AT" sz="1100" u="none" strike="noStrike">
                          <a:effectLst/>
                        </a:rPr>
                        <a:t>Martin</a:t>
                      </a:r>
                      <a:endParaRPr lang="de-AT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AT" sz="1100" u="none" strike="noStrike">
                          <a:effectLst/>
                        </a:rPr>
                        <a:t>Glatz</a:t>
                      </a:r>
                      <a:endParaRPr lang="de-AT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962871770"/>
                  </a:ext>
                </a:extLst>
              </a:tr>
              <a:tr h="341423">
                <a:tc>
                  <a:txBody>
                    <a:bodyPr/>
                    <a:lstStyle/>
                    <a:p>
                      <a:pPr algn="r" fontAlgn="b"/>
                      <a:r>
                        <a:rPr lang="de-AT" sz="1100" u="none" strike="noStrike">
                          <a:effectLst/>
                        </a:rPr>
                        <a:t>16</a:t>
                      </a:r>
                      <a:endParaRPr lang="de-AT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AT" sz="1100" u="none" strike="noStrike">
                          <a:effectLst/>
                        </a:rPr>
                        <a:t>Juliane</a:t>
                      </a:r>
                      <a:endParaRPr lang="de-AT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AT" sz="1100" u="none" strike="noStrike">
                          <a:effectLst/>
                        </a:rPr>
                        <a:t>Kemmer </a:t>
                      </a:r>
                      <a:endParaRPr lang="de-AT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989561809"/>
                  </a:ext>
                </a:extLst>
              </a:tr>
              <a:tr h="341423">
                <a:tc>
                  <a:txBody>
                    <a:bodyPr/>
                    <a:lstStyle/>
                    <a:p>
                      <a:pPr algn="r" fontAlgn="b"/>
                      <a:r>
                        <a:rPr lang="de-AT" sz="1100" u="none" strike="noStrike">
                          <a:effectLst/>
                        </a:rPr>
                        <a:t>17</a:t>
                      </a:r>
                      <a:endParaRPr lang="de-AT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AT" sz="1100" u="none" strike="noStrike">
                          <a:effectLst/>
                        </a:rPr>
                        <a:t>Anita </a:t>
                      </a:r>
                      <a:endParaRPr lang="de-AT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AT" sz="1100" u="none" strike="noStrike">
                          <a:effectLst/>
                        </a:rPr>
                        <a:t>Reiter</a:t>
                      </a:r>
                      <a:endParaRPr lang="de-AT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674751013"/>
                  </a:ext>
                </a:extLst>
              </a:tr>
              <a:tr h="341423">
                <a:tc>
                  <a:txBody>
                    <a:bodyPr/>
                    <a:lstStyle/>
                    <a:p>
                      <a:pPr algn="r" fontAlgn="b"/>
                      <a:r>
                        <a:rPr lang="de-AT" sz="1100" u="none" strike="noStrike">
                          <a:effectLst/>
                        </a:rPr>
                        <a:t>18</a:t>
                      </a:r>
                      <a:endParaRPr lang="de-AT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AT" sz="1100" u="none" strike="noStrike">
                          <a:effectLst/>
                        </a:rPr>
                        <a:t>Dorothea</a:t>
                      </a:r>
                      <a:endParaRPr lang="de-AT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AT" sz="1100" u="none" strike="noStrike" dirty="0">
                          <a:effectLst/>
                        </a:rPr>
                        <a:t>Sauer</a:t>
                      </a:r>
                      <a:endParaRPr lang="de-AT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40695315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9188171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>
            <a:extLst>
              <a:ext uri="{FF2B5EF4-FFF2-40B4-BE49-F238E27FC236}">
                <a16:creationId xmlns:a16="http://schemas.microsoft.com/office/drawing/2014/main" id="{063413A4-19A1-436A-90F9-20A0963F274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530255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>
            <a:extLst>
              <a:ext uri="{FF2B5EF4-FFF2-40B4-BE49-F238E27FC236}">
                <a16:creationId xmlns:a16="http://schemas.microsoft.com/office/drawing/2014/main" id="{044E070A-56D2-400F-B619-589C06E718D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993" t="8439" r="3544" b="6836"/>
          <a:stretch/>
        </p:blipFill>
        <p:spPr>
          <a:xfrm>
            <a:off x="243068" y="578734"/>
            <a:ext cx="11516810" cy="5810491"/>
          </a:xfrm>
          <a:prstGeom prst="rect">
            <a:avLst/>
          </a:prstGeom>
        </p:spPr>
      </p:pic>
      <p:sp>
        <p:nvSpPr>
          <p:cNvPr id="5" name="Rechteck 4">
            <a:extLst>
              <a:ext uri="{FF2B5EF4-FFF2-40B4-BE49-F238E27FC236}">
                <a16:creationId xmlns:a16="http://schemas.microsoft.com/office/drawing/2014/main" id="{3B958EDE-F69D-4371-BC33-6B0A0DFA4415}"/>
              </a:ext>
            </a:extLst>
          </p:cNvPr>
          <p:cNvSpPr/>
          <p:nvPr/>
        </p:nvSpPr>
        <p:spPr>
          <a:xfrm>
            <a:off x="3280410" y="3669030"/>
            <a:ext cx="628650" cy="102870"/>
          </a:xfrm>
          <a:prstGeom prst="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26375718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2B0629F-4FDD-4436-94E9-0D9695AC53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DB7D345C-A190-49A6-B44D-D86C9AD12B3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AT"/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3C0569CE-7196-465A-86A4-AEE8B278B09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3881" r="1266" b="5325"/>
          <a:stretch/>
        </p:blipFill>
        <p:spPr>
          <a:xfrm>
            <a:off x="77164" y="127321"/>
            <a:ext cx="12037671" cy="62266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249025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>
            <a:extLst>
              <a:ext uri="{FF2B5EF4-FFF2-40B4-BE49-F238E27FC236}">
                <a16:creationId xmlns:a16="http://schemas.microsoft.com/office/drawing/2014/main" id="{CB0FF601-71DC-4783-8B5C-3A5298C55C5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4008" r="1646" b="5316"/>
          <a:stretch/>
        </p:blipFill>
        <p:spPr>
          <a:xfrm>
            <a:off x="100314" y="208343"/>
            <a:ext cx="11991372" cy="5532699"/>
          </a:xfrm>
          <a:prstGeom prst="rect">
            <a:avLst/>
          </a:prstGeom>
        </p:spPr>
      </p:pic>
      <p:sp>
        <p:nvSpPr>
          <p:cNvPr id="5" name="Pfeil: nach rechts 4">
            <a:extLst>
              <a:ext uri="{FF2B5EF4-FFF2-40B4-BE49-F238E27FC236}">
                <a16:creationId xmlns:a16="http://schemas.microsoft.com/office/drawing/2014/main" id="{2A5B5501-9C41-4B0F-9387-0860E3076C4E}"/>
              </a:ext>
            </a:extLst>
          </p:cNvPr>
          <p:cNvSpPr/>
          <p:nvPr/>
        </p:nvSpPr>
        <p:spPr>
          <a:xfrm rot="19197513">
            <a:off x="10745075" y="1773079"/>
            <a:ext cx="925975" cy="497712"/>
          </a:xfrm>
          <a:prstGeom prst="rightArrow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00357756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>
            <a:extLst>
              <a:ext uri="{FF2B5EF4-FFF2-40B4-BE49-F238E27FC236}">
                <a16:creationId xmlns:a16="http://schemas.microsoft.com/office/drawing/2014/main" id="{F02B4620-3758-4398-AD6F-52BD97E7EAF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4178" r="1076" b="4304"/>
          <a:stretch/>
        </p:blipFill>
        <p:spPr>
          <a:xfrm>
            <a:off x="65590" y="138895"/>
            <a:ext cx="12060820" cy="55905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369689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Fußzeilenplatzhalter 4">
            <a:extLst>
              <a:ext uri="{FF2B5EF4-FFF2-40B4-BE49-F238E27FC236}">
                <a16:creationId xmlns:a16="http://schemas.microsoft.com/office/drawing/2014/main" id="{8A2A1976-A3DB-4528-80F6-9F7B1A1A23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de-DE" altLang="en-US">
                <a:solidFill>
                  <a:srgbClr val="FFFFCC"/>
                </a:solidFill>
              </a:rPr>
              <a:t>Wolfgang Pojer</a:t>
            </a:r>
          </a:p>
        </p:txBody>
      </p:sp>
      <p:sp>
        <p:nvSpPr>
          <p:cNvPr id="4099" name="Foliennummernplatzhalter 5">
            <a:extLst>
              <a:ext uri="{FF2B5EF4-FFF2-40B4-BE49-F238E27FC236}">
                <a16:creationId xmlns:a16="http://schemas.microsoft.com/office/drawing/2014/main" id="{E1ADAAED-D0F9-432A-AC65-FCF8181A9D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B02A2F09-D8D0-4992-8850-73DF7DD9EB9D}" type="slidenum">
              <a:rPr lang="de-DE" altLang="en-US">
                <a:solidFill>
                  <a:srgbClr val="FFFFCC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9</a:t>
            </a:fld>
            <a:endParaRPr lang="de-DE" altLang="en-US">
              <a:solidFill>
                <a:srgbClr val="FFFFCC"/>
              </a:solidFill>
            </a:endParaRPr>
          </a:p>
        </p:txBody>
      </p:sp>
      <p:sp>
        <p:nvSpPr>
          <p:cNvPr id="4100" name="Rectangle 2">
            <a:extLst>
              <a:ext uri="{FF2B5EF4-FFF2-40B4-BE49-F238E27FC236}">
                <a16:creationId xmlns:a16="http://schemas.microsoft.com/office/drawing/2014/main" id="{E6AE4801-68C9-4C87-A09E-FE92BC1861B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AT" altLang="de-DE" dirty="0">
                <a:solidFill>
                  <a:srgbClr val="FFC000"/>
                </a:solidFill>
              </a:rPr>
              <a:t>Reiseverlauf</a:t>
            </a:r>
            <a:br>
              <a:rPr lang="de-AT" altLang="de-DE" dirty="0"/>
            </a:br>
            <a:endParaRPr lang="de-DE" altLang="de-DE" b="0" i="1" dirty="0">
              <a:solidFill>
                <a:srgbClr val="FF9933"/>
              </a:solidFill>
            </a:endParaRPr>
          </a:p>
        </p:txBody>
      </p:sp>
      <p:sp>
        <p:nvSpPr>
          <p:cNvPr id="2" name="Textfeld 1">
            <a:extLst>
              <a:ext uri="{FF2B5EF4-FFF2-40B4-BE49-F238E27FC236}">
                <a16:creationId xmlns:a16="http://schemas.microsoft.com/office/drawing/2014/main" id="{57A565CA-A76D-4D4F-9E5C-F31A097E17E0}"/>
              </a:ext>
            </a:extLst>
          </p:cNvPr>
          <p:cNvSpPr txBox="1"/>
          <p:nvPr/>
        </p:nvSpPr>
        <p:spPr>
          <a:xfrm>
            <a:off x="293370" y="1417638"/>
            <a:ext cx="580263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>
                <a:solidFill>
                  <a:srgbClr val="FFC000"/>
                </a:solidFill>
              </a:rPr>
              <a:t>Finanziert wird</a:t>
            </a:r>
            <a:br>
              <a:rPr lang="de-DE" b="1" dirty="0">
                <a:solidFill>
                  <a:srgbClr val="FFC000"/>
                </a:solidFill>
              </a:rPr>
            </a:br>
            <a:endParaRPr lang="de-DE" b="1" dirty="0">
              <a:solidFill>
                <a:srgbClr val="FFC00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/>
              <a:t>Bustransfer    Birkfeld  -  Sand       </a:t>
            </a:r>
            <a:r>
              <a:rPr lang="de-DE" dirty="0" err="1"/>
              <a:t>Sand</a:t>
            </a:r>
            <a:r>
              <a:rPr lang="de-DE" dirty="0"/>
              <a:t> - Birkfeld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DE" dirty="0"/>
          </a:p>
          <a:p>
            <a:endParaRPr lang="de-DE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/>
              <a:t>Nächtigung/Frühstück  3x     Basis  Doppelzimmer</a:t>
            </a:r>
            <a:br>
              <a:rPr lang="de-DE" dirty="0"/>
            </a:br>
            <a:endParaRPr lang="de-DE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/>
              <a:t>Abendessen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DE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/>
              <a:t>Führungen/ Informationsvortrag</a:t>
            </a:r>
            <a:endParaRPr lang="de-AT" dirty="0"/>
          </a:p>
        </p:txBody>
      </p:sp>
      <p:sp>
        <p:nvSpPr>
          <p:cNvPr id="3" name="AutoShape 2" descr="Finnair - oneworld Member Airline | oneworld">
            <a:extLst>
              <a:ext uri="{FF2B5EF4-FFF2-40B4-BE49-F238E27FC236}">
                <a16:creationId xmlns:a16="http://schemas.microsoft.com/office/drawing/2014/main" id="{055CED99-E2E5-4502-852B-F47886D69085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AT"/>
          </a:p>
        </p:txBody>
      </p:sp>
      <p:sp>
        <p:nvSpPr>
          <p:cNvPr id="4" name="AutoShape 4" descr="Finnair - oneworld Member Airline | oneworld">
            <a:extLst>
              <a:ext uri="{FF2B5EF4-FFF2-40B4-BE49-F238E27FC236}">
                <a16:creationId xmlns:a16="http://schemas.microsoft.com/office/drawing/2014/main" id="{20C9FBFE-D568-4562-A5D8-05B6A07EEA3D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096000" y="34290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AT"/>
          </a:p>
        </p:txBody>
      </p:sp>
      <p:sp>
        <p:nvSpPr>
          <p:cNvPr id="15" name="Textfeld 14">
            <a:extLst>
              <a:ext uri="{FF2B5EF4-FFF2-40B4-BE49-F238E27FC236}">
                <a16:creationId xmlns:a16="http://schemas.microsoft.com/office/drawing/2014/main" id="{3F75CBA3-56F8-4381-ADFC-2975871B8D84}"/>
              </a:ext>
            </a:extLst>
          </p:cNvPr>
          <p:cNvSpPr txBox="1"/>
          <p:nvPr/>
        </p:nvSpPr>
        <p:spPr>
          <a:xfrm>
            <a:off x="6096000" y="1417638"/>
            <a:ext cx="580263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>
                <a:solidFill>
                  <a:srgbClr val="FFC000"/>
                </a:solidFill>
                <a:highlight>
                  <a:srgbClr val="FF0000"/>
                </a:highlight>
              </a:rPr>
              <a:t>Nicht finanziert wird</a:t>
            </a:r>
            <a:br>
              <a:rPr lang="de-DE" b="1" dirty="0">
                <a:solidFill>
                  <a:srgbClr val="FFC000"/>
                </a:solidFill>
              </a:rPr>
            </a:br>
            <a:endParaRPr lang="de-DE" b="1" dirty="0">
              <a:solidFill>
                <a:srgbClr val="FFC00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>
                <a:solidFill>
                  <a:schemeClr val="bg1">
                    <a:lumMod val="40000"/>
                    <a:lumOff val="60000"/>
                  </a:schemeClr>
                </a:solidFill>
              </a:rPr>
              <a:t>Verpflegung während der An-Abreise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DE" dirty="0">
              <a:solidFill>
                <a:schemeClr val="bg1">
                  <a:lumMod val="40000"/>
                  <a:lumOff val="60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>
                <a:solidFill>
                  <a:schemeClr val="bg1">
                    <a:lumMod val="40000"/>
                    <a:lumOff val="60000"/>
                  </a:schemeClr>
                </a:solidFill>
              </a:rPr>
              <a:t>Getränke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DE" dirty="0">
              <a:solidFill>
                <a:schemeClr val="bg1">
                  <a:lumMod val="40000"/>
                  <a:lumOff val="60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>
                <a:solidFill>
                  <a:schemeClr val="bg1">
                    <a:lumMod val="40000"/>
                    <a:lumOff val="60000"/>
                  </a:schemeClr>
                </a:solidFill>
              </a:rPr>
              <a:t>Freizeitprogramm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DE" dirty="0">
              <a:solidFill>
                <a:schemeClr val="bg1">
                  <a:lumMod val="40000"/>
                  <a:lumOff val="60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>
                <a:solidFill>
                  <a:schemeClr val="bg1">
                    <a:lumMod val="40000"/>
                    <a:lumOff val="60000"/>
                  </a:schemeClr>
                </a:solidFill>
              </a:rPr>
              <a:t>Einzelzimmerzuschlag bei Externen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DE" dirty="0">
              <a:solidFill>
                <a:schemeClr val="bg1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3EC0F3E6-B43B-4095-9884-6A0BB06125AE}"/>
              </a:ext>
            </a:extLst>
          </p:cNvPr>
          <p:cNvSpPr txBox="1"/>
          <p:nvPr/>
        </p:nvSpPr>
        <p:spPr>
          <a:xfrm>
            <a:off x="425302" y="5475767"/>
            <a:ext cx="300901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>
                <a:solidFill>
                  <a:schemeClr val="bg1">
                    <a:lumMod val="40000"/>
                    <a:lumOff val="60000"/>
                  </a:schemeClr>
                </a:solidFill>
              </a:rPr>
              <a:t>Reisepauschale pro Person  € 180.-</a:t>
            </a:r>
            <a:endParaRPr lang="de-AT" dirty="0">
              <a:solidFill>
                <a:schemeClr val="bg1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7" name="Textfeld 16">
            <a:extLst>
              <a:ext uri="{FF2B5EF4-FFF2-40B4-BE49-F238E27FC236}">
                <a16:creationId xmlns:a16="http://schemas.microsoft.com/office/drawing/2014/main" id="{06647638-EC38-49CB-9FAF-6366F69655FF}"/>
              </a:ext>
            </a:extLst>
          </p:cNvPr>
          <p:cNvSpPr txBox="1"/>
          <p:nvPr/>
        </p:nvSpPr>
        <p:spPr>
          <a:xfrm>
            <a:off x="4743893" y="5475767"/>
            <a:ext cx="300901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>
                <a:solidFill>
                  <a:schemeClr val="bg1">
                    <a:lumMod val="40000"/>
                    <a:lumOff val="60000"/>
                  </a:schemeClr>
                </a:solidFill>
              </a:rPr>
              <a:t>Aufenthaltspauschale pro Person  € 320.-</a:t>
            </a:r>
            <a:endParaRPr lang="de-AT" dirty="0">
              <a:solidFill>
                <a:schemeClr val="bg1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5" name="Pfeil: nach unten 4">
            <a:extLst>
              <a:ext uri="{FF2B5EF4-FFF2-40B4-BE49-F238E27FC236}">
                <a16:creationId xmlns:a16="http://schemas.microsoft.com/office/drawing/2014/main" id="{FD8D9C77-F7C6-485E-9B2B-06EBE2B9AC26}"/>
              </a:ext>
            </a:extLst>
          </p:cNvPr>
          <p:cNvSpPr/>
          <p:nvPr/>
        </p:nvSpPr>
        <p:spPr>
          <a:xfrm>
            <a:off x="4954772" y="3211033"/>
            <a:ext cx="308344" cy="155235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3C82BE5B-6991-4CB0-8E8D-2D89C1B00FDF}"/>
              </a:ext>
            </a:extLst>
          </p:cNvPr>
          <p:cNvSpPr txBox="1"/>
          <p:nvPr/>
        </p:nvSpPr>
        <p:spPr>
          <a:xfrm>
            <a:off x="4837814" y="4859079"/>
            <a:ext cx="3657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>
                <a:solidFill>
                  <a:srgbClr val="FFC000"/>
                </a:solidFill>
              </a:rPr>
              <a:t>Zimmerbelegung überprüfen</a:t>
            </a:r>
            <a:endParaRPr lang="de-AT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37935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Netzwerk">
  <a:themeElements>
    <a:clrScheme name="Netzwerk 7">
      <a:dk1>
        <a:srgbClr val="808080"/>
      </a:dk1>
      <a:lt1>
        <a:srgbClr val="FFFFCC"/>
      </a:lt1>
      <a:dk2>
        <a:srgbClr val="29527B"/>
      </a:dk2>
      <a:lt2>
        <a:srgbClr val="FFFFFF"/>
      </a:lt2>
      <a:accent1>
        <a:srgbClr val="CCCC00"/>
      </a:accent1>
      <a:accent2>
        <a:srgbClr val="669999"/>
      </a:accent2>
      <a:accent3>
        <a:srgbClr val="ACB3BF"/>
      </a:accent3>
      <a:accent4>
        <a:srgbClr val="DADAAE"/>
      </a:accent4>
      <a:accent5>
        <a:srgbClr val="E2E2AA"/>
      </a:accent5>
      <a:accent6>
        <a:srgbClr val="5C8A8A"/>
      </a:accent6>
      <a:hlink>
        <a:srgbClr val="D8D8EC"/>
      </a:hlink>
      <a:folHlink>
        <a:srgbClr val="B2B2B2"/>
      </a:folHlink>
    </a:clrScheme>
    <a:fontScheme name="Netzwerk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Netzwerk 1">
        <a:dk1>
          <a:srgbClr val="4F747B"/>
        </a:dk1>
        <a:lt1>
          <a:srgbClr val="FFFFFF"/>
        </a:lt1>
        <a:dk2>
          <a:srgbClr val="000000"/>
        </a:dk2>
        <a:lt2>
          <a:srgbClr val="C0C0C0"/>
        </a:lt2>
        <a:accent1>
          <a:srgbClr val="859868"/>
        </a:accent1>
        <a:accent2>
          <a:srgbClr val="5F5F5F"/>
        </a:accent2>
        <a:accent3>
          <a:srgbClr val="AAAAAA"/>
        </a:accent3>
        <a:accent4>
          <a:srgbClr val="DADADA"/>
        </a:accent4>
        <a:accent5>
          <a:srgbClr val="C2CAB9"/>
        </a:accent5>
        <a:accent6>
          <a:srgbClr val="555555"/>
        </a:accent6>
        <a:hlink>
          <a:srgbClr val="5F5F5F"/>
        </a:hlink>
        <a:folHlink>
          <a:srgbClr val="BA121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zwerk 2">
        <a:dk1>
          <a:srgbClr val="3C0000"/>
        </a:dk1>
        <a:lt1>
          <a:srgbClr val="FFFFFF"/>
        </a:lt1>
        <a:dk2>
          <a:srgbClr val="4D0B0B"/>
        </a:dk2>
        <a:lt2>
          <a:srgbClr val="FFFFFF"/>
        </a:lt2>
        <a:accent1>
          <a:srgbClr val="666633"/>
        </a:accent1>
        <a:accent2>
          <a:srgbClr val="CC3300"/>
        </a:accent2>
        <a:accent3>
          <a:srgbClr val="B2AAAA"/>
        </a:accent3>
        <a:accent4>
          <a:srgbClr val="DADADA"/>
        </a:accent4>
        <a:accent5>
          <a:srgbClr val="B8B8AD"/>
        </a:accent5>
        <a:accent6>
          <a:srgbClr val="B92D00"/>
        </a:accent6>
        <a:hlink>
          <a:srgbClr val="CC9900"/>
        </a:hlink>
        <a:folHlink>
          <a:srgbClr val="CCCC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zwerk 3">
        <a:dk1>
          <a:srgbClr val="666699"/>
        </a:dk1>
        <a:lt1>
          <a:srgbClr val="FFFFFF"/>
        </a:lt1>
        <a:dk2>
          <a:srgbClr val="15192B"/>
        </a:dk2>
        <a:lt2>
          <a:srgbClr val="CCCCFF"/>
        </a:lt2>
        <a:accent1>
          <a:srgbClr val="4F893D"/>
        </a:accent1>
        <a:accent2>
          <a:srgbClr val="666699"/>
        </a:accent2>
        <a:accent3>
          <a:srgbClr val="AAABAC"/>
        </a:accent3>
        <a:accent4>
          <a:srgbClr val="DADADA"/>
        </a:accent4>
        <a:accent5>
          <a:srgbClr val="B2C4AF"/>
        </a:accent5>
        <a:accent6>
          <a:srgbClr val="5C5C8A"/>
        </a:accent6>
        <a:hlink>
          <a:srgbClr val="CC9900"/>
        </a:hlink>
        <a:folHlink>
          <a:srgbClr val="4837C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zwerk 4">
        <a:dk1>
          <a:srgbClr val="666699"/>
        </a:dk1>
        <a:lt1>
          <a:srgbClr val="FFFFFF"/>
        </a:lt1>
        <a:dk2>
          <a:srgbClr val="86001A"/>
        </a:dk2>
        <a:lt2>
          <a:srgbClr val="CCCC66"/>
        </a:lt2>
        <a:accent1>
          <a:srgbClr val="FF3300"/>
        </a:accent1>
        <a:accent2>
          <a:srgbClr val="FF6600"/>
        </a:accent2>
        <a:accent3>
          <a:srgbClr val="C3AAAB"/>
        </a:accent3>
        <a:accent4>
          <a:srgbClr val="DADADA"/>
        </a:accent4>
        <a:accent5>
          <a:srgbClr val="FFADAA"/>
        </a:accent5>
        <a:accent6>
          <a:srgbClr val="E75C00"/>
        </a:accent6>
        <a:hlink>
          <a:srgbClr val="CC9900"/>
        </a:hlink>
        <a:folHlink>
          <a:srgbClr val="FF0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zwerk 5">
        <a:dk1>
          <a:srgbClr val="666699"/>
        </a:dk1>
        <a:lt1>
          <a:srgbClr val="FFFFFF"/>
        </a:lt1>
        <a:dk2>
          <a:srgbClr val="000054"/>
        </a:dk2>
        <a:lt2>
          <a:srgbClr val="FFFFFF"/>
        </a:lt2>
        <a:accent1>
          <a:srgbClr val="3333FF"/>
        </a:accent1>
        <a:accent2>
          <a:srgbClr val="006699"/>
        </a:accent2>
        <a:accent3>
          <a:srgbClr val="AAAAB3"/>
        </a:accent3>
        <a:accent4>
          <a:srgbClr val="DADADA"/>
        </a:accent4>
        <a:accent5>
          <a:srgbClr val="ADADFF"/>
        </a:accent5>
        <a:accent6>
          <a:srgbClr val="005C8A"/>
        </a:accent6>
        <a:hlink>
          <a:srgbClr val="669900"/>
        </a:hlink>
        <a:folHlink>
          <a:srgbClr val="0000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zwerk 6">
        <a:dk1>
          <a:srgbClr val="808080"/>
        </a:dk1>
        <a:lt1>
          <a:srgbClr val="FFFFFF"/>
        </a:lt1>
        <a:dk2>
          <a:srgbClr val="30054B"/>
        </a:dk2>
        <a:lt2>
          <a:srgbClr val="FFFFFF"/>
        </a:lt2>
        <a:accent1>
          <a:srgbClr val="797B9B"/>
        </a:accent1>
        <a:accent2>
          <a:srgbClr val="6B4FB1"/>
        </a:accent2>
        <a:accent3>
          <a:srgbClr val="ADAAB1"/>
        </a:accent3>
        <a:accent4>
          <a:srgbClr val="DADADA"/>
        </a:accent4>
        <a:accent5>
          <a:srgbClr val="BEBFCB"/>
        </a:accent5>
        <a:accent6>
          <a:srgbClr val="6047A0"/>
        </a:accent6>
        <a:hlink>
          <a:srgbClr val="7AACCE"/>
        </a:hlink>
        <a:folHlink>
          <a:srgbClr val="D8D8E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zwerk 7">
        <a:dk1>
          <a:srgbClr val="808080"/>
        </a:dk1>
        <a:lt1>
          <a:srgbClr val="FFFFCC"/>
        </a:lt1>
        <a:dk2>
          <a:srgbClr val="29527B"/>
        </a:dk2>
        <a:lt2>
          <a:srgbClr val="FFFFFF"/>
        </a:lt2>
        <a:accent1>
          <a:srgbClr val="CCCC00"/>
        </a:accent1>
        <a:accent2>
          <a:srgbClr val="669999"/>
        </a:accent2>
        <a:accent3>
          <a:srgbClr val="ACB3BF"/>
        </a:accent3>
        <a:accent4>
          <a:srgbClr val="DADAAE"/>
        </a:accent4>
        <a:accent5>
          <a:srgbClr val="E2E2AA"/>
        </a:accent5>
        <a:accent6>
          <a:srgbClr val="5C8A8A"/>
        </a:accent6>
        <a:hlink>
          <a:srgbClr val="D8D8EC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zwerk 8">
        <a:dk1>
          <a:srgbClr val="666699"/>
        </a:dk1>
        <a:lt1>
          <a:srgbClr val="FFFFFF"/>
        </a:lt1>
        <a:dk2>
          <a:srgbClr val="476949"/>
        </a:dk2>
        <a:lt2>
          <a:srgbClr val="FFFFFF"/>
        </a:lt2>
        <a:accent1>
          <a:srgbClr val="CC6600"/>
        </a:accent1>
        <a:accent2>
          <a:srgbClr val="CC9900"/>
        </a:accent2>
        <a:accent3>
          <a:srgbClr val="B1B9B1"/>
        </a:accent3>
        <a:accent4>
          <a:srgbClr val="DADADA"/>
        </a:accent4>
        <a:accent5>
          <a:srgbClr val="E2B8AA"/>
        </a:accent5>
        <a:accent6>
          <a:srgbClr val="B98A00"/>
        </a:accent6>
        <a:hlink>
          <a:srgbClr val="669900"/>
        </a:hlink>
        <a:folHlink>
          <a:srgbClr val="A452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zwerk 9">
        <a:dk1>
          <a:srgbClr val="000000"/>
        </a:dk1>
        <a:lt1>
          <a:srgbClr val="FFFFFF"/>
        </a:lt1>
        <a:dk2>
          <a:srgbClr val="7C1302"/>
        </a:dk2>
        <a:lt2>
          <a:srgbClr val="CC9900"/>
        </a:lt2>
        <a:accent1>
          <a:srgbClr val="CC9900"/>
        </a:accent1>
        <a:accent2>
          <a:srgbClr val="CC3300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B92D00"/>
        </a:accent6>
        <a:hlink>
          <a:srgbClr val="808080"/>
        </a:hlink>
        <a:folHlink>
          <a:srgbClr val="CC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etzwerk 10">
        <a:dk1>
          <a:srgbClr val="000000"/>
        </a:dk1>
        <a:lt1>
          <a:srgbClr val="FFFFFF"/>
        </a:lt1>
        <a:dk2>
          <a:srgbClr val="330066"/>
        </a:dk2>
        <a:lt2>
          <a:srgbClr val="808080"/>
        </a:lt2>
        <a:accent1>
          <a:srgbClr val="CCCC00"/>
        </a:accent1>
        <a:accent2>
          <a:srgbClr val="669999"/>
        </a:accent2>
        <a:accent3>
          <a:srgbClr val="FFFFFF"/>
        </a:accent3>
        <a:accent4>
          <a:srgbClr val="000000"/>
        </a:accent4>
        <a:accent5>
          <a:srgbClr val="E2E2AA"/>
        </a:accent5>
        <a:accent6>
          <a:srgbClr val="5C8A8A"/>
        </a:accent6>
        <a:hlink>
          <a:srgbClr val="7E9CE8"/>
        </a:hlink>
        <a:folHlink>
          <a:srgbClr val="D8D8E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Gebändert">
  <a:themeElements>
    <a:clrScheme name="Gebändert">
      <a:dk1>
        <a:srgbClr val="2C2C2C"/>
      </a:dk1>
      <a:lt1>
        <a:srgbClr val="FFFFFF"/>
      </a:lt1>
      <a:dk2>
        <a:srgbClr val="F56617"/>
      </a:dk2>
      <a:lt2>
        <a:srgbClr val="DDDDDD"/>
      </a:lt2>
      <a:accent1>
        <a:srgbClr val="FFC000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0"/>
      </a:accent6>
      <a:hlink>
        <a:srgbClr val="FF9933"/>
      </a:hlink>
      <a:folHlink>
        <a:srgbClr val="6C606A"/>
      </a:folHlink>
    </a:clrScheme>
    <a:fontScheme name="Gebändert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Gebänder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120000"/>
                <a:lumMod val="107000"/>
              </a:schemeClr>
            </a:gs>
            <a:gs pos="50000">
              <a:schemeClr val="phClr">
                <a:tint val="70000"/>
                <a:satMod val="124000"/>
                <a:lumMod val="103000"/>
              </a:schemeClr>
            </a:gs>
            <a:gs pos="100000">
              <a:schemeClr val="phClr">
                <a:tint val="85000"/>
                <a:satMod val="12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5000"/>
                <a:shade val="98000"/>
                <a:satMod val="110000"/>
                <a:lumMod val="103000"/>
              </a:schemeClr>
            </a:gs>
            <a:gs pos="50000">
              <a:schemeClr val="phClr">
                <a:shade val="85000"/>
                <a:satMod val="105000"/>
                <a:lumMod val="100000"/>
              </a:schemeClr>
            </a:gs>
            <a:gs pos="100000">
              <a:schemeClr val="phClr">
                <a:shade val="60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5875" dir="5400000" algn="ctr" rotWithShape="0">
              <a:srgbClr val="000000">
                <a:alpha val="68000"/>
              </a:srgbClr>
            </a:outerShdw>
          </a:effectLst>
        </a:effectStyle>
        <a:effectStyle>
          <a:effectLst>
            <a:outerShdw blurRad="88900" dist="2794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/>
              <a:schemeClr val="phClr">
                <a:shade val="91000"/>
                <a:satMod val="105000"/>
              </a:schemeClr>
            </a:duotone>
          </a:blip>
          <a:tile tx="0" ty="0" sx="100000" sy="100000" flip="none" algn="tl"/>
        </a:blipFill>
        <a:gradFill rotWithShape="1">
          <a:gsLst>
            <a:gs pos="0">
              <a:schemeClr val="phClr">
                <a:tint val="100000"/>
                <a:shade val="0"/>
                <a:satMod val="100000"/>
              </a:schemeClr>
            </a:gs>
            <a:gs pos="100000">
              <a:schemeClr val="phClr">
                <a:shade val="100000"/>
                <a:satMod val="10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nded" id="{98DFF888-2449-4D28-977C-6306C017633E}" vid="{B7CF026C-957E-4F4E-893C-D02C23AB6317}"/>
    </a:ext>
  </a:extLst>
</a:theme>
</file>

<file path=ppt/theme/theme4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375</Words>
  <Application>Microsoft Office PowerPoint</Application>
  <PresentationFormat>Breitbild</PresentationFormat>
  <Paragraphs>155</Paragraphs>
  <Slides>18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5</vt:i4>
      </vt:variant>
      <vt:variant>
        <vt:lpstr>Design</vt:lpstr>
      </vt:variant>
      <vt:variant>
        <vt:i4>3</vt:i4>
      </vt:variant>
      <vt:variant>
        <vt:lpstr>Folientitel</vt:lpstr>
      </vt:variant>
      <vt:variant>
        <vt:i4>18</vt:i4>
      </vt:variant>
    </vt:vector>
  </HeadingPairs>
  <TitlesOfParts>
    <vt:vector size="26" baseType="lpstr">
      <vt:lpstr>Arial</vt:lpstr>
      <vt:lpstr>Calibri</vt:lpstr>
      <vt:lpstr>Calibri Light</vt:lpstr>
      <vt:lpstr>Corbel</vt:lpstr>
      <vt:lpstr>Wingdings</vt:lpstr>
      <vt:lpstr>Office</vt:lpstr>
      <vt:lpstr>Netzwerk</vt:lpstr>
      <vt:lpstr>Gebändert</vt:lpstr>
      <vt:lpstr>Bildungsbrücken im Oberen Feistritztal</vt:lpstr>
      <vt:lpstr>Bildungsbrücken im Oberen Feistritztal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Reiseverlauf </vt:lpstr>
      <vt:lpstr>PowerPoint-Präsentation</vt:lpstr>
      <vt:lpstr>Reiseverlauf </vt:lpstr>
      <vt:lpstr>Reiseverlauf </vt:lpstr>
      <vt:lpstr>Reiseverlauf </vt:lpstr>
      <vt:lpstr>Reiseverlauf </vt:lpstr>
      <vt:lpstr>Wissenswertes </vt:lpstr>
      <vt:lpstr>PowerPoint-Präsentation</vt:lpstr>
      <vt:lpstr>PowerPoint-Präsentation</vt:lpstr>
      <vt:lpstr>PowerPoint-Präsentation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Wolfgang Pojer</dc:creator>
  <cp:lastModifiedBy>Wolfgang Pojer</cp:lastModifiedBy>
  <cp:revision>33</cp:revision>
  <dcterms:created xsi:type="dcterms:W3CDTF">2020-09-20T16:54:42Z</dcterms:created>
  <dcterms:modified xsi:type="dcterms:W3CDTF">2021-10-12T11:12:50Z</dcterms:modified>
</cp:coreProperties>
</file>