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59" r:id="rId7"/>
    <p:sldId id="262" r:id="rId8"/>
    <p:sldId id="263" r:id="rId9"/>
    <p:sldId id="264" r:id="rId10"/>
    <p:sldId id="267" r:id="rId11"/>
    <p:sldId id="265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A2465-2747-4EB7-A6C8-253B3861E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BA139FD-08AD-4097-A012-040878DF7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0B85CE-C461-4504-BF7B-DA5FBE0B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0CBD-4F38-4D71-A09C-148179A3503B}" type="datetimeFigureOut">
              <a:rPr lang="de-AT" smtClean="0"/>
              <a:t>07.09.2020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0E382B-189A-40A5-BD88-AD82363D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B27FC9-F614-4BEC-AC52-28792C0F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69FF-20D3-4AE0-A307-4E53F6752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754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AFB69-07C0-48A8-824F-1C67BE73A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18CB41A-7A52-4FAB-9B82-B88328124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912A12-BF1B-4D9A-9367-5569282B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0CBD-4F38-4D71-A09C-148179A3503B}" type="datetimeFigureOut">
              <a:rPr lang="de-AT" smtClean="0"/>
              <a:t>07.09.2020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E8DB5B-EEDB-422C-B642-645373E7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559CE7-152A-46C8-8AD0-4C9F2777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69FF-20D3-4AE0-A307-4E53F6752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87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C597FCB-5D5D-4D6A-9DEB-9DC4BD933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953F77-E2EE-49D9-A458-41A6458CE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363B41-74C2-40F0-AF2B-C259C1B97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0CBD-4F38-4D71-A09C-148179A3503B}" type="datetimeFigureOut">
              <a:rPr lang="de-AT" smtClean="0"/>
              <a:t>07.09.2020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F07467-C57D-4A16-894A-72B7865E9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B08DD9-05DE-4129-BA52-5E755019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69FF-20D3-4AE0-A307-4E53F6752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939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4979F-1B40-454F-A421-E371B0A5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75E9AE-3603-4509-B177-911A9D7DC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0B17CD-30B4-4F34-9197-1D4CBD80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0CBD-4F38-4D71-A09C-148179A3503B}" type="datetimeFigureOut">
              <a:rPr lang="de-AT" smtClean="0"/>
              <a:t>07.09.2020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A30135-0FB6-4151-84FF-39342027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C9B0D4-F02C-433A-95D4-9D6C811E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69FF-20D3-4AE0-A307-4E53F6752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028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2019C-1A83-4412-891E-7243C72E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583B01-8199-4D1A-B258-9F96F726F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6455B4-A245-4BDE-A737-820FF6E7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0CBD-4F38-4D71-A09C-148179A3503B}" type="datetimeFigureOut">
              <a:rPr lang="de-AT" smtClean="0"/>
              <a:t>07.09.2020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5DDF5B-F922-4C3D-BA1B-8FB438FF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045F8E-7607-4855-8947-30C08B813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69FF-20D3-4AE0-A307-4E53F6752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864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AD822-C1E7-45D0-889B-871CD959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30FB80-2446-426B-A9AD-37F40DD1D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3903C7-BBE3-4AA5-AD56-1DA118CD0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FD6B96-F845-4C4F-885F-908FFB213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0CBD-4F38-4D71-A09C-148179A3503B}" type="datetimeFigureOut">
              <a:rPr lang="de-AT" smtClean="0"/>
              <a:t>07.09.2020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ADE353-C4C0-4022-BF43-A5E38C81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D16634-134D-464E-B6AD-27DA3255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69FF-20D3-4AE0-A307-4E53F6752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47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7E5A3-A3AC-4A65-B9DB-6535AF4C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C1F40D-6807-4A9E-B0D9-FCCCAFAD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E6EF81-3AC8-44A3-AF2D-10A858ED4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B5F466C-5368-4A9D-AD82-E3EB90B66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9CF2A97-18D4-4B25-89C5-6BED7FDD4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65F92AE-BA36-47AD-8C0C-A0B1675A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0CBD-4F38-4D71-A09C-148179A3503B}" type="datetimeFigureOut">
              <a:rPr lang="de-AT" smtClean="0"/>
              <a:t>07.09.2020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9C1EDB2-B88C-4BEA-B412-68F1E216C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995A6BA-B8AE-479A-B2DD-1BCAACA2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69FF-20D3-4AE0-A307-4E53F6752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353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8040E-5148-4732-94E5-7C0563C3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557254-BE33-4607-B611-1AE03414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0CBD-4F38-4D71-A09C-148179A3503B}" type="datetimeFigureOut">
              <a:rPr lang="de-AT" smtClean="0"/>
              <a:t>07.09.2020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4864C8-76CD-4C21-B3F3-3991CB51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438091-3D15-4321-8097-48034A0C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69FF-20D3-4AE0-A307-4E53F6752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621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15479C5-757A-4F6E-977F-208F3BD1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0CBD-4F38-4D71-A09C-148179A3503B}" type="datetimeFigureOut">
              <a:rPr lang="de-AT" smtClean="0"/>
              <a:t>07.09.2020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9E1D26C-89BE-4798-9C56-70D25735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6F643F-7FB3-45E0-9DAC-36E4CF0B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69FF-20D3-4AE0-A307-4E53F6752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156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DA7F4-5B55-405A-AC20-756F7436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A10E87-1358-45F5-B12F-40DE07025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6535BB-B9E3-4464-9C3C-1D1E2B20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00808C-BF63-4921-B661-1AA5D1D5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0CBD-4F38-4D71-A09C-148179A3503B}" type="datetimeFigureOut">
              <a:rPr lang="de-AT" smtClean="0"/>
              <a:t>07.09.2020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00B6D2-0663-403F-A3E4-892F0076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89DA21-14D4-47E9-ACCA-4525B949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69FF-20D3-4AE0-A307-4E53F6752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389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82B98-83A5-42E6-AAEC-B262E78C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67FC515-70DC-49F1-8093-B6D5DA4A5C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EC2B36-442E-4882-A52F-5284C4FCD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70C14D-A319-4F5E-90A6-0BB891AC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0CBD-4F38-4D71-A09C-148179A3503B}" type="datetimeFigureOut">
              <a:rPr lang="de-AT" smtClean="0"/>
              <a:t>07.09.2020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49E003-125A-492A-A699-5A88D36A3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E88DB7-6FE8-4FAA-86B8-07D6F36C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69FF-20D3-4AE0-A307-4E53F6752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142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703F612-0278-4123-A6A9-860C9BE1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711B23-A888-43FE-BB04-E03E64505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65B246-0B90-41F1-A703-9E23B2A65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E0CBD-4F38-4D71-A09C-148179A3503B}" type="datetimeFigureOut">
              <a:rPr lang="de-AT" smtClean="0"/>
              <a:t>07.09.2020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7E422F-1851-4362-A114-D3D307742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496FAA-6CD6-4D3D-9D4A-93701C920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F69FF-20D3-4AE0-A307-4E53F6752A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161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twinning.net/de/pub/index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28EB0F-EA96-4981-9730-B3C429A74E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eTwinning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24CCCC9-BC97-4CF9-89EF-D585CB81A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Eine Einführung in die Projektplattform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1BD068-C674-44A3-AEBD-506B49DA2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10" t="11983" r="72943" b="69283"/>
          <a:stretch/>
        </p:blipFill>
        <p:spPr>
          <a:xfrm>
            <a:off x="8354313" y="462986"/>
            <a:ext cx="2313687" cy="19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22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B9B5610-1E21-4EFE-B76F-4C9DE7342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0" r="1930" b="8860"/>
          <a:stretch/>
        </p:blipFill>
        <p:spPr>
          <a:xfrm>
            <a:off x="0" y="289366"/>
            <a:ext cx="11956648" cy="596096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E635E36-383C-4B2A-B2E3-5AFC09084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779" y="2811743"/>
            <a:ext cx="1984750" cy="78759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9080956-CAC2-4D8F-87E6-017501FBB28D}"/>
              </a:ext>
            </a:extLst>
          </p:cNvPr>
          <p:cNvSpPr txBox="1"/>
          <p:nvPr/>
        </p:nvSpPr>
        <p:spPr>
          <a:xfrm>
            <a:off x="5324354" y="3009418"/>
            <a:ext cx="4953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Die Auswahl gibt u.a. Lehrer/in oder Schulleiter/in vor. </a:t>
            </a:r>
            <a:r>
              <a:rPr lang="de-DE" dirty="0" err="1">
                <a:highlight>
                  <a:srgbClr val="FFFF00"/>
                </a:highlight>
              </a:rPr>
              <a:t>Kindergartenpädagog</a:t>
            </a:r>
            <a:r>
              <a:rPr lang="de-DE" dirty="0">
                <a:highlight>
                  <a:srgbClr val="FFFF00"/>
                </a:highlight>
              </a:rPr>
              <a:t>/innen </a:t>
            </a:r>
            <a:r>
              <a:rPr lang="de-DE" b="1" dirty="0">
                <a:highlight>
                  <a:srgbClr val="FFFF00"/>
                </a:highlight>
              </a:rPr>
              <a:t>gelten als Lehrpersonen! </a:t>
            </a:r>
            <a:r>
              <a:rPr lang="de-DE" dirty="0">
                <a:highlight>
                  <a:srgbClr val="FFFF00"/>
                </a:highlight>
              </a:rPr>
              <a:t>Ebenso Lehrende an PH.</a:t>
            </a:r>
            <a:endParaRPr lang="de-A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06055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B9B5610-1E21-4EFE-B76F-4C9DE7342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0" r="1930" b="8860"/>
          <a:stretch/>
        </p:blipFill>
        <p:spPr>
          <a:xfrm>
            <a:off x="0" y="289366"/>
            <a:ext cx="11956648" cy="596096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29FFF52-38AE-4415-838E-DBDBB50BA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087" y="4757194"/>
            <a:ext cx="2688569" cy="814132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0B872233-24BE-4A8C-BAC3-09D80619EC86}"/>
              </a:ext>
            </a:extLst>
          </p:cNvPr>
          <p:cNvSpPr/>
          <p:nvPr/>
        </p:nvSpPr>
        <p:spPr>
          <a:xfrm rot="16200000">
            <a:off x="8474959" y="3363935"/>
            <a:ext cx="520996" cy="4359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A3E1779-0F36-4719-B99C-3B2B42DD98F5}"/>
              </a:ext>
            </a:extLst>
          </p:cNvPr>
          <p:cNvSpPr txBox="1"/>
          <p:nvPr/>
        </p:nvSpPr>
        <p:spPr>
          <a:xfrm>
            <a:off x="3935392" y="3136739"/>
            <a:ext cx="354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Lehrer/in     Schulleiter/in</a:t>
            </a: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D4080B8-EBEB-4A7F-9444-5261D775F724}"/>
              </a:ext>
            </a:extLst>
          </p:cNvPr>
          <p:cNvSpPr txBox="1"/>
          <p:nvPr/>
        </p:nvSpPr>
        <p:spPr>
          <a:xfrm>
            <a:off x="6096000" y="4880344"/>
            <a:ext cx="5036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Sinnvoll wäre der Name der Institution und eine Ziffer  </a:t>
            </a:r>
            <a:r>
              <a:rPr lang="de-DE" b="1" dirty="0">
                <a:highlight>
                  <a:srgbClr val="FFFF00"/>
                </a:highlight>
              </a:rPr>
              <a:t>z.B. Kindergarten Birkfeld1</a:t>
            </a:r>
            <a:r>
              <a:rPr lang="de-DE" dirty="0">
                <a:highlight>
                  <a:srgbClr val="FFFF00"/>
                </a:highlight>
              </a:rPr>
              <a:t>. Dann können weitere Personen der Institution unter Benutzername 2,3,4,….  anmelden.</a:t>
            </a:r>
            <a:endParaRPr lang="de-A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452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B9B5610-1E21-4EFE-B76F-4C9DE7342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0" r="1930" b="8860"/>
          <a:stretch/>
        </p:blipFill>
        <p:spPr>
          <a:xfrm>
            <a:off x="0" y="289366"/>
            <a:ext cx="11956648" cy="596096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29FFF52-38AE-4415-838E-DBDBB50BA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916" y="5451676"/>
            <a:ext cx="2688569" cy="617362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947A9441-38F3-4E3C-968E-52EE269C1278}"/>
              </a:ext>
            </a:extLst>
          </p:cNvPr>
          <p:cNvSpPr/>
          <p:nvPr/>
        </p:nvSpPr>
        <p:spPr>
          <a:xfrm rot="16200000">
            <a:off x="8055934" y="5936859"/>
            <a:ext cx="520996" cy="4359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533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6EC7B46-218D-4ECC-945A-C71F475A7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8" r="1456" b="5148"/>
          <a:stretch/>
        </p:blipFill>
        <p:spPr>
          <a:xfrm>
            <a:off x="0" y="300942"/>
            <a:ext cx="12014522" cy="620403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6A474F-08AC-4820-8686-F28E70DB2EF8}"/>
              </a:ext>
            </a:extLst>
          </p:cNvPr>
          <p:cNvSpPr txBox="1"/>
          <p:nvPr/>
        </p:nvSpPr>
        <p:spPr>
          <a:xfrm>
            <a:off x="5943600" y="4837814"/>
            <a:ext cx="499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Das </a:t>
            </a:r>
            <a:r>
              <a:rPr lang="de-DE" dirty="0" err="1">
                <a:highlight>
                  <a:srgbClr val="FFFF00"/>
                </a:highlight>
              </a:rPr>
              <a:t>Paßwort</a:t>
            </a:r>
            <a:r>
              <a:rPr lang="de-DE" dirty="0">
                <a:highlight>
                  <a:srgbClr val="FFFF00"/>
                </a:highlight>
              </a:rPr>
              <a:t> muss aus mindestens 8 Zeichen, davon mindestens 1 Ziffer bestehen.</a:t>
            </a:r>
            <a:endParaRPr lang="de-A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59339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6EC7B46-218D-4ECC-945A-C71F475A7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8" r="1456" b="5148"/>
          <a:stretch/>
        </p:blipFill>
        <p:spPr>
          <a:xfrm>
            <a:off x="0" y="300942"/>
            <a:ext cx="12014522" cy="620403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6A474F-08AC-4820-8686-F28E70DB2EF8}"/>
              </a:ext>
            </a:extLst>
          </p:cNvPr>
          <p:cNvSpPr txBox="1"/>
          <p:nvPr/>
        </p:nvSpPr>
        <p:spPr>
          <a:xfrm>
            <a:off x="5943600" y="4837814"/>
            <a:ext cx="499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Das </a:t>
            </a:r>
            <a:r>
              <a:rPr lang="de-DE" dirty="0" err="1">
                <a:highlight>
                  <a:srgbClr val="FFFF00"/>
                </a:highlight>
              </a:rPr>
              <a:t>Paßwort</a:t>
            </a:r>
            <a:r>
              <a:rPr lang="de-DE" dirty="0">
                <a:highlight>
                  <a:srgbClr val="FFFF00"/>
                </a:highlight>
              </a:rPr>
              <a:t> muss aus mindestens 8 Zeichen, davon mindestens 1 Ziffer bestehen.</a:t>
            </a:r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5D0922C6-2768-40EF-BC95-2FFABC64611E}"/>
              </a:ext>
            </a:extLst>
          </p:cNvPr>
          <p:cNvSpPr/>
          <p:nvPr/>
        </p:nvSpPr>
        <p:spPr>
          <a:xfrm rot="20595550">
            <a:off x="2806863" y="6287004"/>
            <a:ext cx="520996" cy="4359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7F65B060-89D0-4E68-8882-8D1B8AD8148E}"/>
              </a:ext>
            </a:extLst>
          </p:cNvPr>
          <p:cNvSpPr/>
          <p:nvPr/>
        </p:nvSpPr>
        <p:spPr>
          <a:xfrm rot="20826816">
            <a:off x="2723192" y="5512034"/>
            <a:ext cx="278874" cy="2548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703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16FCA-A2D0-4571-BE20-E613C5B8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F33E82-3FB4-4587-BB4B-64F110EF4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Schritt 3: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Sie erhalten eine E-Mail, um Ihre E-Mail Adresse im System zu bestätigen. </a:t>
            </a:r>
            <a:br>
              <a:rPr lang="de-DE" dirty="0"/>
            </a:br>
            <a:r>
              <a:rPr lang="de-DE" dirty="0"/>
              <a:t>Sobald Sie Ihre Voranmeldung bestätigt haben, können Sie </a:t>
            </a:r>
            <a:r>
              <a:rPr lang="de-DE" b="1" dirty="0"/>
              <a:t>zum zweiten Teil des Anmeldeprozesses</a:t>
            </a:r>
            <a:r>
              <a:rPr lang="de-DE" dirty="0"/>
              <a:t> übergehen.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177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A5A85-AED1-4B05-BA97-5F8FE7EC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5B183BD-6200-4652-B268-9CC08BA70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447"/>
          <a:stretch/>
        </p:blipFill>
        <p:spPr>
          <a:xfrm>
            <a:off x="578897" y="555584"/>
            <a:ext cx="10774903" cy="567015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894C1BF-8258-403B-AAB6-3FDC66CA5230}"/>
              </a:ext>
            </a:extLst>
          </p:cNvPr>
          <p:cNvSpPr txBox="1"/>
          <p:nvPr/>
        </p:nvSpPr>
        <p:spPr>
          <a:xfrm>
            <a:off x="1053296" y="1791973"/>
            <a:ext cx="1083847" cy="1783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BFB93D8-0C23-4AFB-B6EB-338957EAF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80" y="2102301"/>
            <a:ext cx="1097375" cy="18899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A49A464-630D-4DD0-A53E-E6C37F58D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628" y="2593724"/>
            <a:ext cx="1097375" cy="1889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71D2C85-8F3E-4F36-A875-5C548495B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425" y="1812035"/>
            <a:ext cx="1097375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5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484D3F7-49B4-40F3-91FF-6C99DEC3F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0" r="1171" b="4979"/>
          <a:stretch/>
        </p:blipFill>
        <p:spPr>
          <a:xfrm>
            <a:off x="0" y="289366"/>
            <a:ext cx="12049246" cy="62271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B85D7CE-C763-47E5-9FD1-3CD407F5E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953" y="1770926"/>
            <a:ext cx="2688569" cy="165807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D0E7D51-6F3E-492C-8157-ED6869E86363}"/>
              </a:ext>
            </a:extLst>
          </p:cNvPr>
          <p:cNvSpPr/>
          <p:nvPr/>
        </p:nvSpPr>
        <p:spPr>
          <a:xfrm>
            <a:off x="4120587" y="4063770"/>
            <a:ext cx="4004841" cy="3693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0394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484D3F7-49B4-40F3-91FF-6C99DEC3F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0" r="1171" b="4979"/>
          <a:stretch/>
        </p:blipFill>
        <p:spPr>
          <a:xfrm>
            <a:off x="0" y="289366"/>
            <a:ext cx="12049246" cy="622718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054C9A2-7626-4BA7-8795-253F11FBE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647" y="4617839"/>
            <a:ext cx="268856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4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F3BCFFA-B374-421B-9787-E411C9135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82" r="1361" b="5824"/>
          <a:stretch/>
        </p:blipFill>
        <p:spPr>
          <a:xfrm>
            <a:off x="0" y="636608"/>
            <a:ext cx="12026096" cy="582206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34EDE0F-20DF-488B-AA50-C3559E438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028" y="4317356"/>
            <a:ext cx="3338990" cy="165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2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28EB0F-EA96-4981-9730-B3C429A7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eTwinning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24CCCC9-BC97-4CF9-89EF-D585CB81A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Schritt 1:</a:t>
            </a:r>
            <a:br>
              <a:rPr lang="de-DE" dirty="0"/>
            </a:br>
            <a:r>
              <a:rPr lang="de-DE" dirty="0"/>
              <a:t>Eingabe der Internetadresse</a:t>
            </a:r>
            <a:br>
              <a:rPr lang="de-DE" dirty="0"/>
            </a:br>
            <a:r>
              <a:rPr lang="de-DE" dirty="0">
                <a:hlinkClick r:id="rId2"/>
              </a:rPr>
              <a:t>https://www.etwinning.net/de/pub/index.htm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  Es erscheint die Startseite von </a:t>
            </a:r>
            <a:r>
              <a:rPr lang="de-DE" dirty="0" err="1"/>
              <a:t>eTwinning</a:t>
            </a:r>
            <a:r>
              <a:rPr lang="de-DE" dirty="0"/>
              <a:t>.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1BD068-C674-44A3-AEBD-506B49DA28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10" t="11983" r="72943" b="69283"/>
          <a:stretch/>
        </p:blipFill>
        <p:spPr>
          <a:xfrm>
            <a:off x="8354313" y="462986"/>
            <a:ext cx="2313687" cy="19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80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F3BCFFA-B374-421B-9787-E411C9135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82" r="1361" b="5824"/>
          <a:stretch/>
        </p:blipFill>
        <p:spPr>
          <a:xfrm>
            <a:off x="0" y="636608"/>
            <a:ext cx="12026096" cy="582206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34EDE0F-20DF-488B-AA50-C3559E438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028" y="4317356"/>
            <a:ext cx="3338990" cy="165807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7C28F0D-E610-4ECB-8932-95E387390938}"/>
              </a:ext>
            </a:extLst>
          </p:cNvPr>
          <p:cNvSpPr txBox="1"/>
          <p:nvPr/>
        </p:nvSpPr>
        <p:spPr>
          <a:xfrm>
            <a:off x="8537944" y="5411972"/>
            <a:ext cx="258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VS Irgendwo</a:t>
            </a:r>
            <a:br>
              <a:rPr lang="de-DE" dirty="0">
                <a:highlight>
                  <a:srgbClr val="FFFF00"/>
                </a:highlight>
              </a:rPr>
            </a:br>
            <a:r>
              <a:rPr lang="de-DE" dirty="0">
                <a:highlight>
                  <a:srgbClr val="FFFF00"/>
                </a:highlight>
              </a:rPr>
              <a:t>Kindergarten Irgendwo</a:t>
            </a:r>
          </a:p>
          <a:p>
            <a:r>
              <a:rPr lang="de-DE" dirty="0">
                <a:highlight>
                  <a:srgbClr val="FFFF00"/>
                </a:highlight>
              </a:rPr>
              <a:t>……..</a:t>
            </a:r>
            <a:endParaRPr lang="de-A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88886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C2F2A7-2006-4B87-9FB6-07007E85A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67" r="1538" b="5299"/>
          <a:stretch/>
        </p:blipFill>
        <p:spPr>
          <a:xfrm>
            <a:off x="0" y="1101969"/>
            <a:ext cx="12004431" cy="5392616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BE51190A-4BBF-47E0-B0D1-A82FB41BB9BD}"/>
              </a:ext>
            </a:extLst>
          </p:cNvPr>
          <p:cNvSpPr/>
          <p:nvPr/>
        </p:nvSpPr>
        <p:spPr>
          <a:xfrm rot="20595550">
            <a:off x="3540366" y="4129329"/>
            <a:ext cx="651519" cy="7995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71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91BE995-6AE7-49E9-9005-F89C659A7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1058" b="5641"/>
          <a:stretch/>
        </p:blipFill>
        <p:spPr>
          <a:xfrm>
            <a:off x="0" y="257908"/>
            <a:ext cx="12063046" cy="62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31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514ABC9-2B50-4077-8C7C-73972EFD6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5" r="1250" b="4957"/>
          <a:stretch/>
        </p:blipFill>
        <p:spPr>
          <a:xfrm>
            <a:off x="0" y="316522"/>
            <a:ext cx="12039600" cy="6201509"/>
          </a:xfrm>
          <a:prstGeom prst="rect">
            <a:avLst/>
          </a:prstGeom>
        </p:spPr>
      </p:pic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728A1366-76EE-4F77-9046-245352B79058}"/>
              </a:ext>
            </a:extLst>
          </p:cNvPr>
          <p:cNvSpPr/>
          <p:nvPr/>
        </p:nvSpPr>
        <p:spPr>
          <a:xfrm rot="20595550">
            <a:off x="6793929" y="5883701"/>
            <a:ext cx="651519" cy="7995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714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6E8A118-EA0F-4000-8953-FE3E85ED5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6" r="1346" b="24786"/>
          <a:stretch/>
        </p:blipFill>
        <p:spPr>
          <a:xfrm>
            <a:off x="0" y="316522"/>
            <a:ext cx="12027877" cy="4841631"/>
          </a:xfrm>
          <a:prstGeom prst="rect">
            <a:avLst/>
          </a:prstGeom>
        </p:spPr>
      </p:pic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16CD7C36-5296-4D62-B66C-7DEE85E1BBC6}"/>
              </a:ext>
            </a:extLst>
          </p:cNvPr>
          <p:cNvSpPr/>
          <p:nvPr/>
        </p:nvSpPr>
        <p:spPr>
          <a:xfrm rot="20595550">
            <a:off x="3821720" y="4035545"/>
            <a:ext cx="651519" cy="7995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69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6E8A118-EA0F-4000-8953-FE3E85ED5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6" r="1346" b="24786"/>
          <a:stretch/>
        </p:blipFill>
        <p:spPr>
          <a:xfrm>
            <a:off x="0" y="316522"/>
            <a:ext cx="12027877" cy="4841631"/>
          </a:xfrm>
          <a:prstGeom prst="rect">
            <a:avLst/>
          </a:prstGeom>
        </p:spPr>
      </p:pic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16CD7C36-5296-4D62-B66C-7DEE85E1BBC6}"/>
              </a:ext>
            </a:extLst>
          </p:cNvPr>
          <p:cNvSpPr/>
          <p:nvPr/>
        </p:nvSpPr>
        <p:spPr>
          <a:xfrm rot="20595550">
            <a:off x="5556736" y="4105883"/>
            <a:ext cx="651519" cy="7995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826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6E8A118-EA0F-4000-8953-FE3E85ED5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6" r="1346" b="24786"/>
          <a:stretch/>
        </p:blipFill>
        <p:spPr>
          <a:xfrm>
            <a:off x="0" y="316522"/>
            <a:ext cx="12027877" cy="4841631"/>
          </a:xfrm>
          <a:prstGeom prst="rect">
            <a:avLst/>
          </a:prstGeom>
        </p:spPr>
      </p:pic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16CD7C36-5296-4D62-B66C-7DEE85E1BBC6}"/>
              </a:ext>
            </a:extLst>
          </p:cNvPr>
          <p:cNvSpPr/>
          <p:nvPr/>
        </p:nvSpPr>
        <p:spPr>
          <a:xfrm rot="20595550">
            <a:off x="7561382" y="4082437"/>
            <a:ext cx="651519" cy="7995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BC4BC2B-9129-4ACF-BCAD-42289E932675}"/>
              </a:ext>
            </a:extLst>
          </p:cNvPr>
          <p:cNvSpPr txBox="1"/>
          <p:nvPr/>
        </p:nvSpPr>
        <p:spPr>
          <a:xfrm flipH="1">
            <a:off x="2083869" y="5685692"/>
            <a:ext cx="75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Damit ist der Anmeldevorgang abgeschlossen.</a:t>
            </a:r>
            <a:endParaRPr lang="de-A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65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61DF0AE-C544-4DFE-AEB1-793F28B3F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44" b="5148"/>
          <a:stretch/>
        </p:blipFill>
        <p:spPr>
          <a:xfrm>
            <a:off x="0" y="243068"/>
            <a:ext cx="12192000" cy="626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8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28EB0F-EA96-4981-9730-B3C429A7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eTwinning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24CCCC9-BC97-4CF9-89EF-D585CB81A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Schritt 2:</a:t>
            </a:r>
          </a:p>
          <a:p>
            <a:pPr marL="0" indent="0">
              <a:buNone/>
            </a:pPr>
            <a:r>
              <a:rPr lang="de-DE" dirty="0"/>
              <a:t>   Registrieren als Teilnehmer/in</a:t>
            </a:r>
            <a:br>
              <a:rPr lang="de-DE" dirty="0"/>
            </a:b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1BD068-C674-44A3-AEBD-506B49DA2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10" t="11983" r="72943" b="69283"/>
          <a:stretch/>
        </p:blipFill>
        <p:spPr>
          <a:xfrm>
            <a:off x="8354313" y="462986"/>
            <a:ext cx="2313687" cy="19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2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61DF0AE-C544-4DFE-AEB1-793F28B3F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44" b="5148"/>
          <a:stretch/>
        </p:blipFill>
        <p:spPr>
          <a:xfrm>
            <a:off x="0" y="243068"/>
            <a:ext cx="12192000" cy="6261904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D9D5A4D4-6314-48F5-8A80-4E00081A1AEC}"/>
              </a:ext>
            </a:extLst>
          </p:cNvPr>
          <p:cNvSpPr/>
          <p:nvPr/>
        </p:nvSpPr>
        <p:spPr>
          <a:xfrm>
            <a:off x="7708606" y="509286"/>
            <a:ext cx="2639162" cy="10069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C12A9B8B-DCE0-4724-BF19-68E2140131AE}"/>
              </a:ext>
            </a:extLst>
          </p:cNvPr>
          <p:cNvSpPr/>
          <p:nvPr/>
        </p:nvSpPr>
        <p:spPr>
          <a:xfrm rot="18745040">
            <a:off x="7304568" y="1229205"/>
            <a:ext cx="520996" cy="4359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473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6F04004-6391-4D46-9290-721E5AB11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6" b="4496"/>
          <a:stretch/>
        </p:blipFill>
        <p:spPr>
          <a:xfrm>
            <a:off x="0" y="308344"/>
            <a:ext cx="12192000" cy="6241312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7009B9BA-86C0-4BAA-91BB-35DBA21F8BBC}"/>
              </a:ext>
            </a:extLst>
          </p:cNvPr>
          <p:cNvSpPr/>
          <p:nvPr/>
        </p:nvSpPr>
        <p:spPr>
          <a:xfrm>
            <a:off x="4776419" y="4879267"/>
            <a:ext cx="2639162" cy="10069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F7BE70CC-9C90-405A-9019-CC90ACA9C562}"/>
              </a:ext>
            </a:extLst>
          </p:cNvPr>
          <p:cNvSpPr/>
          <p:nvPr/>
        </p:nvSpPr>
        <p:spPr>
          <a:xfrm rot="18745040">
            <a:off x="4327452" y="5504136"/>
            <a:ext cx="520996" cy="4359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033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B002B05-FC2F-4B9D-892E-9BA4FA9B8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7" r="1930" b="4811"/>
          <a:stretch/>
        </p:blipFill>
        <p:spPr>
          <a:xfrm>
            <a:off x="0" y="312516"/>
            <a:ext cx="11956648" cy="62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3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22171B4-9113-45BD-AA5C-CF3805BE5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51" r="1930" b="10380"/>
          <a:stretch/>
        </p:blipFill>
        <p:spPr>
          <a:xfrm>
            <a:off x="0" y="277792"/>
            <a:ext cx="11956648" cy="586836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C5D0A47-BAF1-4B84-8CD1-9664D9EF7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996" y="5326238"/>
            <a:ext cx="2688569" cy="1066892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9F7FAFC0-0683-4DF4-93F6-046750365BDD}"/>
              </a:ext>
            </a:extLst>
          </p:cNvPr>
          <p:cNvSpPr/>
          <p:nvPr/>
        </p:nvSpPr>
        <p:spPr>
          <a:xfrm rot="18745040">
            <a:off x="2209285" y="6051677"/>
            <a:ext cx="520996" cy="4359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536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B9B5610-1E21-4EFE-B76F-4C9DE7342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0" r="1930" b="8860"/>
          <a:stretch/>
        </p:blipFill>
        <p:spPr>
          <a:xfrm>
            <a:off x="0" y="289366"/>
            <a:ext cx="11956648" cy="596096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E635E36-383C-4B2A-B2E3-5AFC09084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078" y="1506592"/>
            <a:ext cx="2308842" cy="916207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CEFE7F46-8C0A-49F4-809F-A511AFAF42FF}"/>
              </a:ext>
            </a:extLst>
          </p:cNvPr>
          <p:cNvSpPr/>
          <p:nvPr/>
        </p:nvSpPr>
        <p:spPr>
          <a:xfrm rot="16200000">
            <a:off x="8505914" y="2204831"/>
            <a:ext cx="520996" cy="4359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57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Breitbild</PresentationFormat>
  <Paragraphs>19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</vt:lpstr>
      <vt:lpstr>eTwinning</vt:lpstr>
      <vt:lpstr>eTwinning</vt:lpstr>
      <vt:lpstr>PowerPoint-Präsentation</vt:lpstr>
      <vt:lpstr>eTwinning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</dc:title>
  <dc:creator>Wolfgang Pojer</dc:creator>
  <cp:lastModifiedBy>Wolfgang Pojer</cp:lastModifiedBy>
  <cp:revision>11</cp:revision>
  <dcterms:created xsi:type="dcterms:W3CDTF">2020-09-07T10:03:19Z</dcterms:created>
  <dcterms:modified xsi:type="dcterms:W3CDTF">2020-09-07T12:21:19Z</dcterms:modified>
</cp:coreProperties>
</file>