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9568CCD-ECA5-46D5-AB64-B2AC6755106E}" v="85" dt="2021-01-29T15:11:12.856"/>
    <p1510:client id="{C7527F4D-84C0-4DC2-8711-198345697A87}" v="165" dt="2021-01-29T15:34:29.94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5"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PT"/>
              <a:t>Clique para editar o estilo</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PT"/>
              <a:t>Faça clique para editar o estilo</a:t>
            </a:r>
          </a:p>
        </p:txBody>
      </p:sp>
      <p:sp>
        <p:nvSpPr>
          <p:cNvPr id="4" name="Marcador de Posição da Data 3"/>
          <p:cNvSpPr>
            <a:spLocks noGrp="1"/>
          </p:cNvSpPr>
          <p:nvPr>
            <p:ph type="dt" sz="half" idx="10"/>
          </p:nvPr>
        </p:nvSpPr>
        <p:spPr/>
        <p:txBody>
          <a:bodyPr/>
          <a:lstStyle/>
          <a:p>
            <a:fld id="{E431C0BB-DC71-4713-A787-95011EDB8CA8}" type="datetimeFigureOut">
              <a:rPr lang="pt-PT" smtClean="0"/>
              <a:t>04/07/2021</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15A16595-07AD-4646-803E-1CCE41789BEC}" type="slidenum">
              <a:rPr lang="pt-PT" smtClean="0"/>
              <a:t>‹nº›</a:t>
            </a:fld>
            <a:endParaRPr lang="pt-PT"/>
          </a:p>
        </p:txBody>
      </p:sp>
    </p:spTree>
    <p:extLst>
      <p:ext uri="{BB962C8B-B14F-4D97-AF65-F5344CB8AC3E}">
        <p14:creationId xmlns:p14="http://schemas.microsoft.com/office/powerpoint/2010/main" val="10353607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a:t>Clique para editar o estilo</a:t>
            </a:r>
          </a:p>
        </p:txBody>
      </p:sp>
      <p:sp>
        <p:nvSpPr>
          <p:cNvPr id="3" name="Marcador de Posição de Texto Vertical 2"/>
          <p:cNvSpPr>
            <a:spLocks noGrp="1"/>
          </p:cNvSpPr>
          <p:nvPr>
            <p:ph type="body" orient="vert" idx="1"/>
          </p:nvPr>
        </p:nvSpPr>
        <p:spPr/>
        <p:txBody>
          <a:bodyPr vert="eaVert"/>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p>
        </p:txBody>
      </p:sp>
      <p:sp>
        <p:nvSpPr>
          <p:cNvPr id="4" name="Marcador de Posição da Data 3"/>
          <p:cNvSpPr>
            <a:spLocks noGrp="1"/>
          </p:cNvSpPr>
          <p:nvPr>
            <p:ph type="dt" sz="half" idx="10"/>
          </p:nvPr>
        </p:nvSpPr>
        <p:spPr/>
        <p:txBody>
          <a:bodyPr/>
          <a:lstStyle/>
          <a:p>
            <a:fld id="{E431C0BB-DC71-4713-A787-95011EDB8CA8}" type="datetimeFigureOut">
              <a:rPr lang="pt-PT" smtClean="0"/>
              <a:t>04/07/2021</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15A16595-07AD-4646-803E-1CCE41789BEC}" type="slidenum">
              <a:rPr lang="pt-PT" smtClean="0"/>
              <a:t>‹nº›</a:t>
            </a:fld>
            <a:endParaRPr lang="pt-PT"/>
          </a:p>
        </p:txBody>
      </p:sp>
    </p:spTree>
    <p:extLst>
      <p:ext uri="{BB962C8B-B14F-4D97-AF65-F5344CB8AC3E}">
        <p14:creationId xmlns:p14="http://schemas.microsoft.com/office/powerpoint/2010/main" val="10425109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PT"/>
              <a:t>Clique para editar o estilo</a:t>
            </a:r>
          </a:p>
        </p:txBody>
      </p:sp>
      <p:sp>
        <p:nvSpPr>
          <p:cNvPr id="3" name="Marcador de Posição de Texto Vertical 2"/>
          <p:cNvSpPr>
            <a:spLocks noGrp="1"/>
          </p:cNvSpPr>
          <p:nvPr>
            <p:ph type="body" orient="vert" idx="1"/>
          </p:nvPr>
        </p:nvSpPr>
        <p:spPr>
          <a:xfrm>
            <a:off x="838200" y="365125"/>
            <a:ext cx="7734300" cy="5811838"/>
          </a:xfrm>
        </p:spPr>
        <p:txBody>
          <a:bodyPr vert="eaVert"/>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p>
        </p:txBody>
      </p:sp>
      <p:sp>
        <p:nvSpPr>
          <p:cNvPr id="4" name="Marcador de Posição da Data 3"/>
          <p:cNvSpPr>
            <a:spLocks noGrp="1"/>
          </p:cNvSpPr>
          <p:nvPr>
            <p:ph type="dt" sz="half" idx="10"/>
          </p:nvPr>
        </p:nvSpPr>
        <p:spPr/>
        <p:txBody>
          <a:bodyPr/>
          <a:lstStyle/>
          <a:p>
            <a:fld id="{E431C0BB-DC71-4713-A787-95011EDB8CA8}" type="datetimeFigureOut">
              <a:rPr lang="pt-PT" smtClean="0"/>
              <a:t>04/07/2021</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15A16595-07AD-4646-803E-1CCE41789BEC}" type="slidenum">
              <a:rPr lang="pt-PT" smtClean="0"/>
              <a:t>‹nº›</a:t>
            </a:fld>
            <a:endParaRPr lang="pt-PT"/>
          </a:p>
        </p:txBody>
      </p:sp>
    </p:spTree>
    <p:extLst>
      <p:ext uri="{BB962C8B-B14F-4D97-AF65-F5344CB8AC3E}">
        <p14:creationId xmlns:p14="http://schemas.microsoft.com/office/powerpoint/2010/main" val="28517187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a:t>Clique para editar o estilo</a:t>
            </a:r>
          </a:p>
        </p:txBody>
      </p:sp>
      <p:sp>
        <p:nvSpPr>
          <p:cNvPr id="3" name="Marcador de Posição de Conteúdo 2"/>
          <p:cNvSpPr>
            <a:spLocks noGrp="1"/>
          </p:cNvSpPr>
          <p:nvPr>
            <p:ph idx="1"/>
          </p:nvPr>
        </p:nvSpPr>
        <p:spPr/>
        <p:txBody>
          <a:body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p>
        </p:txBody>
      </p:sp>
      <p:sp>
        <p:nvSpPr>
          <p:cNvPr id="4" name="Marcador de Posição da Data 3"/>
          <p:cNvSpPr>
            <a:spLocks noGrp="1"/>
          </p:cNvSpPr>
          <p:nvPr>
            <p:ph type="dt" sz="half" idx="10"/>
          </p:nvPr>
        </p:nvSpPr>
        <p:spPr/>
        <p:txBody>
          <a:bodyPr/>
          <a:lstStyle/>
          <a:p>
            <a:fld id="{E431C0BB-DC71-4713-A787-95011EDB8CA8}" type="datetimeFigureOut">
              <a:rPr lang="pt-PT" smtClean="0"/>
              <a:t>04/07/2021</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15A16595-07AD-4646-803E-1CCE41789BEC}" type="slidenum">
              <a:rPr lang="pt-PT" smtClean="0"/>
              <a:t>‹nº›</a:t>
            </a:fld>
            <a:endParaRPr lang="pt-PT"/>
          </a:p>
        </p:txBody>
      </p:sp>
    </p:spTree>
    <p:extLst>
      <p:ext uri="{BB962C8B-B14F-4D97-AF65-F5344CB8AC3E}">
        <p14:creationId xmlns:p14="http://schemas.microsoft.com/office/powerpoint/2010/main" val="373056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PT"/>
              <a:t>Clique para editar o estilo</a:t>
            </a:r>
          </a:p>
        </p:txBody>
      </p:sp>
      <p:sp>
        <p:nvSpPr>
          <p:cNvPr id="3" name="Marcador de Posição do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PT"/>
              <a:t>Clique para editar os estilos</a:t>
            </a:r>
          </a:p>
        </p:txBody>
      </p:sp>
      <p:sp>
        <p:nvSpPr>
          <p:cNvPr id="4" name="Marcador de Posição da Data 3"/>
          <p:cNvSpPr>
            <a:spLocks noGrp="1"/>
          </p:cNvSpPr>
          <p:nvPr>
            <p:ph type="dt" sz="half" idx="10"/>
          </p:nvPr>
        </p:nvSpPr>
        <p:spPr/>
        <p:txBody>
          <a:bodyPr/>
          <a:lstStyle/>
          <a:p>
            <a:fld id="{E431C0BB-DC71-4713-A787-95011EDB8CA8}" type="datetimeFigureOut">
              <a:rPr lang="pt-PT" smtClean="0"/>
              <a:t>04/07/2021</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15A16595-07AD-4646-803E-1CCE41789BEC}" type="slidenum">
              <a:rPr lang="pt-PT" smtClean="0"/>
              <a:t>‹nº›</a:t>
            </a:fld>
            <a:endParaRPr lang="pt-PT"/>
          </a:p>
        </p:txBody>
      </p:sp>
    </p:spTree>
    <p:extLst>
      <p:ext uri="{BB962C8B-B14F-4D97-AF65-F5344CB8AC3E}">
        <p14:creationId xmlns:p14="http://schemas.microsoft.com/office/powerpoint/2010/main" val="614626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a:t>Clique para editar o estilo</a:t>
            </a:r>
          </a:p>
        </p:txBody>
      </p:sp>
      <p:sp>
        <p:nvSpPr>
          <p:cNvPr id="3" name="Marcador de Posição de Conteúdo 2"/>
          <p:cNvSpPr>
            <a:spLocks noGrp="1"/>
          </p:cNvSpPr>
          <p:nvPr>
            <p:ph sz="half" idx="1"/>
          </p:nvPr>
        </p:nvSpPr>
        <p:spPr>
          <a:xfrm>
            <a:off x="838200" y="1825625"/>
            <a:ext cx="5181600" cy="4351338"/>
          </a:xfrm>
        </p:spPr>
        <p:txBody>
          <a:body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p>
        </p:txBody>
      </p:sp>
      <p:sp>
        <p:nvSpPr>
          <p:cNvPr id="4" name="Marcador de Posição de Conteúdo 3"/>
          <p:cNvSpPr>
            <a:spLocks noGrp="1"/>
          </p:cNvSpPr>
          <p:nvPr>
            <p:ph sz="half" idx="2"/>
          </p:nvPr>
        </p:nvSpPr>
        <p:spPr>
          <a:xfrm>
            <a:off x="6172200" y="1825625"/>
            <a:ext cx="5181600" cy="4351338"/>
          </a:xfrm>
        </p:spPr>
        <p:txBody>
          <a:body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p>
        </p:txBody>
      </p:sp>
      <p:sp>
        <p:nvSpPr>
          <p:cNvPr id="5" name="Marcador de Posição da Data 4"/>
          <p:cNvSpPr>
            <a:spLocks noGrp="1"/>
          </p:cNvSpPr>
          <p:nvPr>
            <p:ph type="dt" sz="half" idx="10"/>
          </p:nvPr>
        </p:nvSpPr>
        <p:spPr/>
        <p:txBody>
          <a:bodyPr/>
          <a:lstStyle/>
          <a:p>
            <a:fld id="{E431C0BB-DC71-4713-A787-95011EDB8CA8}" type="datetimeFigureOut">
              <a:rPr lang="pt-PT" smtClean="0"/>
              <a:t>04/07/2021</a:t>
            </a:fld>
            <a:endParaRPr lang="pt-PT"/>
          </a:p>
        </p:txBody>
      </p:sp>
      <p:sp>
        <p:nvSpPr>
          <p:cNvPr id="6" name="Marcador de Posição do Rodapé 5"/>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p:txBody>
          <a:bodyPr/>
          <a:lstStyle/>
          <a:p>
            <a:fld id="{15A16595-07AD-4646-803E-1CCE41789BEC}" type="slidenum">
              <a:rPr lang="pt-PT" smtClean="0"/>
              <a:t>‹nº›</a:t>
            </a:fld>
            <a:endParaRPr lang="pt-PT"/>
          </a:p>
        </p:txBody>
      </p:sp>
    </p:spTree>
    <p:extLst>
      <p:ext uri="{BB962C8B-B14F-4D97-AF65-F5344CB8AC3E}">
        <p14:creationId xmlns:p14="http://schemas.microsoft.com/office/powerpoint/2010/main" val="30564203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PT"/>
              <a:t>Clique para editar o estilo</a:t>
            </a:r>
          </a:p>
        </p:txBody>
      </p:sp>
      <p:sp>
        <p:nvSpPr>
          <p:cNvPr id="3" name="Marcador de Posição do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a:t>Clique para editar os estilos</a:t>
            </a:r>
          </a:p>
        </p:txBody>
      </p:sp>
      <p:sp>
        <p:nvSpPr>
          <p:cNvPr id="4" name="Marcador de Posição de Conteúdo 3"/>
          <p:cNvSpPr>
            <a:spLocks noGrp="1"/>
          </p:cNvSpPr>
          <p:nvPr>
            <p:ph sz="half" idx="2"/>
          </p:nvPr>
        </p:nvSpPr>
        <p:spPr>
          <a:xfrm>
            <a:off x="839788" y="2505075"/>
            <a:ext cx="5157787" cy="3684588"/>
          </a:xfrm>
        </p:spPr>
        <p:txBody>
          <a:body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p>
        </p:txBody>
      </p:sp>
      <p:sp>
        <p:nvSpPr>
          <p:cNvPr id="5" name="Marcador de Posição do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a:t>Clique para editar os estilos</a:t>
            </a:r>
          </a:p>
        </p:txBody>
      </p:sp>
      <p:sp>
        <p:nvSpPr>
          <p:cNvPr id="6" name="Marcador de Posição de Conteúdo 5"/>
          <p:cNvSpPr>
            <a:spLocks noGrp="1"/>
          </p:cNvSpPr>
          <p:nvPr>
            <p:ph sz="quarter" idx="4"/>
          </p:nvPr>
        </p:nvSpPr>
        <p:spPr>
          <a:xfrm>
            <a:off x="6172200" y="2505075"/>
            <a:ext cx="5183188" cy="3684588"/>
          </a:xfrm>
        </p:spPr>
        <p:txBody>
          <a:body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p>
        </p:txBody>
      </p:sp>
      <p:sp>
        <p:nvSpPr>
          <p:cNvPr id="7" name="Marcador de Posição da Data 6"/>
          <p:cNvSpPr>
            <a:spLocks noGrp="1"/>
          </p:cNvSpPr>
          <p:nvPr>
            <p:ph type="dt" sz="half" idx="10"/>
          </p:nvPr>
        </p:nvSpPr>
        <p:spPr/>
        <p:txBody>
          <a:bodyPr/>
          <a:lstStyle/>
          <a:p>
            <a:fld id="{E431C0BB-DC71-4713-A787-95011EDB8CA8}" type="datetimeFigureOut">
              <a:rPr lang="pt-PT" smtClean="0"/>
              <a:t>04/07/2021</a:t>
            </a:fld>
            <a:endParaRPr lang="pt-PT"/>
          </a:p>
        </p:txBody>
      </p:sp>
      <p:sp>
        <p:nvSpPr>
          <p:cNvPr id="8" name="Marcador de Posição do Rodapé 7"/>
          <p:cNvSpPr>
            <a:spLocks noGrp="1"/>
          </p:cNvSpPr>
          <p:nvPr>
            <p:ph type="ftr" sz="quarter" idx="11"/>
          </p:nvPr>
        </p:nvSpPr>
        <p:spPr/>
        <p:txBody>
          <a:bodyPr/>
          <a:lstStyle/>
          <a:p>
            <a:endParaRPr lang="pt-PT"/>
          </a:p>
        </p:txBody>
      </p:sp>
      <p:sp>
        <p:nvSpPr>
          <p:cNvPr id="9" name="Marcador de Posição do Número do Diapositivo 8"/>
          <p:cNvSpPr>
            <a:spLocks noGrp="1"/>
          </p:cNvSpPr>
          <p:nvPr>
            <p:ph type="sldNum" sz="quarter" idx="12"/>
          </p:nvPr>
        </p:nvSpPr>
        <p:spPr/>
        <p:txBody>
          <a:bodyPr/>
          <a:lstStyle/>
          <a:p>
            <a:fld id="{15A16595-07AD-4646-803E-1CCE41789BEC}" type="slidenum">
              <a:rPr lang="pt-PT" smtClean="0"/>
              <a:t>‹nº›</a:t>
            </a:fld>
            <a:endParaRPr lang="pt-PT"/>
          </a:p>
        </p:txBody>
      </p:sp>
    </p:spTree>
    <p:extLst>
      <p:ext uri="{BB962C8B-B14F-4D97-AF65-F5344CB8AC3E}">
        <p14:creationId xmlns:p14="http://schemas.microsoft.com/office/powerpoint/2010/main" val="28491493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a:t>Clique para editar o estilo</a:t>
            </a:r>
          </a:p>
        </p:txBody>
      </p:sp>
      <p:sp>
        <p:nvSpPr>
          <p:cNvPr id="3" name="Marcador de Posição da Data 2"/>
          <p:cNvSpPr>
            <a:spLocks noGrp="1"/>
          </p:cNvSpPr>
          <p:nvPr>
            <p:ph type="dt" sz="half" idx="10"/>
          </p:nvPr>
        </p:nvSpPr>
        <p:spPr/>
        <p:txBody>
          <a:bodyPr/>
          <a:lstStyle/>
          <a:p>
            <a:fld id="{E431C0BB-DC71-4713-A787-95011EDB8CA8}" type="datetimeFigureOut">
              <a:rPr lang="pt-PT" smtClean="0"/>
              <a:t>04/07/2021</a:t>
            </a:fld>
            <a:endParaRPr lang="pt-PT"/>
          </a:p>
        </p:txBody>
      </p:sp>
      <p:sp>
        <p:nvSpPr>
          <p:cNvPr id="4" name="Marcador de Posição do Rodapé 3"/>
          <p:cNvSpPr>
            <a:spLocks noGrp="1"/>
          </p:cNvSpPr>
          <p:nvPr>
            <p:ph type="ftr" sz="quarter" idx="11"/>
          </p:nvPr>
        </p:nvSpPr>
        <p:spPr/>
        <p:txBody>
          <a:bodyPr/>
          <a:lstStyle/>
          <a:p>
            <a:endParaRPr lang="pt-PT"/>
          </a:p>
        </p:txBody>
      </p:sp>
      <p:sp>
        <p:nvSpPr>
          <p:cNvPr id="5" name="Marcador de Posição do Número do Diapositivo 4"/>
          <p:cNvSpPr>
            <a:spLocks noGrp="1"/>
          </p:cNvSpPr>
          <p:nvPr>
            <p:ph type="sldNum" sz="quarter" idx="12"/>
          </p:nvPr>
        </p:nvSpPr>
        <p:spPr/>
        <p:txBody>
          <a:bodyPr/>
          <a:lstStyle/>
          <a:p>
            <a:fld id="{15A16595-07AD-4646-803E-1CCE41789BEC}" type="slidenum">
              <a:rPr lang="pt-PT" smtClean="0"/>
              <a:t>‹nº›</a:t>
            </a:fld>
            <a:endParaRPr lang="pt-PT"/>
          </a:p>
        </p:txBody>
      </p:sp>
    </p:spTree>
    <p:extLst>
      <p:ext uri="{BB962C8B-B14F-4D97-AF65-F5344CB8AC3E}">
        <p14:creationId xmlns:p14="http://schemas.microsoft.com/office/powerpoint/2010/main" val="24555076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Marcador de Posição da Data 1"/>
          <p:cNvSpPr>
            <a:spLocks noGrp="1"/>
          </p:cNvSpPr>
          <p:nvPr>
            <p:ph type="dt" sz="half" idx="10"/>
          </p:nvPr>
        </p:nvSpPr>
        <p:spPr/>
        <p:txBody>
          <a:bodyPr/>
          <a:lstStyle/>
          <a:p>
            <a:fld id="{E431C0BB-DC71-4713-A787-95011EDB8CA8}" type="datetimeFigureOut">
              <a:rPr lang="pt-PT" smtClean="0"/>
              <a:t>04/07/2021</a:t>
            </a:fld>
            <a:endParaRPr lang="pt-PT"/>
          </a:p>
        </p:txBody>
      </p:sp>
      <p:sp>
        <p:nvSpPr>
          <p:cNvPr id="3" name="Marcador de Posição do Rodapé 2"/>
          <p:cNvSpPr>
            <a:spLocks noGrp="1"/>
          </p:cNvSpPr>
          <p:nvPr>
            <p:ph type="ftr" sz="quarter" idx="11"/>
          </p:nvPr>
        </p:nvSpPr>
        <p:spPr/>
        <p:txBody>
          <a:bodyPr/>
          <a:lstStyle/>
          <a:p>
            <a:endParaRPr lang="pt-PT"/>
          </a:p>
        </p:txBody>
      </p:sp>
      <p:sp>
        <p:nvSpPr>
          <p:cNvPr id="4" name="Marcador de Posição do Número do Diapositivo 3"/>
          <p:cNvSpPr>
            <a:spLocks noGrp="1"/>
          </p:cNvSpPr>
          <p:nvPr>
            <p:ph type="sldNum" sz="quarter" idx="12"/>
          </p:nvPr>
        </p:nvSpPr>
        <p:spPr/>
        <p:txBody>
          <a:bodyPr/>
          <a:lstStyle/>
          <a:p>
            <a:fld id="{15A16595-07AD-4646-803E-1CCE41789BEC}" type="slidenum">
              <a:rPr lang="pt-PT" smtClean="0"/>
              <a:t>‹nº›</a:t>
            </a:fld>
            <a:endParaRPr lang="pt-PT"/>
          </a:p>
        </p:txBody>
      </p:sp>
    </p:spTree>
    <p:extLst>
      <p:ext uri="{BB962C8B-B14F-4D97-AF65-F5344CB8AC3E}">
        <p14:creationId xmlns:p14="http://schemas.microsoft.com/office/powerpoint/2010/main" val="9699347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PT"/>
              <a:t>Clique para editar o estilo</a:t>
            </a:r>
          </a:p>
        </p:txBody>
      </p:sp>
      <p:sp>
        <p:nvSpPr>
          <p:cNvPr id="3" name="Marcador de Posição de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p>
        </p:txBody>
      </p:sp>
      <p:sp>
        <p:nvSpPr>
          <p:cNvPr id="4" name="Marcador de Posição do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PT"/>
              <a:t>Clique para editar os estilos</a:t>
            </a:r>
          </a:p>
        </p:txBody>
      </p:sp>
      <p:sp>
        <p:nvSpPr>
          <p:cNvPr id="5" name="Marcador de Posição da Data 4"/>
          <p:cNvSpPr>
            <a:spLocks noGrp="1"/>
          </p:cNvSpPr>
          <p:nvPr>
            <p:ph type="dt" sz="half" idx="10"/>
          </p:nvPr>
        </p:nvSpPr>
        <p:spPr/>
        <p:txBody>
          <a:bodyPr/>
          <a:lstStyle/>
          <a:p>
            <a:fld id="{E431C0BB-DC71-4713-A787-95011EDB8CA8}" type="datetimeFigureOut">
              <a:rPr lang="pt-PT" smtClean="0"/>
              <a:t>04/07/2021</a:t>
            </a:fld>
            <a:endParaRPr lang="pt-PT"/>
          </a:p>
        </p:txBody>
      </p:sp>
      <p:sp>
        <p:nvSpPr>
          <p:cNvPr id="6" name="Marcador de Posição do Rodapé 5"/>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p:txBody>
          <a:bodyPr/>
          <a:lstStyle/>
          <a:p>
            <a:fld id="{15A16595-07AD-4646-803E-1CCE41789BEC}" type="slidenum">
              <a:rPr lang="pt-PT" smtClean="0"/>
              <a:t>‹nº›</a:t>
            </a:fld>
            <a:endParaRPr lang="pt-PT"/>
          </a:p>
        </p:txBody>
      </p:sp>
    </p:spTree>
    <p:extLst>
      <p:ext uri="{BB962C8B-B14F-4D97-AF65-F5344CB8AC3E}">
        <p14:creationId xmlns:p14="http://schemas.microsoft.com/office/powerpoint/2010/main" val="40891646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PT"/>
              <a:t>Clique para editar o estilo</a:t>
            </a:r>
          </a:p>
        </p:txBody>
      </p:sp>
      <p:sp>
        <p:nvSpPr>
          <p:cNvPr id="3" name="Marcador de Posição d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PT"/>
          </a:p>
        </p:txBody>
      </p:sp>
      <p:sp>
        <p:nvSpPr>
          <p:cNvPr id="4" name="Marcador de Posição do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PT"/>
              <a:t>Clique para editar os estilos</a:t>
            </a:r>
          </a:p>
        </p:txBody>
      </p:sp>
      <p:sp>
        <p:nvSpPr>
          <p:cNvPr id="5" name="Marcador de Posição da Data 4"/>
          <p:cNvSpPr>
            <a:spLocks noGrp="1"/>
          </p:cNvSpPr>
          <p:nvPr>
            <p:ph type="dt" sz="half" idx="10"/>
          </p:nvPr>
        </p:nvSpPr>
        <p:spPr/>
        <p:txBody>
          <a:bodyPr/>
          <a:lstStyle/>
          <a:p>
            <a:fld id="{E431C0BB-DC71-4713-A787-95011EDB8CA8}" type="datetimeFigureOut">
              <a:rPr lang="pt-PT" smtClean="0"/>
              <a:t>04/07/2021</a:t>
            </a:fld>
            <a:endParaRPr lang="pt-PT"/>
          </a:p>
        </p:txBody>
      </p:sp>
      <p:sp>
        <p:nvSpPr>
          <p:cNvPr id="6" name="Marcador de Posição do Rodapé 5"/>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p:txBody>
          <a:bodyPr/>
          <a:lstStyle/>
          <a:p>
            <a:fld id="{15A16595-07AD-4646-803E-1CCE41789BEC}" type="slidenum">
              <a:rPr lang="pt-PT" smtClean="0"/>
              <a:t>‹nº›</a:t>
            </a:fld>
            <a:endParaRPr lang="pt-PT"/>
          </a:p>
        </p:txBody>
      </p:sp>
    </p:spTree>
    <p:extLst>
      <p:ext uri="{BB962C8B-B14F-4D97-AF65-F5344CB8AC3E}">
        <p14:creationId xmlns:p14="http://schemas.microsoft.com/office/powerpoint/2010/main" val="35806623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PT"/>
              <a:t>Clique para editar o estilo</a:t>
            </a:r>
          </a:p>
        </p:txBody>
      </p:sp>
      <p:sp>
        <p:nvSpPr>
          <p:cNvPr id="3" name="Marcador de Posição do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p>
        </p:txBody>
      </p:sp>
      <p:sp>
        <p:nvSpPr>
          <p:cNvPr id="4" name="Marcador de Posição d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31C0BB-DC71-4713-A787-95011EDB8CA8}" type="datetimeFigureOut">
              <a:rPr lang="pt-PT" smtClean="0"/>
              <a:t>04/07/2021</a:t>
            </a:fld>
            <a:endParaRPr lang="pt-PT"/>
          </a:p>
        </p:txBody>
      </p:sp>
      <p:sp>
        <p:nvSpPr>
          <p:cNvPr id="5" name="Marcador de Posição do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PT"/>
          </a:p>
        </p:txBody>
      </p:sp>
      <p:sp>
        <p:nvSpPr>
          <p:cNvPr id="6" name="Marcador de Posição do Número do Diapositivo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A16595-07AD-4646-803E-1CCE41789BEC}" type="slidenum">
              <a:rPr lang="pt-PT" smtClean="0"/>
              <a:t>‹nº›</a:t>
            </a:fld>
            <a:endParaRPr lang="pt-PT"/>
          </a:p>
        </p:txBody>
      </p:sp>
    </p:spTree>
    <p:extLst>
      <p:ext uri="{BB962C8B-B14F-4D97-AF65-F5344CB8AC3E}">
        <p14:creationId xmlns:p14="http://schemas.microsoft.com/office/powerpoint/2010/main" val="31320664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Imagem 4" descr="Uma imagem com água, alimentação, sentado, azul&#10;&#10;Descrição gerada automaticamente">
            <a:extLst>
              <a:ext uri="{FF2B5EF4-FFF2-40B4-BE49-F238E27FC236}">
                <a16:creationId xmlns:a16="http://schemas.microsoft.com/office/drawing/2014/main" id="{946EDE6E-482B-49E1-9E2F-E7CA4E75F59F}"/>
              </a:ext>
            </a:extLst>
          </p:cNvPr>
          <p:cNvPicPr>
            <a:picLocks noChangeAspect="1"/>
          </p:cNvPicPr>
          <p:nvPr/>
        </p:nvPicPr>
        <p:blipFill rotWithShape="1">
          <a:blip r:embed="rId2"/>
          <a:srcRect t="1395" b="14336"/>
          <a:stretch/>
        </p:blipFill>
        <p:spPr>
          <a:xfrm>
            <a:off x="20" y="10"/>
            <a:ext cx="12191980" cy="6857990"/>
          </a:xfrm>
          <a:prstGeom prst="rect">
            <a:avLst/>
          </a:prstGeom>
        </p:spPr>
      </p:pic>
      <p:sp>
        <p:nvSpPr>
          <p:cNvPr id="9" name="Freeform 5">
            <a:extLst>
              <a:ext uri="{FF2B5EF4-FFF2-40B4-BE49-F238E27FC236}">
                <a16:creationId xmlns:a16="http://schemas.microsoft.com/office/drawing/2014/main" id="{87CC2527-562A-4F69-B487-4371E5B243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7488621" y="2277613"/>
            <a:ext cx="4703379" cy="4580387"/>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0000"/>
            </a:schemeClr>
          </a:solidFill>
          <a:ln w="50800" cap="sq" cmpd="dbl">
            <a:noFill/>
            <a:miter lim="800000"/>
          </a:ln>
          <a:effec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2" name="Título 1"/>
          <p:cNvSpPr>
            <a:spLocks noGrp="1"/>
          </p:cNvSpPr>
          <p:nvPr>
            <p:ph type="ctrTitle"/>
          </p:nvPr>
        </p:nvSpPr>
        <p:spPr>
          <a:xfrm>
            <a:off x="8022021" y="3231931"/>
            <a:ext cx="3852041" cy="1834056"/>
          </a:xfrm>
        </p:spPr>
        <p:txBody>
          <a:bodyPr>
            <a:normAutofit/>
          </a:bodyPr>
          <a:lstStyle/>
          <a:p>
            <a:r>
              <a:rPr lang="en-IE" sz="4000" dirty="0">
                <a:cs typeface="Calibri Light"/>
              </a:rPr>
              <a:t>Problems</a:t>
            </a:r>
            <a:r>
              <a:rPr lang="pt-PT" sz="4000" dirty="0">
                <a:cs typeface="Calibri Light"/>
              </a:rPr>
              <a:t> in sea</a:t>
            </a:r>
            <a:endParaRPr lang="pt-PT" sz="4000" dirty="0"/>
          </a:p>
        </p:txBody>
      </p:sp>
      <p:cxnSp>
        <p:nvCxnSpPr>
          <p:cNvPr id="11" name="Straight Connector 10">
            <a:extLst>
              <a:ext uri="{FF2B5EF4-FFF2-40B4-BE49-F238E27FC236}">
                <a16:creationId xmlns:a16="http://schemas.microsoft.com/office/drawing/2014/main" id="{BCDAEC91-5BCE-4B55-9CC0-43EF94CB73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480331" y="5123793"/>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8977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D351F7DC-B93C-4EB4-8A88-F9659F9DC776}"/>
              </a:ext>
            </a:extLst>
          </p:cNvPr>
          <p:cNvSpPr>
            <a:spLocks noGrp="1"/>
          </p:cNvSpPr>
          <p:nvPr>
            <p:ph type="title"/>
          </p:nvPr>
        </p:nvSpPr>
        <p:spPr>
          <a:xfrm>
            <a:off x="466722" y="586855"/>
            <a:ext cx="3201366" cy="3387497"/>
          </a:xfrm>
        </p:spPr>
        <p:txBody>
          <a:bodyPr anchor="b">
            <a:normAutofit/>
          </a:bodyPr>
          <a:lstStyle/>
          <a:p>
            <a:pPr algn="r"/>
            <a:r>
              <a:rPr lang="pt-PT" sz="4000" noProof="1">
                <a:solidFill>
                  <a:srgbClr val="FFFFFF"/>
                </a:solidFill>
                <a:cs typeface="Calibri Light"/>
              </a:rPr>
              <a:t>Sea rising level</a:t>
            </a:r>
          </a:p>
        </p:txBody>
      </p:sp>
      <p:sp>
        <p:nvSpPr>
          <p:cNvPr id="3" name="Marcador de Posição de Conteúdo 2">
            <a:extLst>
              <a:ext uri="{FF2B5EF4-FFF2-40B4-BE49-F238E27FC236}">
                <a16:creationId xmlns:a16="http://schemas.microsoft.com/office/drawing/2014/main" id="{8D0DF615-60F6-4432-9ADD-57632461D6FF}"/>
              </a:ext>
            </a:extLst>
          </p:cNvPr>
          <p:cNvSpPr>
            <a:spLocks noGrp="1"/>
          </p:cNvSpPr>
          <p:nvPr>
            <p:ph idx="1"/>
          </p:nvPr>
        </p:nvSpPr>
        <p:spPr>
          <a:xfrm>
            <a:off x="4810259" y="649480"/>
            <a:ext cx="6555347" cy="5546047"/>
          </a:xfrm>
        </p:spPr>
        <p:txBody>
          <a:bodyPr anchor="ctr">
            <a:normAutofit/>
          </a:bodyPr>
          <a:lstStyle/>
          <a:p>
            <a:pPr marL="0" indent="0">
              <a:buNone/>
            </a:pPr>
            <a:r>
              <a:rPr lang="en" sz="1600" dirty="0">
                <a:latin typeface="16"/>
                <a:cs typeface="Calibri"/>
              </a:rPr>
              <a:t>In the natural world, rising sea levels create problems in coastal ecosystems that provide protection against storms and for fish and wildlife habitats, including commercially valuable fisheries. As seas rise, saltwater is also contaminating freshwater aquifers, many of which support municipal and agricultural water supplies and natural ecosystems.</a:t>
            </a:r>
            <a:endParaRPr lang="pt-PT" sz="1600">
              <a:latin typeface="16"/>
            </a:endParaRPr>
          </a:p>
        </p:txBody>
      </p:sp>
    </p:spTree>
    <p:extLst>
      <p:ext uri="{BB962C8B-B14F-4D97-AF65-F5344CB8AC3E}">
        <p14:creationId xmlns:p14="http://schemas.microsoft.com/office/powerpoint/2010/main" val="21323804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9DE6834-46A3-47CE-B491-ECFFB26DAA17}"/>
              </a:ext>
            </a:extLst>
          </p:cNvPr>
          <p:cNvSpPr>
            <a:spLocks noGrp="1"/>
          </p:cNvSpPr>
          <p:nvPr>
            <p:ph type="title"/>
          </p:nvPr>
        </p:nvSpPr>
        <p:spPr/>
        <p:txBody>
          <a:bodyPr/>
          <a:lstStyle/>
          <a:p>
            <a:r>
              <a:rPr lang="pt-PT" noProof="1">
                <a:cs typeface="Calibri Light"/>
              </a:rPr>
              <a:t>Climate change</a:t>
            </a:r>
          </a:p>
        </p:txBody>
      </p:sp>
      <p:sp>
        <p:nvSpPr>
          <p:cNvPr id="3" name="Marcador de Posição de Conteúdo 2">
            <a:extLst>
              <a:ext uri="{FF2B5EF4-FFF2-40B4-BE49-F238E27FC236}">
                <a16:creationId xmlns:a16="http://schemas.microsoft.com/office/drawing/2014/main" id="{E8313357-E100-419A-8B0C-DCC518B6E943}"/>
              </a:ext>
            </a:extLst>
          </p:cNvPr>
          <p:cNvSpPr>
            <a:spLocks noGrp="1"/>
          </p:cNvSpPr>
          <p:nvPr>
            <p:ph idx="1"/>
          </p:nvPr>
        </p:nvSpPr>
        <p:spPr/>
        <p:txBody>
          <a:bodyPr vert="horz" lIns="91440" tIns="45720" rIns="91440" bIns="45720" rtlCol="0" anchor="t">
            <a:normAutofit/>
          </a:bodyPr>
          <a:lstStyle/>
          <a:p>
            <a:r>
              <a:rPr lang="en" dirty="0">
                <a:latin typeface="Consolas"/>
              </a:rPr>
              <a:t>Climate change includes global warming caused by greenhouse gas emissions and large-scale changes in weather patterns. Although there have been earlier periods of climate change before, humans have had an unprecedented impact on the Earth's climate system and caused changes on a global scale.</a:t>
            </a:r>
            <a:endParaRPr lang="pt-PT" dirty="0"/>
          </a:p>
        </p:txBody>
      </p:sp>
    </p:spTree>
    <p:extLst>
      <p:ext uri="{BB962C8B-B14F-4D97-AF65-F5344CB8AC3E}">
        <p14:creationId xmlns:p14="http://schemas.microsoft.com/office/powerpoint/2010/main" val="1931998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a:extLst>
              <a:ext uri="{FF2B5EF4-FFF2-40B4-BE49-F238E27FC236}">
                <a16:creationId xmlns:a16="http://schemas.microsoft.com/office/drawing/2014/main" id="{4ACBF20A-E1BC-489A-8042-B09364782166}"/>
              </a:ext>
            </a:extLst>
          </p:cNvPr>
          <p:cNvSpPr>
            <a:spLocks noGrp="1"/>
          </p:cNvSpPr>
          <p:nvPr>
            <p:ph idx="1"/>
          </p:nvPr>
        </p:nvSpPr>
        <p:spPr/>
        <p:txBody>
          <a:bodyPr vert="horz" lIns="91440" tIns="45720" rIns="91440" bIns="45720" rtlCol="0" anchor="t">
            <a:normAutofit/>
          </a:bodyPr>
          <a:lstStyle/>
          <a:p>
            <a:r>
              <a:rPr lang="en" dirty="0">
                <a:latin typeface="Consolas"/>
              </a:rPr>
              <a:t>and as a result of the increase in temperature, there was a high thaw, destruction of habitats and species of animals that no longer exist. And if this problem continues, we will also have the stigma of the human race.</a:t>
            </a:r>
            <a:endParaRPr lang="pt-PT" dirty="0"/>
          </a:p>
        </p:txBody>
      </p:sp>
    </p:spTree>
    <p:extLst>
      <p:ext uri="{BB962C8B-B14F-4D97-AF65-F5344CB8AC3E}">
        <p14:creationId xmlns:p14="http://schemas.microsoft.com/office/powerpoint/2010/main" val="21591766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B2DBA09-C00F-44D4-8806-1DD6E0E6B779}"/>
              </a:ext>
            </a:extLst>
          </p:cNvPr>
          <p:cNvSpPr>
            <a:spLocks noGrp="1"/>
          </p:cNvSpPr>
          <p:nvPr>
            <p:ph type="title"/>
          </p:nvPr>
        </p:nvSpPr>
        <p:spPr/>
        <p:txBody>
          <a:bodyPr/>
          <a:lstStyle/>
          <a:p>
            <a:r>
              <a:rPr lang="pt-PT" dirty="0" err="1">
                <a:cs typeface="Calibri Light"/>
              </a:rPr>
              <a:t>Solutions</a:t>
            </a:r>
            <a:r>
              <a:rPr lang="pt-PT" dirty="0">
                <a:cs typeface="Calibri Light"/>
              </a:rPr>
              <a:t> for </a:t>
            </a:r>
            <a:r>
              <a:rPr lang="pt-PT" dirty="0" err="1">
                <a:cs typeface="Calibri Light"/>
              </a:rPr>
              <a:t>climate</a:t>
            </a:r>
            <a:r>
              <a:rPr lang="pt-PT" dirty="0">
                <a:cs typeface="Calibri Light"/>
              </a:rPr>
              <a:t> </a:t>
            </a:r>
            <a:r>
              <a:rPr lang="pt-PT" dirty="0" err="1">
                <a:cs typeface="Calibri Light"/>
              </a:rPr>
              <a:t>change</a:t>
            </a:r>
            <a:r>
              <a:rPr lang="pt-PT" dirty="0">
                <a:cs typeface="Calibri Light"/>
              </a:rPr>
              <a:t>                    </a:t>
            </a:r>
            <a:endParaRPr lang="pt-PT" dirty="0"/>
          </a:p>
        </p:txBody>
      </p:sp>
      <p:sp>
        <p:nvSpPr>
          <p:cNvPr id="3" name="Marcador de Posição de Conteúdo 2">
            <a:extLst>
              <a:ext uri="{FF2B5EF4-FFF2-40B4-BE49-F238E27FC236}">
                <a16:creationId xmlns:a16="http://schemas.microsoft.com/office/drawing/2014/main" id="{14434B66-FDF5-4231-A901-772454B4CD79}"/>
              </a:ext>
            </a:extLst>
          </p:cNvPr>
          <p:cNvSpPr>
            <a:spLocks noGrp="1"/>
          </p:cNvSpPr>
          <p:nvPr>
            <p:ph idx="1"/>
          </p:nvPr>
        </p:nvSpPr>
        <p:spPr/>
        <p:txBody>
          <a:bodyPr vert="horz" lIns="91440" tIns="45720" rIns="91440" bIns="45720" rtlCol="0" anchor="t">
            <a:normAutofit/>
          </a:bodyPr>
          <a:lstStyle/>
          <a:p>
            <a:r>
              <a:rPr lang="en" dirty="0">
                <a:latin typeface="Consolas"/>
              </a:rPr>
              <a:t>the greatest solution of all for the present environmental disasters would be the disappearance of the human race ...
but for people who are aware of what is going on the solutions are obvious, ecological alternatives to non-polluting fuels alternatives to waste degradation, and not to throw into the sea.</a:t>
            </a:r>
            <a:endParaRPr lang="pt-PT" dirty="0"/>
          </a:p>
        </p:txBody>
      </p:sp>
    </p:spTree>
    <p:extLst>
      <p:ext uri="{BB962C8B-B14F-4D97-AF65-F5344CB8AC3E}">
        <p14:creationId xmlns:p14="http://schemas.microsoft.com/office/powerpoint/2010/main" val="38295210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áfico 4" descr="Árvore de folha caduca com preenchimento sólido">
            <a:extLst>
              <a:ext uri="{FF2B5EF4-FFF2-40B4-BE49-F238E27FC236}">
                <a16:creationId xmlns:a16="http://schemas.microsoft.com/office/drawing/2014/main" id="{20DE3D8C-AFCF-4AC7-A23D-AF01C9826CAB}"/>
              </a:ext>
            </a:extLst>
          </p:cNvPr>
          <p:cNvPicPr>
            <a:picLocks noGrp="1" noChangeAspect="1"/>
          </p:cNvPicPr>
          <p:nvPr>
            <p:ph idx="1"/>
          </p:nvPr>
        </p:nvPicPr>
        <p:blipFill>
          <a:blip r:embed="rId2">
            <a:extLst>
              <a:ext uri="{96DAC541-7B7A-43D3-8B79-37D633B846F1}">
                <asvg:svgBlip xmlns:asvg="http://schemas.microsoft.com/office/drawing/2016/SVG/main" r:embed="rId3"/>
              </a:ext>
            </a:extLst>
          </a:blip>
          <a:stretch>
            <a:fillRect/>
          </a:stretch>
        </p:blipFill>
        <p:spPr>
          <a:xfrm>
            <a:off x="3565071" y="347889"/>
            <a:ext cx="4601935" cy="4601935"/>
          </a:xfrm>
        </p:spPr>
      </p:pic>
      <p:sp>
        <p:nvSpPr>
          <p:cNvPr id="5" name="CaixaDeTexto 4">
            <a:extLst>
              <a:ext uri="{FF2B5EF4-FFF2-40B4-BE49-F238E27FC236}">
                <a16:creationId xmlns:a16="http://schemas.microsoft.com/office/drawing/2014/main" id="{710E22FD-19A8-4276-A261-0CD099D656A0}"/>
              </a:ext>
            </a:extLst>
          </p:cNvPr>
          <p:cNvSpPr txBox="1"/>
          <p:nvPr/>
        </p:nvSpPr>
        <p:spPr>
          <a:xfrm>
            <a:off x="5568042" y="1676400"/>
            <a:ext cx="4784271"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pt-PT" dirty="0">
                <a:highlight>
                  <a:srgbClr val="00FF00"/>
                </a:highlight>
                <a:cs typeface="Calibri"/>
              </a:rPr>
              <a:t>End</a:t>
            </a:r>
            <a:endParaRPr lang="pt-PT">
              <a:highlight>
                <a:srgbClr val="00FF00"/>
              </a:highlight>
              <a:cs typeface="Calibri"/>
            </a:endParaRPr>
          </a:p>
        </p:txBody>
      </p:sp>
      <p:sp>
        <p:nvSpPr>
          <p:cNvPr id="6" name="CaixaDeTexto 5">
            <a:extLst>
              <a:ext uri="{FF2B5EF4-FFF2-40B4-BE49-F238E27FC236}">
                <a16:creationId xmlns:a16="http://schemas.microsoft.com/office/drawing/2014/main" id="{D647B7D2-2393-40E7-88FE-F18E08CA28F1}"/>
              </a:ext>
            </a:extLst>
          </p:cNvPr>
          <p:cNvSpPr txBox="1"/>
          <p:nvPr/>
        </p:nvSpPr>
        <p:spPr>
          <a:xfrm>
            <a:off x="9146721" y="5976257"/>
            <a:ext cx="2743200"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pt-PT" dirty="0">
                <a:cs typeface="Calibri"/>
              </a:rPr>
              <a:t>Trabalho realizado por: pedro </a:t>
            </a:r>
            <a:r>
              <a:rPr lang="pt-PT" dirty="0" err="1">
                <a:cs typeface="Calibri"/>
              </a:rPr>
              <a:t>pinguinha</a:t>
            </a:r>
            <a:r>
              <a:rPr lang="pt-PT" dirty="0">
                <a:cs typeface="Calibri"/>
              </a:rPr>
              <a:t> 8ºc </a:t>
            </a:r>
          </a:p>
        </p:txBody>
      </p:sp>
    </p:spTree>
    <p:extLst>
      <p:ext uri="{BB962C8B-B14F-4D97-AF65-F5344CB8AC3E}">
        <p14:creationId xmlns:p14="http://schemas.microsoft.com/office/powerpoint/2010/main" val="2487322574"/>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220</Words>
  <Application>Microsoft Office PowerPoint</Application>
  <PresentationFormat>Ecrã Panorâmico</PresentationFormat>
  <Paragraphs>10</Paragraphs>
  <Slides>6</Slides>
  <Notes>0</Notes>
  <HiddenSlides>0</HiddenSlides>
  <MMClips>0</MMClips>
  <ScaleCrop>false</ScaleCrop>
  <HeadingPairs>
    <vt:vector size="6" baseType="variant">
      <vt:variant>
        <vt:lpstr>Tipos de letra usados</vt:lpstr>
      </vt:variant>
      <vt:variant>
        <vt:i4>5</vt:i4>
      </vt:variant>
      <vt:variant>
        <vt:lpstr>Tema</vt:lpstr>
      </vt:variant>
      <vt:variant>
        <vt:i4>1</vt:i4>
      </vt:variant>
      <vt:variant>
        <vt:lpstr>Títulos dos diapositivos</vt:lpstr>
      </vt:variant>
      <vt:variant>
        <vt:i4>6</vt:i4>
      </vt:variant>
    </vt:vector>
  </HeadingPairs>
  <TitlesOfParts>
    <vt:vector size="12" baseType="lpstr">
      <vt:lpstr>16</vt:lpstr>
      <vt:lpstr>Arial</vt:lpstr>
      <vt:lpstr>Calibri</vt:lpstr>
      <vt:lpstr>Calibri Light</vt:lpstr>
      <vt:lpstr>Consolas</vt:lpstr>
      <vt:lpstr>Tema do Office</vt:lpstr>
      <vt:lpstr>Problems in sea</vt:lpstr>
      <vt:lpstr>Sea rising level</vt:lpstr>
      <vt:lpstr>Climate change</vt:lpstr>
      <vt:lpstr>Apresentação do PowerPoint</vt:lpstr>
      <vt:lpstr>Solutions for climate change                    </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f559</dc:creator>
  <cp:lastModifiedBy>Email Service</cp:lastModifiedBy>
  <cp:revision>74</cp:revision>
  <dcterms:created xsi:type="dcterms:W3CDTF">2021-01-29T14:58:49Z</dcterms:created>
  <dcterms:modified xsi:type="dcterms:W3CDTF">2021-07-04T22:35:01Z</dcterms:modified>
</cp:coreProperties>
</file>