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3"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ção Predefinida" id="{DCB4B6AA-8EF9-4650-8143-06A426AB6E2A}">
          <p14:sldIdLst>
            <p14:sldId id="256"/>
            <p14:sldId id="257"/>
            <p14:sldId id="258"/>
            <p14:sldId id="259"/>
            <p14:sldId id="263"/>
            <p14:sldId id="260"/>
            <p14:sldId id="261"/>
            <p14:sldId id="2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pt-PT"/>
              <a:t>Clique para editar o estilo de título do Modelo Global</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a:t>Clique para editar o estilo de subtítulo do Modelo Global</a:t>
            </a:r>
            <a:endParaRPr lang="en-US" dirty="0"/>
          </a:p>
        </p:txBody>
      </p:sp>
      <p:sp>
        <p:nvSpPr>
          <p:cNvPr id="4" name="Date Placeholder 3"/>
          <p:cNvSpPr>
            <a:spLocks noGrp="1"/>
          </p:cNvSpPr>
          <p:nvPr>
            <p:ph type="dt" sz="half" idx="10"/>
          </p:nvPr>
        </p:nvSpPr>
        <p:spPr/>
        <p:txBody>
          <a:bodyPr/>
          <a:lstStyle/>
          <a:p>
            <a:fld id="{BE0D6EE4-5252-4E3A-98AA-2144663DF510}" type="datetimeFigureOut">
              <a:rPr lang="pt-PT" smtClean="0"/>
              <a:t>04/07/2021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E550B1B-88CF-4FC6-9DD5-72A2F416BA44}" type="slidenum">
              <a:rPr lang="pt-PT" smtClean="0"/>
              <a:t>‹nº›</a:t>
            </a:fld>
            <a:endParaRPr lang="pt-PT"/>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79663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grafia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PT"/>
              <a:t>Clique no ícone para adicionar uma imagem</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a:t>Clique para editar os estilos do texto de Modelo Global</a:t>
            </a:r>
          </a:p>
        </p:txBody>
      </p:sp>
      <p:sp>
        <p:nvSpPr>
          <p:cNvPr id="3" name="Date Placeholder 2"/>
          <p:cNvSpPr>
            <a:spLocks noGrp="1"/>
          </p:cNvSpPr>
          <p:nvPr>
            <p:ph type="dt" sz="half" idx="10"/>
          </p:nvPr>
        </p:nvSpPr>
        <p:spPr/>
        <p:txBody>
          <a:bodyPr/>
          <a:lstStyle/>
          <a:p>
            <a:fld id="{BE0D6EE4-5252-4E3A-98AA-2144663DF510}" type="datetimeFigureOut">
              <a:rPr lang="pt-PT" smtClean="0"/>
              <a:t>04/07/2021</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BE550B1B-88CF-4FC6-9DD5-72A2F416BA44}" type="slidenum">
              <a:rPr lang="pt-PT" smtClean="0"/>
              <a:t>‹nº›</a:t>
            </a:fld>
            <a:endParaRPr lang="pt-PT"/>
          </a:p>
        </p:txBody>
      </p:sp>
    </p:spTree>
    <p:extLst>
      <p:ext uri="{BB962C8B-B14F-4D97-AF65-F5344CB8AC3E}">
        <p14:creationId xmlns:p14="http://schemas.microsoft.com/office/powerpoint/2010/main" val="1602195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 do texto de Modelo Global</a:t>
            </a:r>
          </a:p>
        </p:txBody>
      </p:sp>
      <p:sp>
        <p:nvSpPr>
          <p:cNvPr id="4" name="Date Placeholder 3"/>
          <p:cNvSpPr>
            <a:spLocks noGrp="1"/>
          </p:cNvSpPr>
          <p:nvPr>
            <p:ph type="dt" sz="half" idx="10"/>
          </p:nvPr>
        </p:nvSpPr>
        <p:spPr/>
        <p:txBody>
          <a:bodyPr/>
          <a:lstStyle/>
          <a:p>
            <a:fld id="{BE0D6EE4-5252-4E3A-98AA-2144663DF510}" type="datetimeFigureOut">
              <a:rPr lang="pt-PT" smtClean="0"/>
              <a:t>04/07/2021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E550B1B-88CF-4FC6-9DD5-72A2F416BA44}" type="slidenum">
              <a:rPr lang="pt-PT" smtClean="0"/>
              <a:t>‹nº›</a:t>
            </a:fld>
            <a:endParaRPr lang="pt-PT"/>
          </a:p>
        </p:txBody>
      </p:sp>
    </p:spTree>
    <p:extLst>
      <p:ext uri="{BB962C8B-B14F-4D97-AF65-F5344CB8AC3E}">
        <p14:creationId xmlns:p14="http://schemas.microsoft.com/office/powerpoint/2010/main" val="1679729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pt-PT"/>
              <a:t>Clique para editar o estilo de título do Modelo Global</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a:t>Clique para editar os estilos do texto de Modelo Global</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 do texto de Modelo Global</a:t>
            </a:r>
          </a:p>
        </p:txBody>
      </p:sp>
      <p:sp>
        <p:nvSpPr>
          <p:cNvPr id="4" name="Date Placeholder 3"/>
          <p:cNvSpPr>
            <a:spLocks noGrp="1"/>
          </p:cNvSpPr>
          <p:nvPr>
            <p:ph type="dt" sz="half" idx="10"/>
          </p:nvPr>
        </p:nvSpPr>
        <p:spPr/>
        <p:txBody>
          <a:bodyPr/>
          <a:lstStyle/>
          <a:p>
            <a:fld id="{BE0D6EE4-5252-4E3A-98AA-2144663DF510}" type="datetimeFigureOut">
              <a:rPr lang="pt-PT" smtClean="0"/>
              <a:t>04/07/2021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E550B1B-88CF-4FC6-9DD5-72A2F416BA44}" type="slidenum">
              <a:rPr lang="pt-PT" smtClean="0"/>
              <a:t>‹nº›</a:t>
            </a:fld>
            <a:endParaRPr lang="pt-PT"/>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0030291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 do texto de Modelo Global</a:t>
            </a:r>
          </a:p>
        </p:txBody>
      </p:sp>
      <p:sp>
        <p:nvSpPr>
          <p:cNvPr id="4" name="Date Placeholder 3"/>
          <p:cNvSpPr>
            <a:spLocks noGrp="1"/>
          </p:cNvSpPr>
          <p:nvPr>
            <p:ph type="dt" sz="half" idx="10"/>
          </p:nvPr>
        </p:nvSpPr>
        <p:spPr/>
        <p:txBody>
          <a:bodyPr/>
          <a:lstStyle/>
          <a:p>
            <a:fld id="{BE0D6EE4-5252-4E3A-98AA-2144663DF510}" type="datetimeFigureOut">
              <a:rPr lang="pt-PT" smtClean="0"/>
              <a:t>04/07/2021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E550B1B-88CF-4FC6-9DD5-72A2F416BA44}" type="slidenum">
              <a:rPr lang="pt-PT" smtClean="0"/>
              <a:t>‹nº›</a:t>
            </a:fld>
            <a:endParaRPr lang="pt-PT"/>
          </a:p>
        </p:txBody>
      </p:sp>
    </p:spTree>
    <p:extLst>
      <p:ext uri="{BB962C8B-B14F-4D97-AF65-F5344CB8AC3E}">
        <p14:creationId xmlns:p14="http://schemas.microsoft.com/office/powerpoint/2010/main" val="9050305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ão de Nome com Citação">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pt-PT"/>
              <a:t>Clique para editar o estilo de título do Modelo Global</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t-PT"/>
              <a:t>Clique para editar os estilos do texto de Modelo Global</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 do texto de Modelo Global</a:t>
            </a:r>
          </a:p>
        </p:txBody>
      </p:sp>
      <p:sp>
        <p:nvSpPr>
          <p:cNvPr id="4" name="Date Placeholder 3"/>
          <p:cNvSpPr>
            <a:spLocks noGrp="1"/>
          </p:cNvSpPr>
          <p:nvPr>
            <p:ph type="dt" sz="half" idx="10"/>
          </p:nvPr>
        </p:nvSpPr>
        <p:spPr/>
        <p:txBody>
          <a:bodyPr/>
          <a:lstStyle/>
          <a:p>
            <a:fld id="{BE0D6EE4-5252-4E3A-98AA-2144663DF510}" type="datetimeFigureOut">
              <a:rPr lang="pt-PT" smtClean="0"/>
              <a:t>04/07/2021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E550B1B-88CF-4FC6-9DD5-72A2F416BA44}" type="slidenum">
              <a:rPr lang="pt-PT" smtClean="0"/>
              <a:t>‹nº›</a:t>
            </a:fld>
            <a:endParaRPr lang="pt-PT"/>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786489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pt-PT"/>
              <a:t>Clique para editar o estilo de título do Modelo Global</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t-PT"/>
              <a:t>Clique para editar os estilos do texto de Modelo Global</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 do texto de Modelo Global</a:t>
            </a:r>
          </a:p>
        </p:txBody>
      </p:sp>
      <p:sp>
        <p:nvSpPr>
          <p:cNvPr id="4" name="Date Placeholder 3"/>
          <p:cNvSpPr>
            <a:spLocks noGrp="1"/>
          </p:cNvSpPr>
          <p:nvPr>
            <p:ph type="dt" sz="half" idx="10"/>
          </p:nvPr>
        </p:nvSpPr>
        <p:spPr/>
        <p:txBody>
          <a:bodyPr/>
          <a:lstStyle/>
          <a:p>
            <a:fld id="{BE0D6EE4-5252-4E3A-98AA-2144663DF510}" type="datetimeFigureOut">
              <a:rPr lang="pt-PT" smtClean="0"/>
              <a:t>04/07/2021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E550B1B-88CF-4FC6-9DD5-72A2F416BA44}" type="slidenum">
              <a:rPr lang="pt-PT" smtClean="0"/>
              <a:t>‹nº›</a:t>
            </a:fld>
            <a:endParaRPr lang="pt-PT"/>
          </a:p>
        </p:txBody>
      </p:sp>
    </p:spTree>
    <p:extLst>
      <p:ext uri="{BB962C8B-B14F-4D97-AF65-F5344CB8AC3E}">
        <p14:creationId xmlns:p14="http://schemas.microsoft.com/office/powerpoint/2010/main" val="845022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p:txBody>
          <a:bodyPr vert="eaVert" ancho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BE0D6EE4-5252-4E3A-98AA-2144663DF510}" type="datetimeFigureOut">
              <a:rPr lang="pt-PT" smtClean="0"/>
              <a:t>04/07/2021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E550B1B-88CF-4FC6-9DD5-72A2F416BA44}" type="slidenum">
              <a:rPr lang="pt-PT" smtClean="0"/>
              <a:t>‹nº›</a:t>
            </a:fld>
            <a:endParaRPr lang="pt-PT"/>
          </a:p>
        </p:txBody>
      </p:sp>
    </p:spTree>
    <p:extLst>
      <p:ext uri="{BB962C8B-B14F-4D97-AF65-F5344CB8AC3E}">
        <p14:creationId xmlns:p14="http://schemas.microsoft.com/office/powerpoint/2010/main" val="31852630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BE0D6EE4-5252-4E3A-98AA-2144663DF510}" type="datetimeFigureOut">
              <a:rPr lang="pt-PT" smtClean="0"/>
              <a:t>04/07/2021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E550B1B-88CF-4FC6-9DD5-72A2F416BA44}" type="slidenum">
              <a:rPr lang="pt-PT" smtClean="0"/>
              <a:t>‹nº›</a:t>
            </a:fld>
            <a:endParaRPr lang="pt-PT"/>
          </a:p>
        </p:txBody>
      </p:sp>
    </p:spTree>
    <p:extLst>
      <p:ext uri="{BB962C8B-B14F-4D97-AF65-F5344CB8AC3E}">
        <p14:creationId xmlns:p14="http://schemas.microsoft.com/office/powerpoint/2010/main" val="3967531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Content Placeholder 2"/>
          <p:cNvSpPr>
            <a:spLocks noGrp="1"/>
          </p:cNvSpPr>
          <p:nvPr>
            <p:ph idx="1"/>
          </p:nvPr>
        </p:nvSpPr>
        <p:spPr/>
        <p:txBody>
          <a:bodyPr anchor="ct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BE0D6EE4-5252-4E3A-98AA-2144663DF510}" type="datetimeFigureOut">
              <a:rPr lang="pt-PT" smtClean="0"/>
              <a:t>04/07/2021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E550B1B-88CF-4FC6-9DD5-72A2F416BA44}" type="slidenum">
              <a:rPr lang="pt-PT" smtClean="0"/>
              <a:t>‹nº›</a:t>
            </a:fld>
            <a:endParaRPr lang="pt-PT"/>
          </a:p>
        </p:txBody>
      </p:sp>
    </p:spTree>
    <p:extLst>
      <p:ext uri="{BB962C8B-B14F-4D97-AF65-F5344CB8AC3E}">
        <p14:creationId xmlns:p14="http://schemas.microsoft.com/office/powerpoint/2010/main" val="3758390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 do texto de Modelo Global</a:t>
            </a:r>
          </a:p>
        </p:txBody>
      </p:sp>
      <p:sp>
        <p:nvSpPr>
          <p:cNvPr id="4" name="Date Placeholder 3"/>
          <p:cNvSpPr>
            <a:spLocks noGrp="1"/>
          </p:cNvSpPr>
          <p:nvPr>
            <p:ph type="dt" sz="half" idx="10"/>
          </p:nvPr>
        </p:nvSpPr>
        <p:spPr/>
        <p:txBody>
          <a:bodyPr/>
          <a:lstStyle/>
          <a:p>
            <a:fld id="{BE0D6EE4-5252-4E3A-98AA-2144663DF510}" type="datetimeFigureOut">
              <a:rPr lang="pt-PT" smtClean="0"/>
              <a:t>04/07/2021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E550B1B-88CF-4FC6-9DD5-72A2F416BA44}" type="slidenum">
              <a:rPr lang="pt-PT" smtClean="0"/>
              <a:t>‹nº›</a:t>
            </a:fld>
            <a:endParaRPr lang="pt-PT"/>
          </a:p>
        </p:txBody>
      </p:sp>
    </p:spTree>
    <p:extLst>
      <p:ext uri="{BB962C8B-B14F-4D97-AF65-F5344CB8AC3E}">
        <p14:creationId xmlns:p14="http://schemas.microsoft.com/office/powerpoint/2010/main" val="4079169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Date Placeholder 4"/>
          <p:cNvSpPr>
            <a:spLocks noGrp="1"/>
          </p:cNvSpPr>
          <p:nvPr>
            <p:ph type="dt" sz="half" idx="10"/>
          </p:nvPr>
        </p:nvSpPr>
        <p:spPr/>
        <p:txBody>
          <a:bodyPr/>
          <a:lstStyle/>
          <a:p>
            <a:fld id="{BE0D6EE4-5252-4E3A-98AA-2144663DF510}" type="datetimeFigureOut">
              <a:rPr lang="pt-PT" smtClean="0"/>
              <a:t>04/07/2021</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BE550B1B-88CF-4FC6-9DD5-72A2F416BA44}" type="slidenum">
              <a:rPr lang="pt-PT" smtClean="0"/>
              <a:t>‹nº›</a:t>
            </a:fld>
            <a:endParaRPr lang="pt-PT"/>
          </a:p>
        </p:txBody>
      </p:sp>
    </p:spTree>
    <p:extLst>
      <p:ext uri="{BB962C8B-B14F-4D97-AF65-F5344CB8AC3E}">
        <p14:creationId xmlns:p14="http://schemas.microsoft.com/office/powerpoint/2010/main" val="132896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7" name="Date Placeholder 6"/>
          <p:cNvSpPr>
            <a:spLocks noGrp="1"/>
          </p:cNvSpPr>
          <p:nvPr>
            <p:ph type="dt" sz="half" idx="10"/>
          </p:nvPr>
        </p:nvSpPr>
        <p:spPr/>
        <p:txBody>
          <a:bodyPr/>
          <a:lstStyle/>
          <a:p>
            <a:fld id="{BE0D6EE4-5252-4E3A-98AA-2144663DF510}" type="datetimeFigureOut">
              <a:rPr lang="pt-PT" smtClean="0"/>
              <a:t>04/07/2021</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BE550B1B-88CF-4FC6-9DD5-72A2F416BA44}" type="slidenum">
              <a:rPr lang="pt-PT" smtClean="0"/>
              <a:t>‹nº›</a:t>
            </a:fld>
            <a:endParaRPr lang="pt-PT"/>
          </a:p>
        </p:txBody>
      </p:sp>
    </p:spTree>
    <p:extLst>
      <p:ext uri="{BB962C8B-B14F-4D97-AF65-F5344CB8AC3E}">
        <p14:creationId xmlns:p14="http://schemas.microsoft.com/office/powerpoint/2010/main" val="2069787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Date Placeholder 2"/>
          <p:cNvSpPr>
            <a:spLocks noGrp="1"/>
          </p:cNvSpPr>
          <p:nvPr>
            <p:ph type="dt" sz="half" idx="10"/>
          </p:nvPr>
        </p:nvSpPr>
        <p:spPr/>
        <p:txBody>
          <a:bodyPr/>
          <a:lstStyle/>
          <a:p>
            <a:fld id="{BE0D6EE4-5252-4E3A-98AA-2144663DF510}" type="datetimeFigureOut">
              <a:rPr lang="pt-PT" smtClean="0"/>
              <a:t>04/07/2021</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BE550B1B-88CF-4FC6-9DD5-72A2F416BA44}" type="slidenum">
              <a:rPr lang="pt-PT" smtClean="0"/>
              <a:t>‹nº›</a:t>
            </a:fld>
            <a:endParaRPr lang="pt-PT"/>
          </a:p>
        </p:txBody>
      </p:sp>
    </p:spTree>
    <p:extLst>
      <p:ext uri="{BB962C8B-B14F-4D97-AF65-F5344CB8AC3E}">
        <p14:creationId xmlns:p14="http://schemas.microsoft.com/office/powerpoint/2010/main" val="910024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0D6EE4-5252-4E3A-98AA-2144663DF510}" type="datetimeFigureOut">
              <a:rPr lang="pt-PT" smtClean="0"/>
              <a:t>04/07/2021</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BE550B1B-88CF-4FC6-9DD5-72A2F416BA44}" type="slidenum">
              <a:rPr lang="pt-PT" smtClean="0"/>
              <a:t>‹nº›</a:t>
            </a:fld>
            <a:endParaRPr lang="pt-PT"/>
          </a:p>
        </p:txBody>
      </p:sp>
    </p:spTree>
    <p:extLst>
      <p:ext uri="{BB962C8B-B14F-4D97-AF65-F5344CB8AC3E}">
        <p14:creationId xmlns:p14="http://schemas.microsoft.com/office/powerpoint/2010/main" val="3967194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pt-PT"/>
              <a:t>Clique para editar o estilo de título do Modelo Global</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 do texto de Modelo Global</a:t>
            </a:r>
          </a:p>
        </p:txBody>
      </p:sp>
      <p:sp>
        <p:nvSpPr>
          <p:cNvPr id="5" name="Date Placeholder 4"/>
          <p:cNvSpPr>
            <a:spLocks noGrp="1"/>
          </p:cNvSpPr>
          <p:nvPr>
            <p:ph type="dt" sz="half" idx="10"/>
          </p:nvPr>
        </p:nvSpPr>
        <p:spPr/>
        <p:txBody>
          <a:bodyPr/>
          <a:lstStyle/>
          <a:p>
            <a:fld id="{BE0D6EE4-5252-4E3A-98AA-2144663DF510}" type="datetimeFigureOut">
              <a:rPr lang="pt-PT" smtClean="0"/>
              <a:t>04/07/2021</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BE550B1B-88CF-4FC6-9DD5-72A2F416BA44}" type="slidenum">
              <a:rPr lang="pt-PT" smtClean="0"/>
              <a:t>‹nº›</a:t>
            </a:fld>
            <a:endParaRPr lang="pt-PT"/>
          </a:p>
        </p:txBody>
      </p:sp>
    </p:spTree>
    <p:extLst>
      <p:ext uri="{BB962C8B-B14F-4D97-AF65-F5344CB8AC3E}">
        <p14:creationId xmlns:p14="http://schemas.microsoft.com/office/powerpoint/2010/main" val="2983388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pt-PT"/>
              <a:t>Clique para editar o estilo de título do Modelo Global</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PT"/>
              <a:t>Clique no ícone para adicionar uma imagem</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 do texto de Modelo Global</a:t>
            </a:r>
          </a:p>
        </p:txBody>
      </p:sp>
      <p:sp>
        <p:nvSpPr>
          <p:cNvPr id="5" name="Date Placeholder 4"/>
          <p:cNvSpPr>
            <a:spLocks noGrp="1"/>
          </p:cNvSpPr>
          <p:nvPr>
            <p:ph type="dt" sz="half" idx="10"/>
          </p:nvPr>
        </p:nvSpPr>
        <p:spPr/>
        <p:txBody>
          <a:bodyPr/>
          <a:lstStyle/>
          <a:p>
            <a:fld id="{BE0D6EE4-5252-4E3A-98AA-2144663DF510}" type="datetimeFigureOut">
              <a:rPr lang="pt-PT" smtClean="0"/>
              <a:t>04/07/2021</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BE550B1B-88CF-4FC6-9DD5-72A2F416BA44}" type="slidenum">
              <a:rPr lang="pt-PT" smtClean="0"/>
              <a:t>‹nº›</a:t>
            </a:fld>
            <a:endParaRPr lang="pt-PT"/>
          </a:p>
        </p:txBody>
      </p:sp>
    </p:spTree>
    <p:extLst>
      <p:ext uri="{BB962C8B-B14F-4D97-AF65-F5344CB8AC3E}">
        <p14:creationId xmlns:p14="http://schemas.microsoft.com/office/powerpoint/2010/main" val="391436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pt-PT"/>
              <a:t>Clique para editar o estilo de título do Modelo Global</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E0D6EE4-5252-4E3A-98AA-2144663DF510}" type="datetimeFigureOut">
              <a:rPr lang="pt-PT" smtClean="0"/>
              <a:t>04/07/2021</a:t>
            </a:fld>
            <a:endParaRPr lang="pt-PT"/>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pt-PT"/>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E550B1B-88CF-4FC6-9DD5-72A2F416BA44}" type="slidenum">
              <a:rPr lang="pt-PT" smtClean="0"/>
              <a:t>‹nº›</a:t>
            </a:fld>
            <a:endParaRPr lang="pt-PT"/>
          </a:p>
        </p:txBody>
      </p:sp>
    </p:spTree>
    <p:extLst>
      <p:ext uri="{BB962C8B-B14F-4D97-AF65-F5344CB8AC3E}">
        <p14:creationId xmlns:p14="http://schemas.microsoft.com/office/powerpoint/2010/main" val="369724092"/>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image1.slideserve.com/1971286/what-is-a-seahorse-l.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image1.slideserve.com/1971286/where-seahorses-live-l.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ge1.slideserve.com/1971286/where-seahorses-live-l.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image1.slideserve.com/1971286/slide8-l.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F088BA-9EE3-4C01-8D65-535C4861F336}"/>
              </a:ext>
            </a:extLst>
          </p:cNvPr>
          <p:cNvSpPr>
            <a:spLocks noGrp="1"/>
          </p:cNvSpPr>
          <p:nvPr>
            <p:ph type="ctrTitle"/>
          </p:nvPr>
        </p:nvSpPr>
        <p:spPr>
          <a:xfrm>
            <a:off x="224405" y="685799"/>
            <a:ext cx="8001000" cy="1143001"/>
          </a:xfrm>
        </p:spPr>
        <p:txBody>
          <a:bodyPr/>
          <a:lstStyle/>
          <a:p>
            <a:r>
              <a:rPr lang="pt-PT" dirty="0" err="1"/>
              <a:t>Seahorses</a:t>
            </a:r>
            <a:endParaRPr lang="pt-PT" dirty="0"/>
          </a:p>
        </p:txBody>
      </p:sp>
      <p:sp>
        <p:nvSpPr>
          <p:cNvPr id="3" name="Subtítulo 2">
            <a:extLst>
              <a:ext uri="{FF2B5EF4-FFF2-40B4-BE49-F238E27FC236}">
                <a16:creationId xmlns:a16="http://schemas.microsoft.com/office/drawing/2014/main" id="{2F1BE4EB-3923-48A4-BBF7-68CBEE9A1A8E}"/>
              </a:ext>
            </a:extLst>
          </p:cNvPr>
          <p:cNvSpPr>
            <a:spLocks noGrp="1"/>
          </p:cNvSpPr>
          <p:nvPr>
            <p:ph type="subTitle" idx="1"/>
          </p:nvPr>
        </p:nvSpPr>
        <p:spPr/>
        <p:txBody>
          <a:bodyPr/>
          <a:lstStyle/>
          <a:p>
            <a:endParaRPr lang="pt-PT" dirty="0"/>
          </a:p>
        </p:txBody>
      </p:sp>
      <p:pic>
        <p:nvPicPr>
          <p:cNvPr id="1026" name="Picture 2" descr="Seahorses Are One of the Deadliest Creatures in the Sea. Yes, Seahorses.">
            <a:extLst>
              <a:ext uri="{FF2B5EF4-FFF2-40B4-BE49-F238E27FC236}">
                <a16:creationId xmlns:a16="http://schemas.microsoft.com/office/drawing/2014/main" id="{7B9BA4AF-43B6-4FBE-9220-FC7FE368B2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3512" y="685799"/>
            <a:ext cx="5343787" cy="5343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3134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10A68A-55F6-4809-B552-FAAF152F5F1A}"/>
              </a:ext>
            </a:extLst>
          </p:cNvPr>
          <p:cNvSpPr>
            <a:spLocks noGrp="1"/>
          </p:cNvSpPr>
          <p:nvPr>
            <p:ph type="title"/>
          </p:nvPr>
        </p:nvSpPr>
        <p:spPr>
          <a:xfrm>
            <a:off x="207946" y="2088081"/>
            <a:ext cx="5236509" cy="4379831"/>
          </a:xfrm>
        </p:spPr>
        <p:txBody>
          <a:bodyPr>
            <a:normAutofit/>
          </a:bodyPr>
          <a:lstStyle/>
          <a:p>
            <a:pPr algn="just"/>
            <a:r>
              <a:rPr lang="en-US" sz="2400" dirty="0"/>
              <a:t>Seahorses might not look much like fish, but they are fish. Like all fish, seahorses have gills so that they can obtain oxygen from the water. Unlike other fish, seahorses swim up right. They also have bony plates covering their bodies rather than scales.</a:t>
            </a:r>
            <a:endParaRPr lang="pt-PT" sz="2400" dirty="0"/>
          </a:p>
        </p:txBody>
      </p:sp>
      <p:sp>
        <p:nvSpPr>
          <p:cNvPr id="3" name="Marcador de Posição de Conteúdo 2">
            <a:extLst>
              <a:ext uri="{FF2B5EF4-FFF2-40B4-BE49-F238E27FC236}">
                <a16:creationId xmlns:a16="http://schemas.microsoft.com/office/drawing/2014/main" id="{A39264A9-D90E-4E65-AD61-B10EF667EA56}"/>
              </a:ext>
            </a:extLst>
          </p:cNvPr>
          <p:cNvSpPr>
            <a:spLocks noGrp="1"/>
          </p:cNvSpPr>
          <p:nvPr>
            <p:ph idx="1"/>
          </p:nvPr>
        </p:nvSpPr>
        <p:spPr>
          <a:xfrm>
            <a:off x="155705" y="262739"/>
            <a:ext cx="8534400" cy="1201723"/>
          </a:xfrm>
        </p:spPr>
        <p:txBody>
          <a:bodyPr>
            <a:normAutofit/>
          </a:bodyPr>
          <a:lstStyle/>
          <a:p>
            <a:r>
              <a:rPr lang="pt-PT" sz="4800" dirty="0" err="1">
                <a:latin typeface="+mj-lt"/>
                <a:hlinkClick r:id="rId2" tooltip="what is a seahorse"/>
              </a:rPr>
              <a:t>What</a:t>
            </a:r>
            <a:r>
              <a:rPr lang="pt-PT" sz="4800" dirty="0">
                <a:latin typeface="+mj-lt"/>
                <a:hlinkClick r:id="rId2" tooltip="what is a seahorse"/>
              </a:rPr>
              <a:t> </a:t>
            </a:r>
            <a:r>
              <a:rPr lang="pt-PT" sz="4800" dirty="0" err="1">
                <a:latin typeface="+mj-lt"/>
                <a:hlinkClick r:id="rId2" tooltip="what is a seahorse"/>
              </a:rPr>
              <a:t>is</a:t>
            </a:r>
            <a:r>
              <a:rPr lang="pt-PT" sz="4800" dirty="0">
                <a:latin typeface="+mj-lt"/>
                <a:hlinkClick r:id="rId2" tooltip="what is a seahorse"/>
              </a:rPr>
              <a:t> a </a:t>
            </a:r>
            <a:r>
              <a:rPr lang="pt-PT" sz="4800" dirty="0" err="1">
                <a:latin typeface="+mj-lt"/>
                <a:hlinkClick r:id="rId2" tooltip="what is a seahorse"/>
              </a:rPr>
              <a:t>seahorse</a:t>
            </a:r>
            <a:r>
              <a:rPr lang="pt-PT" sz="4800" u="sng" dirty="0">
                <a:latin typeface="+mj-lt"/>
                <a:hlinkClick r:id="rId2" tooltip="what is a seahorse"/>
              </a:rPr>
              <a:t>?</a:t>
            </a:r>
            <a:endParaRPr lang="pt-PT" sz="4800" dirty="0">
              <a:latin typeface="+mj-lt"/>
            </a:endParaRPr>
          </a:p>
        </p:txBody>
      </p:sp>
      <p:pic>
        <p:nvPicPr>
          <p:cNvPr id="2050" name="Picture 2" descr="An appetite for dried seahorse in China could spell the marine animal′s  demise | Global Ideas | DW | 26.06.2019">
            <a:extLst>
              <a:ext uri="{FF2B5EF4-FFF2-40B4-BE49-F238E27FC236}">
                <a16:creationId xmlns:a16="http://schemas.microsoft.com/office/drawing/2014/main" id="{618A251F-4CEB-40D6-9E32-9EFE082788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71638" y="2340528"/>
            <a:ext cx="5899377" cy="3314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1446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29D101-1CF8-44BE-BEC8-8A7B6D5C2A97}"/>
              </a:ext>
            </a:extLst>
          </p:cNvPr>
          <p:cNvSpPr>
            <a:spLocks noGrp="1"/>
          </p:cNvSpPr>
          <p:nvPr>
            <p:ph type="title"/>
          </p:nvPr>
        </p:nvSpPr>
        <p:spPr>
          <a:xfrm>
            <a:off x="189261" y="1907642"/>
            <a:ext cx="6303818" cy="4086757"/>
          </a:xfrm>
        </p:spPr>
        <p:txBody>
          <a:bodyPr>
            <a:normAutofit/>
          </a:bodyPr>
          <a:lstStyle/>
          <a:p>
            <a:pPr algn="just"/>
            <a:r>
              <a:rPr lang="en-US" sz="2400" dirty="0"/>
              <a:t>Worldwide • Seahorses are mainly in warm , shallow, coastal seas. They live among seagrass , mangroves coral and kelp. In these places they are protected against strong currents and storms</a:t>
            </a:r>
            <a:endParaRPr lang="pt-PT" sz="2400" dirty="0"/>
          </a:p>
        </p:txBody>
      </p:sp>
      <p:sp>
        <p:nvSpPr>
          <p:cNvPr id="3" name="Marcador de Posição de Conteúdo 2">
            <a:extLst>
              <a:ext uri="{FF2B5EF4-FFF2-40B4-BE49-F238E27FC236}">
                <a16:creationId xmlns:a16="http://schemas.microsoft.com/office/drawing/2014/main" id="{B4F97FBA-958A-4D74-9FC7-CE7D610580A6}"/>
              </a:ext>
            </a:extLst>
          </p:cNvPr>
          <p:cNvSpPr>
            <a:spLocks noGrp="1"/>
          </p:cNvSpPr>
          <p:nvPr>
            <p:ph idx="1"/>
          </p:nvPr>
        </p:nvSpPr>
        <p:spPr>
          <a:xfrm>
            <a:off x="92278" y="400575"/>
            <a:ext cx="8534400" cy="1507067"/>
          </a:xfrm>
        </p:spPr>
        <p:txBody>
          <a:bodyPr>
            <a:normAutofit/>
          </a:bodyPr>
          <a:lstStyle/>
          <a:p>
            <a:r>
              <a:rPr lang="pt-PT" sz="4800" u="sng" dirty="0" err="1">
                <a:latin typeface="+mj-lt"/>
                <a:hlinkClick r:id="rId2" tooltip="where seahorses live"/>
              </a:rPr>
              <a:t>Where</a:t>
            </a:r>
            <a:r>
              <a:rPr lang="pt-PT" sz="4800" u="sng" dirty="0">
                <a:latin typeface="+mj-lt"/>
                <a:hlinkClick r:id="rId2" tooltip="where seahorses live"/>
              </a:rPr>
              <a:t> </a:t>
            </a:r>
            <a:r>
              <a:rPr lang="pt-PT" sz="4800" u="sng" dirty="0" err="1">
                <a:latin typeface="+mj-lt"/>
                <a:hlinkClick r:id="rId2" tooltip="where seahorses live"/>
              </a:rPr>
              <a:t>seahorses</a:t>
            </a:r>
            <a:r>
              <a:rPr lang="pt-PT" sz="4800" u="sng" dirty="0">
                <a:latin typeface="+mj-lt"/>
                <a:hlinkClick r:id="rId2" tooltip="where seahorses live"/>
              </a:rPr>
              <a:t> live?</a:t>
            </a:r>
            <a:endParaRPr lang="pt-PT" sz="4800" dirty="0">
              <a:latin typeface="+mj-lt"/>
            </a:endParaRPr>
          </a:p>
        </p:txBody>
      </p:sp>
      <p:pic>
        <p:nvPicPr>
          <p:cNvPr id="2050" name="Picture 2" descr="Seahorse Facts: Habitat, Behavior, Diet">
            <a:extLst>
              <a:ext uri="{FF2B5EF4-FFF2-40B4-BE49-F238E27FC236}">
                <a16:creationId xmlns:a16="http://schemas.microsoft.com/office/drawing/2014/main" id="{E25B5D2A-3BB4-4615-948C-B5EA558684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2431" y="1747879"/>
            <a:ext cx="5121548" cy="40867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4087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305390-03D7-46D4-8FAE-77532E83C0EF}"/>
              </a:ext>
            </a:extLst>
          </p:cNvPr>
          <p:cNvSpPr>
            <a:spLocks noGrp="1"/>
          </p:cNvSpPr>
          <p:nvPr>
            <p:ph type="title"/>
          </p:nvPr>
        </p:nvSpPr>
        <p:spPr>
          <a:xfrm>
            <a:off x="684212" y="1501630"/>
            <a:ext cx="6647766" cy="4492770"/>
          </a:xfrm>
        </p:spPr>
        <p:txBody>
          <a:bodyPr>
            <a:normAutofit/>
          </a:bodyPr>
          <a:lstStyle/>
          <a:p>
            <a:pPr algn="just"/>
            <a:r>
              <a:rPr lang="en-US" sz="2400" dirty="0"/>
              <a:t>Some seahorses live in estuaries, the sheltered places were rivers meet the sea. • Australian About 25 species of seahorses re found in Australian waters. Some species are widespread and others are found only in certain areas. For example, the pygmy seahorse is found along the coasts of Queensland and Japan. And the southern potbelly seahorse lives along the Victorian and Tasmanian coasts.</a:t>
            </a:r>
            <a:endParaRPr lang="pt-PT" sz="2400" dirty="0"/>
          </a:p>
        </p:txBody>
      </p:sp>
      <p:sp>
        <p:nvSpPr>
          <p:cNvPr id="3" name="Marcador de Posição de Conteúdo 2">
            <a:extLst>
              <a:ext uri="{FF2B5EF4-FFF2-40B4-BE49-F238E27FC236}">
                <a16:creationId xmlns:a16="http://schemas.microsoft.com/office/drawing/2014/main" id="{F5DE0416-3852-4298-9F8D-C385017114C9}"/>
              </a:ext>
            </a:extLst>
          </p:cNvPr>
          <p:cNvSpPr>
            <a:spLocks noGrp="1"/>
          </p:cNvSpPr>
          <p:nvPr>
            <p:ph idx="1"/>
          </p:nvPr>
        </p:nvSpPr>
        <p:spPr>
          <a:xfrm>
            <a:off x="130539" y="422130"/>
            <a:ext cx="8534400" cy="882941"/>
          </a:xfrm>
        </p:spPr>
        <p:txBody>
          <a:bodyPr>
            <a:normAutofit/>
          </a:bodyPr>
          <a:lstStyle/>
          <a:p>
            <a:r>
              <a:rPr lang="pt-PT" sz="4800" u="sng" dirty="0" err="1">
                <a:hlinkClick r:id="rId2" tooltip="where seahorses live"/>
              </a:rPr>
              <a:t>Where</a:t>
            </a:r>
            <a:r>
              <a:rPr lang="pt-PT" sz="4800" u="sng" dirty="0">
                <a:hlinkClick r:id="rId2" tooltip="where seahorses live"/>
              </a:rPr>
              <a:t> </a:t>
            </a:r>
            <a:r>
              <a:rPr lang="pt-PT" sz="4800" u="sng" dirty="0" err="1">
                <a:hlinkClick r:id="rId2" tooltip="where seahorses live"/>
              </a:rPr>
              <a:t>seahorses</a:t>
            </a:r>
            <a:r>
              <a:rPr lang="pt-PT" sz="4800" u="sng" dirty="0">
                <a:hlinkClick r:id="rId2" tooltip="where seahorses live"/>
              </a:rPr>
              <a:t> live?</a:t>
            </a:r>
            <a:endParaRPr lang="pt-PT" sz="4800" dirty="0"/>
          </a:p>
        </p:txBody>
      </p:sp>
    </p:spTree>
    <p:extLst>
      <p:ext uri="{BB962C8B-B14F-4D97-AF65-F5344CB8AC3E}">
        <p14:creationId xmlns:p14="http://schemas.microsoft.com/office/powerpoint/2010/main" val="4038210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D64247-F32F-407E-A096-18CDB15829E0}"/>
              </a:ext>
            </a:extLst>
          </p:cNvPr>
          <p:cNvSpPr>
            <a:spLocks noGrp="1"/>
          </p:cNvSpPr>
          <p:nvPr>
            <p:ph type="title"/>
          </p:nvPr>
        </p:nvSpPr>
        <p:spPr>
          <a:xfrm>
            <a:off x="457709" y="1679430"/>
            <a:ext cx="7344052" cy="4492770"/>
          </a:xfrm>
        </p:spPr>
        <p:txBody>
          <a:bodyPr>
            <a:normAutofit/>
          </a:bodyPr>
          <a:lstStyle/>
          <a:p>
            <a:pPr algn="just"/>
            <a:r>
              <a:rPr lang="en-US" sz="2400" dirty="0"/>
              <a:t>Did you know that the male has the baby. It is the only animal were the male is pregnant. I no it is a bit weird but it is true. • At the beginning of the breeding season the male seahorse grows a pouch on his belly. • The male and female entwine there tails before the female lays her eggs in the mails pouch. • The male fertilizes the eggs and they attach to the wall of his pouch. Inside the embryos develop.</a:t>
            </a:r>
            <a:endParaRPr lang="pt-PT" sz="2400" dirty="0"/>
          </a:p>
        </p:txBody>
      </p:sp>
      <p:sp>
        <p:nvSpPr>
          <p:cNvPr id="3" name="Marcador de Posição de Conteúdo 2">
            <a:extLst>
              <a:ext uri="{FF2B5EF4-FFF2-40B4-BE49-F238E27FC236}">
                <a16:creationId xmlns:a16="http://schemas.microsoft.com/office/drawing/2014/main" id="{A4E53B72-C0C4-4791-BCA4-3D951DC2B8CF}"/>
              </a:ext>
            </a:extLst>
          </p:cNvPr>
          <p:cNvSpPr>
            <a:spLocks noGrp="1"/>
          </p:cNvSpPr>
          <p:nvPr>
            <p:ph idx="1"/>
          </p:nvPr>
        </p:nvSpPr>
        <p:spPr>
          <a:xfrm>
            <a:off x="298318" y="618688"/>
            <a:ext cx="8534400" cy="815829"/>
          </a:xfrm>
        </p:spPr>
        <p:txBody>
          <a:bodyPr>
            <a:noAutofit/>
          </a:bodyPr>
          <a:lstStyle/>
          <a:p>
            <a:r>
              <a:rPr lang="pt-PT" sz="4800" dirty="0" err="1"/>
              <a:t>Pregnancy</a:t>
            </a:r>
            <a:endParaRPr lang="pt-PT" sz="4800" dirty="0"/>
          </a:p>
        </p:txBody>
      </p:sp>
      <p:pic>
        <p:nvPicPr>
          <p:cNvPr id="1026" name="Picture 2" descr="7 Wild Facts You May Not Know About Seahorses - Ocean Conservancy">
            <a:extLst>
              <a:ext uri="{FF2B5EF4-FFF2-40B4-BE49-F238E27FC236}">
                <a16:creationId xmlns:a16="http://schemas.microsoft.com/office/drawing/2014/main" id="{2148E163-189B-40F1-9FE6-406965943C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3491" y="1263744"/>
            <a:ext cx="3580192" cy="43305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0237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0682E6-5C42-48D5-BC4D-9213672A9CB3}"/>
              </a:ext>
            </a:extLst>
          </p:cNvPr>
          <p:cNvSpPr>
            <a:spLocks noGrp="1"/>
          </p:cNvSpPr>
          <p:nvPr>
            <p:ph type="title"/>
          </p:nvPr>
        </p:nvSpPr>
        <p:spPr>
          <a:xfrm>
            <a:off x="382208" y="1459684"/>
            <a:ext cx="6312207" cy="4551493"/>
          </a:xfrm>
        </p:spPr>
        <p:txBody>
          <a:bodyPr>
            <a:normAutofit/>
          </a:bodyPr>
          <a:lstStyle/>
          <a:p>
            <a:pPr algn="just"/>
            <a:r>
              <a:rPr lang="en-US" sz="2400" dirty="0"/>
              <a:t>Maximum length from snout to tail: Big-bellied seahorse-32cm Denise’s pygmy seahorse- 1.6cm Long-snouted seahorse-16cm Pacific seahorse-35cm Western Australian seahorse- 20cm</a:t>
            </a:r>
            <a:endParaRPr lang="pt-PT" sz="2400" dirty="0"/>
          </a:p>
        </p:txBody>
      </p:sp>
      <p:sp>
        <p:nvSpPr>
          <p:cNvPr id="3" name="Marcador de Posição de Conteúdo 2">
            <a:extLst>
              <a:ext uri="{FF2B5EF4-FFF2-40B4-BE49-F238E27FC236}">
                <a16:creationId xmlns:a16="http://schemas.microsoft.com/office/drawing/2014/main" id="{5C77A212-5188-4DEC-B9C9-71CCEF8B3CFF}"/>
              </a:ext>
            </a:extLst>
          </p:cNvPr>
          <p:cNvSpPr>
            <a:spLocks noGrp="1"/>
          </p:cNvSpPr>
          <p:nvPr>
            <p:ph idx="1"/>
          </p:nvPr>
        </p:nvSpPr>
        <p:spPr>
          <a:xfrm>
            <a:off x="239595" y="601911"/>
            <a:ext cx="3233447" cy="706772"/>
          </a:xfrm>
        </p:spPr>
        <p:txBody>
          <a:bodyPr>
            <a:noAutofit/>
          </a:bodyPr>
          <a:lstStyle/>
          <a:p>
            <a:r>
              <a:rPr lang="pt-PT" sz="4800" u="sng" dirty="0" err="1">
                <a:hlinkClick r:id="rId2" tooltip="slide8"/>
              </a:rPr>
              <a:t>Size</a:t>
            </a:r>
            <a:endParaRPr lang="pt-PT" sz="4800" dirty="0"/>
          </a:p>
        </p:txBody>
      </p:sp>
      <p:pic>
        <p:nvPicPr>
          <p:cNvPr id="3074" name="Picture 2" descr="Dry sea horse for sale online | Seahorse Denmark | Buy dry sea horse">
            <a:extLst>
              <a:ext uri="{FF2B5EF4-FFF2-40B4-BE49-F238E27FC236}">
                <a16:creationId xmlns:a16="http://schemas.microsoft.com/office/drawing/2014/main" id="{3CFB3FB2-0485-4F46-BC66-AF0D5501CE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0904" y="966399"/>
            <a:ext cx="2975645" cy="5295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1973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3E5C47-8432-462C-B922-72F722333EA4}"/>
              </a:ext>
            </a:extLst>
          </p:cNvPr>
          <p:cNvSpPr>
            <a:spLocks noGrp="1"/>
          </p:cNvSpPr>
          <p:nvPr>
            <p:ph type="title"/>
          </p:nvPr>
        </p:nvSpPr>
        <p:spPr>
          <a:xfrm>
            <a:off x="684212" y="1602298"/>
            <a:ext cx="5154526" cy="4392102"/>
          </a:xfrm>
        </p:spPr>
        <p:txBody>
          <a:bodyPr>
            <a:normAutofit/>
          </a:bodyPr>
          <a:lstStyle/>
          <a:p>
            <a:pPr algn="just"/>
            <a:r>
              <a:rPr lang="en-US" sz="2400" dirty="0"/>
              <a:t>Seahorses eat little types of food. Example: Sea lice; sea snail; sand fly</a:t>
            </a:r>
            <a:endParaRPr lang="pt-PT" sz="2400" dirty="0"/>
          </a:p>
        </p:txBody>
      </p:sp>
      <p:sp>
        <p:nvSpPr>
          <p:cNvPr id="3" name="Marcador de Posição de Conteúdo 2">
            <a:extLst>
              <a:ext uri="{FF2B5EF4-FFF2-40B4-BE49-F238E27FC236}">
                <a16:creationId xmlns:a16="http://schemas.microsoft.com/office/drawing/2014/main" id="{41380191-A31E-4BEB-B8D6-42A4D997F4EC}"/>
              </a:ext>
            </a:extLst>
          </p:cNvPr>
          <p:cNvSpPr>
            <a:spLocks noGrp="1"/>
          </p:cNvSpPr>
          <p:nvPr>
            <p:ph idx="1"/>
          </p:nvPr>
        </p:nvSpPr>
        <p:spPr>
          <a:xfrm>
            <a:off x="289929" y="472463"/>
            <a:ext cx="3711619" cy="782273"/>
          </a:xfrm>
        </p:spPr>
        <p:txBody>
          <a:bodyPr>
            <a:noAutofit/>
          </a:bodyPr>
          <a:lstStyle/>
          <a:p>
            <a:r>
              <a:rPr lang="pt-PT" sz="4800" u="sng" dirty="0" err="1"/>
              <a:t>Food</a:t>
            </a:r>
            <a:endParaRPr lang="pt-PT" sz="4800" u="sng" dirty="0"/>
          </a:p>
        </p:txBody>
      </p:sp>
      <p:pic>
        <p:nvPicPr>
          <p:cNvPr id="3074" name="Picture 2" descr="Sea Lice Make It To Jersey Shore Waters | Jersey Shore Online">
            <a:extLst>
              <a:ext uri="{FF2B5EF4-FFF2-40B4-BE49-F238E27FC236}">
                <a16:creationId xmlns:a16="http://schemas.microsoft.com/office/drawing/2014/main" id="{2E0A57A9-393A-4BC4-B926-1F78E1B784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0156" y="2062203"/>
            <a:ext cx="5835339" cy="3214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8606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879C67-BAA8-420F-8FBC-E77806C6B16E}"/>
              </a:ext>
            </a:extLst>
          </p:cNvPr>
          <p:cNvSpPr>
            <a:spLocks noGrp="1"/>
          </p:cNvSpPr>
          <p:nvPr>
            <p:ph type="title"/>
          </p:nvPr>
        </p:nvSpPr>
        <p:spPr/>
        <p:txBody>
          <a:bodyPr/>
          <a:lstStyle/>
          <a:p>
            <a:endParaRPr lang="pt-PT" dirty="0"/>
          </a:p>
        </p:txBody>
      </p:sp>
      <p:sp>
        <p:nvSpPr>
          <p:cNvPr id="3" name="Marcador de Posição de Conteúdo 2">
            <a:extLst>
              <a:ext uri="{FF2B5EF4-FFF2-40B4-BE49-F238E27FC236}">
                <a16:creationId xmlns:a16="http://schemas.microsoft.com/office/drawing/2014/main" id="{6C5AD37E-07DF-4464-A660-EE8BC91508B9}"/>
              </a:ext>
            </a:extLst>
          </p:cNvPr>
          <p:cNvSpPr>
            <a:spLocks noGrp="1"/>
          </p:cNvSpPr>
          <p:nvPr>
            <p:ph idx="1"/>
          </p:nvPr>
        </p:nvSpPr>
        <p:spPr>
          <a:xfrm>
            <a:off x="491266" y="1440809"/>
            <a:ext cx="8534400" cy="3615267"/>
          </a:xfrm>
        </p:spPr>
        <p:txBody>
          <a:bodyPr>
            <a:normAutofit/>
          </a:bodyPr>
          <a:lstStyle/>
          <a:p>
            <a:r>
              <a:rPr lang="pt-PT" sz="3200" dirty="0"/>
              <a:t>Trabalho Realizado por:</a:t>
            </a:r>
          </a:p>
          <a:p>
            <a:r>
              <a:rPr lang="pt-PT" sz="3200" dirty="0"/>
              <a:t>Pedro Picoito nº18</a:t>
            </a:r>
          </a:p>
          <a:p>
            <a:r>
              <a:rPr lang="pt-PT" sz="3200" dirty="0"/>
              <a:t>Rafael Gomes nº19</a:t>
            </a:r>
          </a:p>
          <a:p>
            <a:r>
              <a:rPr lang="pt-PT" sz="3200" dirty="0"/>
              <a:t>Raul Jesus nº20</a:t>
            </a:r>
          </a:p>
          <a:p>
            <a:r>
              <a:rPr lang="pt-PT" sz="3200" dirty="0"/>
              <a:t>Tiago Pedro nº21</a:t>
            </a:r>
          </a:p>
        </p:txBody>
      </p:sp>
    </p:spTree>
    <p:extLst>
      <p:ext uri="{BB962C8B-B14F-4D97-AF65-F5344CB8AC3E}">
        <p14:creationId xmlns:p14="http://schemas.microsoft.com/office/powerpoint/2010/main" val="2806112194"/>
      </p:ext>
    </p:extLst>
  </p:cSld>
  <p:clrMapOvr>
    <a:masterClrMapping/>
  </p:clrMapOvr>
</p:sld>
</file>

<file path=ppt/theme/theme1.xml><?xml version="1.0" encoding="utf-8"?>
<a:theme xmlns:a="http://schemas.openxmlformats.org/drawingml/2006/main" name="Setor">
  <a:themeElements>
    <a:clrScheme name="Seto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23</TotalTime>
  <Words>317</Words>
  <Application>Microsoft Office PowerPoint</Application>
  <PresentationFormat>Ecrã Panorâmico</PresentationFormat>
  <Paragraphs>18</Paragraphs>
  <Slides>8</Slides>
  <Notes>0</Notes>
  <HiddenSlides>0</HiddenSlides>
  <MMClips>0</MMClips>
  <ScaleCrop>false</ScaleCrop>
  <HeadingPairs>
    <vt:vector size="6" baseType="variant">
      <vt:variant>
        <vt:lpstr>Tipos de letra usados</vt:lpstr>
      </vt:variant>
      <vt:variant>
        <vt:i4>2</vt:i4>
      </vt:variant>
      <vt:variant>
        <vt:lpstr>Tema</vt:lpstr>
      </vt:variant>
      <vt:variant>
        <vt:i4>1</vt:i4>
      </vt:variant>
      <vt:variant>
        <vt:lpstr>Títulos dos diapositivos</vt:lpstr>
      </vt:variant>
      <vt:variant>
        <vt:i4>8</vt:i4>
      </vt:variant>
    </vt:vector>
  </HeadingPairs>
  <TitlesOfParts>
    <vt:vector size="11" baseType="lpstr">
      <vt:lpstr>Century Gothic</vt:lpstr>
      <vt:lpstr>Wingdings 3</vt:lpstr>
      <vt:lpstr>Setor</vt:lpstr>
      <vt:lpstr>Seahorses</vt:lpstr>
      <vt:lpstr>Seahorses might not look much like fish, but they are fish. Like all fish, seahorses have gills so that they can obtain oxygen from the water. Unlike other fish, seahorses swim up right. They also have bony plates covering their bodies rather than scales.</vt:lpstr>
      <vt:lpstr>Worldwide • Seahorses are mainly in warm , shallow, coastal seas. They live among seagrass , mangroves coral and kelp. In these places they are protected against strong currents and storms</vt:lpstr>
      <vt:lpstr>Some seahorses live in estuaries, the sheltered places were rivers meet the sea. • Australian About 25 species of seahorses re found in Australian waters. Some species are widespread and others are found only in certain areas. For example, the pygmy seahorse is found along the coasts of Queensland and Japan. And the southern potbelly seahorse lives along the Victorian and Tasmanian coasts.</vt:lpstr>
      <vt:lpstr>Did you know that the male has the baby. It is the only animal were the male is pregnant. I no it is a bit weird but it is true. • At the beginning of the breeding season the male seahorse grows a pouch on his belly. • The male and female entwine there tails before the female lays her eggs in the mails pouch. • The male fertilizes the eggs and they attach to the wall of his pouch. Inside the embryos develop.</vt:lpstr>
      <vt:lpstr>Maximum length from snout to tail: Big-bellied seahorse-32cm Denise’s pygmy seahorse- 1.6cm Long-snouted seahorse-16cm Pacific seahorse-35cm Western Australian seahorse- 20cm</vt:lpstr>
      <vt:lpstr>Seahorses eat little types of food. Example: Sea lice; sea snail; sand fly</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Seahorses</dc:title>
  <dc:creator>Sonia gomes</dc:creator>
  <cp:lastModifiedBy>Email Service</cp:lastModifiedBy>
  <cp:revision>5</cp:revision>
  <dcterms:created xsi:type="dcterms:W3CDTF">2021-03-05T21:28:20Z</dcterms:created>
  <dcterms:modified xsi:type="dcterms:W3CDTF">2021-07-04T22:11:36Z</dcterms:modified>
</cp:coreProperties>
</file>