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348C-9527-47ED-B222-CCC74D1A7782}" type="datetimeFigureOut">
              <a:rPr lang="pt-PT" smtClean="0"/>
              <a:t>04/07/2021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5A908-D46C-43AB-A946-07E56D490B97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348C-9527-47ED-B222-CCC74D1A7782}" type="datetimeFigureOut">
              <a:rPr lang="pt-PT" smtClean="0"/>
              <a:t>04/07/2021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5A908-D46C-43AB-A946-07E56D490B97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348C-9527-47ED-B222-CCC74D1A7782}" type="datetimeFigureOut">
              <a:rPr lang="pt-PT" smtClean="0"/>
              <a:t>04/07/2021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5A908-D46C-43AB-A946-07E56D490B97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348C-9527-47ED-B222-CCC74D1A7782}" type="datetimeFigureOut">
              <a:rPr lang="pt-PT" smtClean="0"/>
              <a:t>04/07/2021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5A908-D46C-43AB-A946-07E56D490B97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348C-9527-47ED-B222-CCC74D1A7782}" type="datetimeFigureOut">
              <a:rPr lang="pt-PT" smtClean="0"/>
              <a:t>04/07/2021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5A908-D46C-43AB-A946-07E56D490B97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348C-9527-47ED-B222-CCC74D1A7782}" type="datetimeFigureOut">
              <a:rPr lang="pt-PT" smtClean="0"/>
              <a:t>04/07/2021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5A908-D46C-43AB-A946-07E56D490B97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348C-9527-47ED-B222-CCC74D1A7782}" type="datetimeFigureOut">
              <a:rPr lang="pt-PT" smtClean="0"/>
              <a:t>04/07/2021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5A908-D46C-43AB-A946-07E56D490B97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348C-9527-47ED-B222-CCC74D1A7782}" type="datetimeFigureOut">
              <a:rPr lang="pt-PT" smtClean="0"/>
              <a:t>04/07/2021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5A908-D46C-43AB-A946-07E56D490B97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348C-9527-47ED-B222-CCC74D1A7782}" type="datetimeFigureOut">
              <a:rPr lang="pt-PT" smtClean="0"/>
              <a:t>04/07/2021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5A908-D46C-43AB-A946-07E56D490B97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348C-9527-47ED-B222-CCC74D1A7782}" type="datetimeFigureOut">
              <a:rPr lang="pt-PT" smtClean="0"/>
              <a:t>04/07/2021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5A908-D46C-43AB-A946-07E56D490B97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348C-9527-47ED-B222-CCC74D1A7782}" type="datetimeFigureOut">
              <a:rPr lang="pt-PT" smtClean="0"/>
              <a:t>04/07/2021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5A908-D46C-43AB-A946-07E56D490B97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0348C-9527-47ED-B222-CCC74D1A7782}" type="datetimeFigureOut">
              <a:rPr lang="pt-PT" smtClean="0"/>
              <a:t>04/07/2021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5A908-D46C-43AB-A946-07E56D490B97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Posição de Conteúdo 4" descr="IMG_20210228_15581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741368"/>
          </a:xfr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Marine habitats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Marcador de Posição de Conteúdo 12" descr="IMG_20210228_1607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63888" y="0"/>
            <a:ext cx="5580112" cy="6857999"/>
          </a:xfrm>
        </p:spPr>
      </p:pic>
      <p:sp>
        <p:nvSpPr>
          <p:cNvPr id="12" name="Título 7"/>
          <p:cNvSpPr>
            <a:spLocks noGrp="1"/>
          </p:cNvSpPr>
          <p:nvPr>
            <p:ph type="body" sz="half" idx="2"/>
          </p:nvPr>
        </p:nvSpPr>
        <p:spPr>
          <a:xfrm>
            <a:off x="457200" y="1268760"/>
            <a:ext cx="3008313" cy="3240360"/>
          </a:xfrm>
        </p:spPr>
        <p:txBody>
          <a:bodyPr>
            <a:normAutofit/>
          </a:bodyPr>
          <a:lstStyle/>
          <a:p>
            <a:pPr algn="ctr"/>
            <a:r>
              <a:rPr lang="en-US" sz="1600" b="1" dirty="0">
                <a:latin typeface="Arial" pitchFamily="34" charset="0"/>
                <a:cs typeface="Arial" pitchFamily="34" charset="0"/>
              </a:rPr>
              <a:t>Marine habitats are habitats that support marine life. Marine life depends in some way on the saltwater that is in the sea. A habitat is an ecological or environmental area inhabited by one or more living species. The marine environment supports many kinds of these habitats.</a:t>
            </a:r>
            <a:endParaRPr lang="pt-PT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rcador de Posição de Conteúdo 10" descr="IMG_20210228_16204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244975" y="0"/>
            <a:ext cx="4899025" cy="6858000"/>
          </a:xfrm>
        </p:spPr>
      </p:pic>
      <p:sp>
        <p:nvSpPr>
          <p:cNvPr id="10" name="Título 6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2930004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1600" b="1" dirty="0">
                <a:latin typeface="Arial" pitchFamily="34" charset="0"/>
                <a:cs typeface="Arial" pitchFamily="34" charset="0"/>
              </a:rPr>
              <a:t>Portugal is home to many wonderful marine creatures, in particular the long-snouted seahorse and the short-snouted seahorse.  These seahorses were found in record-breaking numbers in the </a:t>
            </a:r>
            <a:r>
              <a:rPr lang="en-US" sz="1600" b="1" dirty="0" err="1">
                <a:latin typeface="Arial" pitchFamily="34" charset="0"/>
                <a:cs typeface="Arial" pitchFamily="34" charset="0"/>
              </a:rPr>
              <a:t>Ria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 Formosa Natural Park in early 2000s.  However, since then their numbers have been declining sharply.</a:t>
            </a:r>
            <a:endParaRPr lang="pt-PT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latin typeface="Arial" pitchFamily="34" charset="0"/>
                <a:cs typeface="Arial" pitchFamily="34" charset="0"/>
              </a:rPr>
              <a:t>Sapal de Castro Marim</a:t>
            </a:r>
            <a:br>
              <a:rPr lang="pt-PT" dirty="0">
                <a:latin typeface="Arial" pitchFamily="34" charset="0"/>
                <a:cs typeface="Arial" pitchFamily="34" charset="0"/>
              </a:rPr>
            </a:br>
            <a:endParaRPr lang="pt-P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Marcador de Posição do Texto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600" b="1" dirty="0">
                <a:latin typeface="Arial" pitchFamily="34" charset="0"/>
                <a:cs typeface="Arial" pitchFamily="34" charset="0"/>
              </a:rPr>
              <a:t>And if we look to the east, we almost glimpse the Marshland of Castro </a:t>
            </a:r>
            <a:r>
              <a:rPr lang="en-US" sz="1600" b="1" dirty="0" err="1">
                <a:latin typeface="Arial" pitchFamily="34" charset="0"/>
                <a:cs typeface="Arial" pitchFamily="34" charset="0"/>
              </a:rPr>
              <a:t>Marim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 and Vila Real de Santo </a:t>
            </a:r>
            <a:r>
              <a:rPr lang="en-US" sz="1600" b="1" dirty="0" err="1">
                <a:latin typeface="Arial" pitchFamily="34" charset="0"/>
                <a:cs typeface="Arial" pitchFamily="34" charset="0"/>
              </a:rPr>
              <a:t>António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, the first Nature Reserve created in our country. This area of ​​salt pans, pastures and marshes, has the limits of both locations and extends along the Guadiana River.</a:t>
            </a:r>
            <a:endParaRPr lang="pt-PT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Marcador de Posição de Conteúdo 9" descr="22_bi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0"/>
            <a:ext cx="5568950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3384376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Work done by: Francisco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conçeição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n*7 and Gustavo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Branco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n*10                                  8°C</a:t>
            </a:r>
            <a:endParaRPr lang="pt-PT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178</Words>
  <Application>Microsoft Office PowerPoint</Application>
  <PresentationFormat>Apresentação no Ecrã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do Office</vt:lpstr>
      <vt:lpstr>Marine habitats</vt:lpstr>
      <vt:lpstr>Apresentação do PowerPoint</vt:lpstr>
      <vt:lpstr>Apresentação do PowerPoint</vt:lpstr>
      <vt:lpstr>Sapal de Castro Marim </vt:lpstr>
      <vt:lpstr>Work done by: Francisco conçeição n*7 and Gustavo Branco n*10                                  8°C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Mrine</dc:title>
  <dc:creator>Utilizador do Windows</dc:creator>
  <cp:lastModifiedBy>Email Service</cp:lastModifiedBy>
  <cp:revision>6</cp:revision>
  <dcterms:created xsi:type="dcterms:W3CDTF">2021-02-28T15:47:37Z</dcterms:created>
  <dcterms:modified xsi:type="dcterms:W3CDTF">2021-07-04T22:07:46Z</dcterms:modified>
</cp:coreProperties>
</file>