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966" y="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c8e6cbd7db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c8e6cbd7db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c8e6cbd7db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c8e6cbd7db_0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c8e6cbd7db_2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c8e6cbd7db_2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950550" y="181675"/>
            <a:ext cx="7242900" cy="95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PT">
                <a:solidFill>
                  <a:srgbClr val="000000"/>
                </a:solidFill>
              </a:rPr>
              <a:t> Habitats and Biodiversity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1993200" y="2068500"/>
            <a:ext cx="5157600" cy="1006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PT">
                <a:solidFill>
                  <a:srgbClr val="000000"/>
                </a:solidFill>
              </a:rPr>
              <a:t>Ria Formosa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/>
        </p:nvSpPr>
        <p:spPr>
          <a:xfrm>
            <a:off x="2418025" y="125775"/>
            <a:ext cx="5311200" cy="56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PT" sz="2500">
                <a:solidFill>
                  <a:srgbClr val="FFFFFF"/>
                </a:solidFill>
              </a:rPr>
              <a:t>seahorse is an animal in stretching </a:t>
            </a:r>
            <a:endParaRPr sz="2500">
              <a:solidFill>
                <a:srgbClr val="FFFFFF"/>
              </a:solidFill>
            </a:endParaRPr>
          </a:p>
        </p:txBody>
      </p:sp>
      <p:sp>
        <p:nvSpPr>
          <p:cNvPr id="61" name="Google Shape;61;p14"/>
          <p:cNvSpPr txBox="1"/>
          <p:nvPr/>
        </p:nvSpPr>
        <p:spPr>
          <a:xfrm>
            <a:off x="139775" y="2683525"/>
            <a:ext cx="6429300" cy="104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PT"/>
              <a:t>In general,seahorse are just over 15 cm long.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PT"/>
              <a:t>The seahorse has small fins,which does not allow swimming against the current.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PT"/>
              <a:t>Thus,he prefers quiet  and shallow water environments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/>
        </p:nvSpPr>
        <p:spPr>
          <a:xfrm>
            <a:off x="601000" y="1525050"/>
            <a:ext cx="6457200" cy="104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PT"/>
              <a:t>All species of seahorses are in danger of extinction.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PT"/>
              <a:t>One of the causes is predatory fishing and habitat destruction.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PT"/>
              <a:t>Another couse is the frequent capture of them  to be  used as a decoration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PT"/>
              <a:t>piece or simply  be created in an aquarium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6"/>
          <p:cNvSpPr txBox="1"/>
          <p:nvPr/>
        </p:nvSpPr>
        <p:spPr>
          <a:xfrm>
            <a:off x="726800" y="754750"/>
            <a:ext cx="7226100" cy="107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PT" sz="2900"/>
              <a:t>work done by </a:t>
            </a:r>
            <a:endParaRPr sz="29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PT" sz="2900"/>
              <a:t>Lara Messias Francisco nº14 8ºC</a:t>
            </a:r>
            <a:endParaRPr sz="29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A0B7DD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98</Words>
  <Application>Microsoft Office PowerPoint</Application>
  <PresentationFormat>Apresentação no Ecrã (16:9)</PresentationFormat>
  <Paragraphs>12</Paragraphs>
  <Slides>4</Slides>
  <Notes>4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4</vt:i4>
      </vt:variant>
    </vt:vector>
  </HeadingPairs>
  <TitlesOfParts>
    <vt:vector size="6" baseType="lpstr">
      <vt:lpstr>Arial</vt:lpstr>
      <vt:lpstr>Simple Light</vt:lpstr>
      <vt:lpstr> Habitats and Biodiversity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Habitats and Biodiversity</dc:title>
  <dc:creator>f559</dc:creator>
  <cp:lastModifiedBy>Email Service</cp:lastModifiedBy>
  <cp:revision>1</cp:revision>
  <dcterms:modified xsi:type="dcterms:W3CDTF">2021-07-04T22:10:11Z</dcterms:modified>
</cp:coreProperties>
</file>