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2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53708-1514-6743-97A2-5A43E8E2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18C82E-975E-4D42-B9D8-427DF64E6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5DB5CE6-347A-2C49-88E3-8DB15758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6FF33C9-5C5B-2644-8B6A-5489BB88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A545D5C-C3AC-464D-87EE-71F666D1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1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5F12CE-942E-344E-8185-C7281F9D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7DF432F-2484-1849-9B59-BEF9E84EE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4FF151-814E-164E-AFEE-F109D2CC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2C21F53-C9A6-D04E-9911-EA9DAA82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07E14B5-239A-E048-B04F-2C582D3D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879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454FB5-4A00-934C-834F-70D424D17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2DDF98-8CD6-884F-815A-841840B0B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2D9ED04-BF83-0442-9569-A5D19526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8C00696-D17F-E440-BEA5-D15C9D5D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E7ED73-63DF-004B-AEC2-020C6F40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98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36E60-4853-2D45-AC74-0C5E8E0B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49A3254-8A39-8043-B9C9-2912D9DA3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DA90D7-A619-6C4B-AEA2-4A7E38F2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AC3B677-32A1-4C42-90B6-626AF157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46F11EA-AC0E-E347-9CFB-048B97C7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320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715F9-DE79-0B4B-B35F-6DAADBB5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2294395-51BE-2041-A4DB-79071FAA8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D3DE69E-6EB0-2448-9A7F-94E2F61F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36EECA-0461-8B49-A543-9CA92A6E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F8AE61A-B254-5447-A46D-5D42C77B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310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A3F47-FDF3-9B44-B0D4-D78D888A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CCBEB91-FCEE-0F43-8086-60EA863EF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BB4A0C6-2EAC-384B-A2E1-18556BACE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A3E33EE-486D-9A4D-ADEC-2B1EA129E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80B3C06-DDB7-1B4D-AAFE-37DBBC6B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0F527A0-B38D-3640-981B-ABE0F467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38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B7F1B-A555-004A-92E1-0983F08E6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B030F1-2738-6245-BB2F-8D3476E85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B341A75-274F-E14A-9276-E786E623F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35831E7-D9ED-794C-A85E-5E2536E32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8E00697-2767-3F4C-84A3-A817BEBB8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2D677AC-7E33-0448-9CDC-C2B8DAC6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9D54158-A1A1-1A45-964A-5EF07DFD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5900DB6-650E-A848-8539-4449C75A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031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D4807-9921-5E4C-8D6D-DD371CEB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5142171-4018-4040-9593-6D72521F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ECE0681-E4FD-7A44-A158-91F30FA8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4AB997C-F19A-7F46-AED2-5CB15CE7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33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A9934A8-FDF1-9149-9282-FE3D31DB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D5CEAE30-7B98-BE41-AFC6-2850A741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642E7D0-8F35-FE48-9D8E-0DA2F13AE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446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B32A1-4B1E-8044-A567-E305B0F8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A6FFEC3-0112-144F-A602-CBB34E88D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B1EE860-4183-024C-920A-819EA0114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E0953F0-AA4E-8A43-BA86-B381529A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09B392A-0423-8445-A451-76A6EEAF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7E5D01E-4C7E-2A4B-93F2-587F9738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793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718DB-8208-F440-8398-7F945C09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4DCC10BE-61CE-0141-9A3C-05014590E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668F1DE-0132-9747-9776-827DAAA33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8833146-8888-5644-B2F5-B4AAC401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FEC1662-ECB0-4747-A801-784603DB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E207556-A888-F14F-82EF-99AB9722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810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3A7AB80-457B-2546-A692-21F6F2E8F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F08A702-C20A-7849-87E6-0473B0629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F1F646-42E9-E742-88E2-083DC9C68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57DC5-E600-9F41-AF8F-48F494ED5388}" type="datetimeFigureOut">
              <a:rPr lang="pt-PT" smtClean="0"/>
              <a:t>04/07/2021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D387A6-1DAF-F249-8B84-8A1227FD4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C51271-1E3C-8B40-874C-34F81DD00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B6ED4-02BE-D540-BBA6-EB9BC24420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6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>
            <a:extLst>
              <a:ext uri="{FF2B5EF4-FFF2-40B4-BE49-F238E27FC236}">
                <a16:creationId xmlns:a16="http://schemas.microsoft.com/office/drawing/2014/main" id="{C140D677-CCC1-5147-8654-5EA6133B0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397753E-99AB-8444-9F32-8632361A8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994837" y="406400"/>
            <a:ext cx="10818628" cy="2387600"/>
          </a:xfrm>
        </p:spPr>
        <p:txBody>
          <a:bodyPr>
            <a:normAutofit fontScale="90000"/>
          </a:bodyPr>
          <a:lstStyle/>
          <a:p>
            <a:r>
              <a:rPr lang="pt-PT">
                <a:latin typeface="Arial Black" panose="020B0604020202020204" pitchFamily="34" charset="0"/>
                <a:cs typeface="Arial Black" panose="020B0604020202020204" pitchFamily="34" charset="0"/>
              </a:rPr>
              <a:t>Climate </a:t>
            </a:r>
            <a:br>
              <a:rPr lang="pt-PT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pt-PT">
                <a:latin typeface="Arial Black" panose="020B0604020202020204" pitchFamily="34" charset="0"/>
                <a:cs typeface="Arial Black" panose="020B0604020202020204" pitchFamily="34" charset="0"/>
              </a:rPr>
              <a:t>Changes</a:t>
            </a:r>
            <a:br>
              <a:rPr lang="pt-PT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pt-PT">
                <a:latin typeface="Arial Black" panose="020B0604020202020204" pitchFamily="34" charset="0"/>
                <a:cs typeface="Arial Black" panose="020B0604020202020204" pitchFamily="34" charset="0"/>
              </a:rPr>
              <a:t>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772E9A-274B-CE43-8A83-6F9F2ACCB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651" y="3998119"/>
            <a:ext cx="9144000" cy="1655762"/>
          </a:xfrm>
        </p:spPr>
        <p:txBody>
          <a:bodyPr/>
          <a:lstStyle/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51201B-725E-8B41-BEF3-18EAE8C664EE}"/>
              </a:ext>
            </a:extLst>
          </p:cNvPr>
          <p:cNvSpPr txBox="1"/>
          <p:nvPr/>
        </p:nvSpPr>
        <p:spPr>
          <a:xfrm>
            <a:off x="4720855" y="406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5400">
                <a:latin typeface="Arial Black" panose="020B0604020202020204" pitchFamily="34" charset="0"/>
                <a:cs typeface="Arial Black" panose="020B0604020202020204" pitchFamily="34" charset="0"/>
              </a:rPr>
              <a:t>and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91EE8D4-F8A8-7E48-8F0B-49577E314EB9}"/>
              </a:ext>
            </a:extLst>
          </p:cNvPr>
          <p:cNvSpPr txBox="1"/>
          <p:nvPr/>
        </p:nvSpPr>
        <p:spPr>
          <a:xfrm>
            <a:off x="6679018" y="406400"/>
            <a:ext cx="5512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>
                <a:latin typeface="Arial Black" panose="020B0604020202020204" pitchFamily="34" charset="0"/>
                <a:cs typeface="Arial Black" panose="020B0604020202020204" pitchFamily="34" charset="0"/>
              </a:rPr>
              <a:t>Sea Rising Levels</a:t>
            </a:r>
            <a:r>
              <a:rPr lang="pt-PT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213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8BD88-A2A5-744D-95A5-3CF7F525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What are climate changes?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903FA60-8535-AC46-8EE5-1B37CB839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957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>
                <a:effectLst/>
              </a:rPr>
              <a:t>Climate change, as the name implies, refers to “ climate change on a global scale, or regional climates of the Earth over time, affecting the balance of systems and ecosystems that have been established for a long time." Currently the average temperature of the planet is 0.85 ° C higher than that of the 19th century.</a:t>
            </a:r>
          </a:p>
          <a:p>
            <a:pPr marL="0" indent="0">
              <a:buNone/>
            </a:pPr>
            <a:r>
              <a:rPr lang="pt-PT">
                <a:effectLst/>
              </a:rPr>
              <a:t>each of the last three decades has been warmer than any other since 1850, the year that records began to be recorded. </a:t>
            </a:r>
            <a:endParaRPr lang="pt-PT"/>
          </a:p>
        </p:txBody>
      </p:sp>
      <p:pic>
        <p:nvPicPr>
          <p:cNvPr id="9" name="Imagem 9">
            <a:extLst>
              <a:ext uri="{FF2B5EF4-FFF2-40B4-BE49-F238E27FC236}">
                <a16:creationId xmlns:a16="http://schemas.microsoft.com/office/drawing/2014/main" id="{324B93F5-677B-1543-9F3B-355B4D14E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1" t="12573" r="3815" b="13627"/>
          <a:stretch/>
        </p:blipFill>
        <p:spPr>
          <a:xfrm>
            <a:off x="8133907" y="1629439"/>
            <a:ext cx="4105940" cy="35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3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>
            <a:extLst>
              <a:ext uri="{FF2B5EF4-FFF2-40B4-BE49-F238E27FC236}">
                <a16:creationId xmlns:a16="http://schemas.microsoft.com/office/drawing/2014/main" id="{8976EB86-CD2C-374A-8358-1B99C0283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5624"/>
            <a:ext cx="12192000" cy="312631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38DAC3-692F-7E4A-BCE0-3596E4A9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Causes of Climate Change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A0902A3-E97A-084A-84F4-7DD0D841C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47" y="1690688"/>
            <a:ext cx="11943905" cy="4351338"/>
          </a:xfrm>
        </p:spPr>
        <p:txBody>
          <a:bodyPr/>
          <a:lstStyle/>
          <a:p>
            <a:pPr marL="0" indent="0">
              <a:buNone/>
            </a:pPr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The cause of the increase in temperature is the excess of gases in the atmosphere, which are caused, for example: </a:t>
            </a:r>
          </a:p>
          <a:p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by burning coal, </a:t>
            </a:r>
          </a:p>
          <a:p>
            <a:r>
              <a:rPr lang="pt-PT">
                <a:solidFill>
                  <a:srgbClr val="3C4043"/>
                </a:solidFill>
                <a:latin typeface="Roboto" panose="02000000000000000000" pitchFamily="2" charset="0"/>
              </a:rPr>
              <a:t>O</a:t>
            </a:r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il and gas, </a:t>
            </a:r>
          </a:p>
          <a:p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Industry</a:t>
            </a:r>
          </a:p>
          <a:p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0CB9FEE-185C-E44A-8259-4CA7599EAA0E}"/>
              </a:ext>
            </a:extLst>
          </p:cNvPr>
          <p:cNvSpPr txBox="1"/>
          <p:nvPr/>
        </p:nvSpPr>
        <p:spPr>
          <a:xfrm>
            <a:off x="5978155" y="2559597"/>
            <a:ext cx="62138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>
                <a:solidFill>
                  <a:srgbClr val="3C4043"/>
                </a:solidFill>
                <a:latin typeface="Roboto" panose="02000000000000000000" pitchFamily="2" charset="0"/>
              </a:rPr>
              <a:t>C</a:t>
            </a:r>
            <a:r>
              <a:rPr lang="pt-PT" sz="28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utting down forests,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livestock activity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use of nitrogen-containing fertilizers.</a:t>
            </a:r>
            <a:endParaRPr lang="pt-PT" sz="2800"/>
          </a:p>
        </p:txBody>
      </p:sp>
    </p:spTree>
    <p:extLst>
      <p:ext uri="{BB962C8B-B14F-4D97-AF65-F5344CB8AC3E}">
        <p14:creationId xmlns:p14="http://schemas.microsoft.com/office/powerpoint/2010/main" val="98411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119C0-54BD-2B40-BB3E-7E818FFF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Consequences of Climate Change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5AF169-F2B0-374F-93AE-03FFEA052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>
                <a:effectLst/>
              </a:rPr>
              <a:t> Ice melting and sea rising levels, resulting in flooding and erosion, and eventually making coastal regions and islands that disappear due to rising sea levels</a:t>
            </a:r>
          </a:p>
          <a:p>
            <a:r>
              <a:rPr lang="pt-PT">
                <a:effectLst/>
              </a:rPr>
              <a:t>Death of living beings, which is caused due to the rapidity of climate change, which complicates the ability of many plants and animals to adapt.</a:t>
            </a:r>
          </a:p>
          <a:p>
            <a:r>
              <a:rPr lang="pt-PT"/>
              <a:t>Increased mortality. T</a:t>
            </a:r>
            <a:r>
              <a:rPr lang="pt-PT">
                <a:effectLst/>
              </a:rPr>
              <a:t>here has been an increase in deaths related to heat and there are already changes in the distribution of some diseases transmitted by water. </a:t>
            </a:r>
          </a:p>
          <a:p>
            <a:r>
              <a:rPr lang="pt-PT"/>
              <a:t>T</a:t>
            </a:r>
            <a:r>
              <a:rPr lang="pt-PT">
                <a:effectLst/>
              </a:rPr>
              <a:t>orrential rain</a:t>
            </a:r>
          </a:p>
          <a:p>
            <a:r>
              <a:rPr lang="pt-PT">
                <a:effectLst/>
              </a:rPr>
              <a:t>Prolonged droughts </a:t>
            </a:r>
          </a:p>
          <a:p>
            <a:r>
              <a:rPr lang="pt-PT">
                <a:effectLst/>
              </a:rPr>
              <a:t>Heat waves</a:t>
            </a:r>
          </a:p>
          <a:p>
            <a:r>
              <a:rPr lang="pt-PT"/>
              <a:t>T</a:t>
            </a:r>
            <a:r>
              <a:rPr lang="pt-PT">
                <a:effectLst/>
              </a:rPr>
              <a:t>ornados </a:t>
            </a:r>
          </a:p>
          <a:p>
            <a:r>
              <a:rPr lang="pt-PT">
                <a:effectLst/>
              </a:rPr>
              <a:t>and other extreme weather events are already more frequent</a:t>
            </a:r>
            <a:endParaRPr lang="pt-PT"/>
          </a:p>
        </p:txBody>
      </p:sp>
      <p:pic>
        <p:nvPicPr>
          <p:cNvPr id="8" name="Imagem 8">
            <a:extLst>
              <a:ext uri="{FF2B5EF4-FFF2-40B4-BE49-F238E27FC236}">
                <a16:creationId xmlns:a16="http://schemas.microsoft.com/office/drawing/2014/main" id="{08FFDE6F-60B0-AB40-92A4-A5EFC247F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785" y="3324520"/>
            <a:ext cx="4574215" cy="3533480"/>
          </a:xfrm>
          <a:prstGeom prst="rect">
            <a:avLst/>
          </a:prstGeom>
        </p:spPr>
      </p:pic>
      <p:pic>
        <p:nvPicPr>
          <p:cNvPr id="9" name="Imagem 9">
            <a:extLst>
              <a:ext uri="{FF2B5EF4-FFF2-40B4-BE49-F238E27FC236}">
                <a16:creationId xmlns:a16="http://schemas.microsoft.com/office/drawing/2014/main" id="{3EF0B040-7F3B-AB4D-8C38-A0F763C0B5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64" r="-853" b="-1"/>
          <a:stretch/>
        </p:blipFill>
        <p:spPr>
          <a:xfrm>
            <a:off x="2332881" y="6069420"/>
            <a:ext cx="5358003" cy="788580"/>
          </a:xfrm>
          <a:prstGeom prst="rect">
            <a:avLst/>
          </a:prstGeom>
        </p:spPr>
      </p:pic>
      <p:pic>
        <p:nvPicPr>
          <p:cNvPr id="10" name="Imagem 10">
            <a:extLst>
              <a:ext uri="{FF2B5EF4-FFF2-40B4-BE49-F238E27FC236}">
                <a16:creationId xmlns:a16="http://schemas.microsoft.com/office/drawing/2014/main" id="{E5EE6462-656F-0848-8013-0D9AEB47F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881" t="77406" r="53881"/>
          <a:stretch/>
        </p:blipFill>
        <p:spPr>
          <a:xfrm>
            <a:off x="-2725504" y="6098585"/>
            <a:ext cx="5058385" cy="78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5738DEE3-CDD3-554A-97D2-0AD9661B74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907" y="1488926"/>
            <a:ext cx="3099218" cy="43513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223E8C-84FE-5541-9EDD-3734A532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How can we help solving this problem?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9BE8577-A1ED-8D4D-B61C-EBF433F5F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851" y="1488926"/>
            <a:ext cx="805770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We can help by:</a:t>
            </a:r>
          </a:p>
          <a:p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walking, cycling or using the bus instead of driving the car, because it’s estimated that in Portugal 25%</a:t>
            </a:r>
          </a:p>
          <a:p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of carbon transfers are caused by car traffic, and being the 2nd leading source of gas emissions in the U.S</a:t>
            </a:r>
            <a:endParaRPr lang="pt-PT" b="0" i="0">
              <a:solidFill>
                <a:srgbClr val="323232"/>
              </a:solidFill>
              <a:effectLst/>
            </a:endParaRPr>
          </a:p>
          <a:p>
            <a:r>
              <a:rPr lang="pt-PT">
                <a:solidFill>
                  <a:srgbClr val="323232"/>
                </a:solidFill>
                <a:latin typeface="Georgia" panose="02040502050405020303" pitchFamily="18" charset="0"/>
              </a:rPr>
              <a:t>Buying</a:t>
            </a:r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products manufactured and originated in out home country</a:t>
            </a:r>
          </a:p>
          <a:p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decreasing the use of electricity</a:t>
            </a:r>
          </a:p>
          <a:p>
            <a:r>
              <a:rPr lang="pt-PT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Reducing  the consumption of beef and dairy products, because the digestive process of both cows and sheep , produces too much methane, which is one of the gases responsible for climate change.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6789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Ecrã Panorâmico</PresentationFormat>
  <Paragraphs>30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Georgia</vt:lpstr>
      <vt:lpstr>Roboto</vt:lpstr>
      <vt:lpstr>Tema do Office</vt:lpstr>
      <vt:lpstr>Climate  Changes   </vt:lpstr>
      <vt:lpstr>What are climate changes?</vt:lpstr>
      <vt:lpstr>Causes of Climate Change</vt:lpstr>
      <vt:lpstr>Consequences of Climate Change </vt:lpstr>
      <vt:lpstr>How can we help solving this problem?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Changes  and Sea Rising Level</dc:title>
  <dc:creator>Utilizador desconhecido</dc:creator>
  <cp:lastModifiedBy>Email Service</cp:lastModifiedBy>
  <cp:revision>3</cp:revision>
  <dcterms:created xsi:type="dcterms:W3CDTF">2021-02-02T15:14:26Z</dcterms:created>
  <dcterms:modified xsi:type="dcterms:W3CDTF">2021-07-04T22:33:48Z</dcterms:modified>
</cp:coreProperties>
</file>