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281449-037A-4CFA-900E-6988F073C396}"/>
              </a:ext>
            </a:extLst>
          </p:cNvPr>
          <p:cNvSpPr>
            <a:spLocks noGrp="1"/>
          </p:cNvSpPr>
          <p:nvPr>
            <p:ph type="ctrTitle"/>
          </p:nvPr>
        </p:nvSpPr>
        <p:spPr>
          <a:xfrm>
            <a:off x="1524000" y="1122363"/>
            <a:ext cx="9144000" cy="2387600"/>
          </a:xfrm>
        </p:spPr>
        <p:txBody>
          <a:bodyPr anchor="b"/>
          <a:lstStyle>
            <a:lvl1pPr algn="ctr">
              <a:defRPr sz="6000"/>
            </a:lvl1pPr>
          </a:lstStyle>
          <a:p>
            <a:r>
              <a:rPr lang="pt-PT"/>
              <a:t>Clique para editar o estilo de título do Modelo Global</a:t>
            </a:r>
          </a:p>
        </p:txBody>
      </p:sp>
      <p:sp>
        <p:nvSpPr>
          <p:cNvPr id="3" name="Subtítulo 2">
            <a:extLst>
              <a:ext uri="{FF2B5EF4-FFF2-40B4-BE49-F238E27FC236}">
                <a16:creationId xmlns:a16="http://schemas.microsoft.com/office/drawing/2014/main" id="{013E4975-28E7-4EC9-98AF-89B1831E83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de subtítulo do Modelo Global</a:t>
            </a:r>
          </a:p>
        </p:txBody>
      </p:sp>
      <p:sp>
        <p:nvSpPr>
          <p:cNvPr id="4" name="Marcador de Posição da Data 3">
            <a:extLst>
              <a:ext uri="{FF2B5EF4-FFF2-40B4-BE49-F238E27FC236}">
                <a16:creationId xmlns:a16="http://schemas.microsoft.com/office/drawing/2014/main" id="{735A4793-7963-4865-8956-CF345FAD407D}"/>
              </a:ext>
            </a:extLst>
          </p:cNvPr>
          <p:cNvSpPr>
            <a:spLocks noGrp="1"/>
          </p:cNvSpPr>
          <p:nvPr>
            <p:ph type="dt" sz="half" idx="10"/>
          </p:nvPr>
        </p:nvSpPr>
        <p:spPr/>
        <p:txBody>
          <a:bodyPr/>
          <a:lstStyle/>
          <a:p>
            <a:fld id="{6582FD78-6125-41CC-B0D4-24DBE69DCEC1}" type="datetimeFigureOut">
              <a:rPr lang="pt-PT" smtClean="0"/>
              <a:t>04/07/2021</a:t>
            </a:fld>
            <a:endParaRPr lang="pt-PT"/>
          </a:p>
        </p:txBody>
      </p:sp>
      <p:sp>
        <p:nvSpPr>
          <p:cNvPr id="5" name="Marcador de Posição do Rodapé 4">
            <a:extLst>
              <a:ext uri="{FF2B5EF4-FFF2-40B4-BE49-F238E27FC236}">
                <a16:creationId xmlns:a16="http://schemas.microsoft.com/office/drawing/2014/main" id="{2F802741-FBC6-4A60-8950-78AAE9AACEBF}"/>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9A6B70B3-33BB-429C-A47F-1AE7B2483B31}"/>
              </a:ext>
            </a:extLst>
          </p:cNvPr>
          <p:cNvSpPr>
            <a:spLocks noGrp="1"/>
          </p:cNvSpPr>
          <p:nvPr>
            <p:ph type="sldNum" sz="quarter" idx="12"/>
          </p:nvPr>
        </p:nvSpPr>
        <p:spPr/>
        <p:txBody>
          <a:bodyPr/>
          <a:lstStyle/>
          <a:p>
            <a:fld id="{E09DE57A-E4A1-4D8C-B3AD-3285CEBA3263}" type="slidenum">
              <a:rPr lang="pt-PT" smtClean="0"/>
              <a:t>‹nº›</a:t>
            </a:fld>
            <a:endParaRPr lang="pt-PT"/>
          </a:p>
        </p:txBody>
      </p:sp>
    </p:spTree>
    <p:extLst>
      <p:ext uri="{BB962C8B-B14F-4D97-AF65-F5344CB8AC3E}">
        <p14:creationId xmlns:p14="http://schemas.microsoft.com/office/powerpoint/2010/main" val="4159028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933F84-1642-43F1-82AE-14F69213A9C2}"/>
              </a:ext>
            </a:extLst>
          </p:cNvPr>
          <p:cNvSpPr>
            <a:spLocks noGrp="1"/>
          </p:cNvSpPr>
          <p:nvPr>
            <p:ph type="title"/>
          </p:nvPr>
        </p:nvSpPr>
        <p:spPr/>
        <p:txBody>
          <a:bodyPr/>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3047C9E6-9F17-4372-A6C2-22AB6B8FB82D}"/>
              </a:ext>
            </a:extLst>
          </p:cNvPr>
          <p:cNvSpPr>
            <a:spLocks noGrp="1"/>
          </p:cNvSpPr>
          <p:nvPr>
            <p:ph type="body" orient="vert" idx="1"/>
          </p:nvPr>
        </p:nvSpPr>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EDFA7F7A-07B4-40B7-A013-ADFEBB61C70E}"/>
              </a:ext>
            </a:extLst>
          </p:cNvPr>
          <p:cNvSpPr>
            <a:spLocks noGrp="1"/>
          </p:cNvSpPr>
          <p:nvPr>
            <p:ph type="dt" sz="half" idx="10"/>
          </p:nvPr>
        </p:nvSpPr>
        <p:spPr/>
        <p:txBody>
          <a:bodyPr/>
          <a:lstStyle/>
          <a:p>
            <a:fld id="{6582FD78-6125-41CC-B0D4-24DBE69DCEC1}" type="datetimeFigureOut">
              <a:rPr lang="pt-PT" smtClean="0"/>
              <a:t>04/07/2021</a:t>
            </a:fld>
            <a:endParaRPr lang="pt-PT"/>
          </a:p>
        </p:txBody>
      </p:sp>
      <p:sp>
        <p:nvSpPr>
          <p:cNvPr id="5" name="Marcador de Posição do Rodapé 4">
            <a:extLst>
              <a:ext uri="{FF2B5EF4-FFF2-40B4-BE49-F238E27FC236}">
                <a16:creationId xmlns:a16="http://schemas.microsoft.com/office/drawing/2014/main" id="{1490A76A-AA27-45EE-9FDE-85752EDF9905}"/>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B83B3E59-79B3-49F9-8528-6B7F5BCE2782}"/>
              </a:ext>
            </a:extLst>
          </p:cNvPr>
          <p:cNvSpPr>
            <a:spLocks noGrp="1"/>
          </p:cNvSpPr>
          <p:nvPr>
            <p:ph type="sldNum" sz="quarter" idx="12"/>
          </p:nvPr>
        </p:nvSpPr>
        <p:spPr/>
        <p:txBody>
          <a:bodyPr/>
          <a:lstStyle/>
          <a:p>
            <a:fld id="{E09DE57A-E4A1-4D8C-B3AD-3285CEBA3263}" type="slidenum">
              <a:rPr lang="pt-PT" smtClean="0"/>
              <a:t>‹nº›</a:t>
            </a:fld>
            <a:endParaRPr lang="pt-PT"/>
          </a:p>
        </p:txBody>
      </p:sp>
    </p:spTree>
    <p:extLst>
      <p:ext uri="{BB962C8B-B14F-4D97-AF65-F5344CB8AC3E}">
        <p14:creationId xmlns:p14="http://schemas.microsoft.com/office/powerpoint/2010/main" val="3586743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4321527-36F5-4DE7-8591-09E2079AB38A}"/>
              </a:ext>
            </a:extLst>
          </p:cNvPr>
          <p:cNvSpPr>
            <a:spLocks noGrp="1"/>
          </p:cNvSpPr>
          <p:nvPr>
            <p:ph type="title" orient="vert"/>
          </p:nvPr>
        </p:nvSpPr>
        <p:spPr>
          <a:xfrm>
            <a:off x="8724900" y="365125"/>
            <a:ext cx="2628900" cy="5811838"/>
          </a:xfrm>
        </p:spPr>
        <p:txBody>
          <a:bodyPr vert="eaVert"/>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E785D21C-5B6E-4310-91F0-7CDD73354356}"/>
              </a:ext>
            </a:extLst>
          </p:cNvPr>
          <p:cNvSpPr>
            <a:spLocks noGrp="1"/>
          </p:cNvSpPr>
          <p:nvPr>
            <p:ph type="body" orient="vert" idx="1"/>
          </p:nvPr>
        </p:nvSpPr>
        <p:spPr>
          <a:xfrm>
            <a:off x="838200" y="365125"/>
            <a:ext cx="7734300" cy="5811838"/>
          </a:xfrm>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33AD73DB-4B03-448A-9E58-94C90A211CE6}"/>
              </a:ext>
            </a:extLst>
          </p:cNvPr>
          <p:cNvSpPr>
            <a:spLocks noGrp="1"/>
          </p:cNvSpPr>
          <p:nvPr>
            <p:ph type="dt" sz="half" idx="10"/>
          </p:nvPr>
        </p:nvSpPr>
        <p:spPr/>
        <p:txBody>
          <a:bodyPr/>
          <a:lstStyle/>
          <a:p>
            <a:fld id="{6582FD78-6125-41CC-B0D4-24DBE69DCEC1}" type="datetimeFigureOut">
              <a:rPr lang="pt-PT" smtClean="0"/>
              <a:t>04/07/2021</a:t>
            </a:fld>
            <a:endParaRPr lang="pt-PT"/>
          </a:p>
        </p:txBody>
      </p:sp>
      <p:sp>
        <p:nvSpPr>
          <p:cNvPr id="5" name="Marcador de Posição do Rodapé 4">
            <a:extLst>
              <a:ext uri="{FF2B5EF4-FFF2-40B4-BE49-F238E27FC236}">
                <a16:creationId xmlns:a16="http://schemas.microsoft.com/office/drawing/2014/main" id="{17251783-05B1-4E05-AA5E-1E96E810569D}"/>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F1077678-9ABF-4BAF-915F-F86FA6657E43}"/>
              </a:ext>
            </a:extLst>
          </p:cNvPr>
          <p:cNvSpPr>
            <a:spLocks noGrp="1"/>
          </p:cNvSpPr>
          <p:nvPr>
            <p:ph type="sldNum" sz="quarter" idx="12"/>
          </p:nvPr>
        </p:nvSpPr>
        <p:spPr/>
        <p:txBody>
          <a:bodyPr/>
          <a:lstStyle/>
          <a:p>
            <a:fld id="{E09DE57A-E4A1-4D8C-B3AD-3285CEBA3263}" type="slidenum">
              <a:rPr lang="pt-PT" smtClean="0"/>
              <a:t>‹nº›</a:t>
            </a:fld>
            <a:endParaRPr lang="pt-PT"/>
          </a:p>
        </p:txBody>
      </p:sp>
    </p:spTree>
    <p:extLst>
      <p:ext uri="{BB962C8B-B14F-4D97-AF65-F5344CB8AC3E}">
        <p14:creationId xmlns:p14="http://schemas.microsoft.com/office/powerpoint/2010/main" val="718607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0E9ECD-577C-42A0-AD77-DA31A757D0FA}"/>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19B32B5C-6252-4219-BC18-88A1A49C1B8C}"/>
              </a:ext>
            </a:extLst>
          </p:cNvPr>
          <p:cNvSpPr>
            <a:spLocks noGrp="1"/>
          </p:cNvSpPr>
          <p:nvPr>
            <p:ph idx="1"/>
          </p:nvPr>
        </p:nvSpPr>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11BDF0B9-0474-48A8-842C-93B7554B57F3}"/>
              </a:ext>
            </a:extLst>
          </p:cNvPr>
          <p:cNvSpPr>
            <a:spLocks noGrp="1"/>
          </p:cNvSpPr>
          <p:nvPr>
            <p:ph type="dt" sz="half" idx="10"/>
          </p:nvPr>
        </p:nvSpPr>
        <p:spPr/>
        <p:txBody>
          <a:bodyPr/>
          <a:lstStyle/>
          <a:p>
            <a:fld id="{6582FD78-6125-41CC-B0D4-24DBE69DCEC1}" type="datetimeFigureOut">
              <a:rPr lang="pt-PT" smtClean="0"/>
              <a:t>04/07/2021</a:t>
            </a:fld>
            <a:endParaRPr lang="pt-PT"/>
          </a:p>
        </p:txBody>
      </p:sp>
      <p:sp>
        <p:nvSpPr>
          <p:cNvPr id="5" name="Marcador de Posição do Rodapé 4">
            <a:extLst>
              <a:ext uri="{FF2B5EF4-FFF2-40B4-BE49-F238E27FC236}">
                <a16:creationId xmlns:a16="http://schemas.microsoft.com/office/drawing/2014/main" id="{2ED710DD-43A2-40B5-92AB-6990F931E491}"/>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4B50F449-C8D6-4ACC-84A8-7C8195C29C2C}"/>
              </a:ext>
            </a:extLst>
          </p:cNvPr>
          <p:cNvSpPr>
            <a:spLocks noGrp="1"/>
          </p:cNvSpPr>
          <p:nvPr>
            <p:ph type="sldNum" sz="quarter" idx="12"/>
          </p:nvPr>
        </p:nvSpPr>
        <p:spPr/>
        <p:txBody>
          <a:bodyPr/>
          <a:lstStyle/>
          <a:p>
            <a:fld id="{E09DE57A-E4A1-4D8C-B3AD-3285CEBA3263}" type="slidenum">
              <a:rPr lang="pt-PT" smtClean="0"/>
              <a:t>‹nº›</a:t>
            </a:fld>
            <a:endParaRPr lang="pt-PT"/>
          </a:p>
        </p:txBody>
      </p:sp>
    </p:spTree>
    <p:extLst>
      <p:ext uri="{BB962C8B-B14F-4D97-AF65-F5344CB8AC3E}">
        <p14:creationId xmlns:p14="http://schemas.microsoft.com/office/powerpoint/2010/main" val="2662552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4610FB-6141-4886-BB6C-2121C31F2305}"/>
              </a:ext>
            </a:extLst>
          </p:cNvPr>
          <p:cNvSpPr>
            <a:spLocks noGrp="1"/>
          </p:cNvSpPr>
          <p:nvPr>
            <p:ph type="title"/>
          </p:nvPr>
        </p:nvSpPr>
        <p:spPr>
          <a:xfrm>
            <a:off x="831850" y="1709738"/>
            <a:ext cx="10515600" cy="2852737"/>
          </a:xfrm>
        </p:spPr>
        <p:txBody>
          <a:bodyPr anchor="b"/>
          <a:lstStyle>
            <a:lvl1pPr>
              <a:defRPr sz="6000"/>
            </a:lvl1p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FC0F3E71-B3DB-4416-B5EB-00BF2385BE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a:t>Clique para editar os estilos do texto de Modelo Global</a:t>
            </a:r>
          </a:p>
        </p:txBody>
      </p:sp>
      <p:sp>
        <p:nvSpPr>
          <p:cNvPr id="4" name="Marcador de Posição da Data 3">
            <a:extLst>
              <a:ext uri="{FF2B5EF4-FFF2-40B4-BE49-F238E27FC236}">
                <a16:creationId xmlns:a16="http://schemas.microsoft.com/office/drawing/2014/main" id="{B1261E05-29FD-4932-85FC-C1FAB6A40DEE}"/>
              </a:ext>
            </a:extLst>
          </p:cNvPr>
          <p:cNvSpPr>
            <a:spLocks noGrp="1"/>
          </p:cNvSpPr>
          <p:nvPr>
            <p:ph type="dt" sz="half" idx="10"/>
          </p:nvPr>
        </p:nvSpPr>
        <p:spPr/>
        <p:txBody>
          <a:bodyPr/>
          <a:lstStyle/>
          <a:p>
            <a:fld id="{6582FD78-6125-41CC-B0D4-24DBE69DCEC1}" type="datetimeFigureOut">
              <a:rPr lang="pt-PT" smtClean="0"/>
              <a:t>04/07/2021</a:t>
            </a:fld>
            <a:endParaRPr lang="pt-PT"/>
          </a:p>
        </p:txBody>
      </p:sp>
      <p:sp>
        <p:nvSpPr>
          <p:cNvPr id="5" name="Marcador de Posição do Rodapé 4">
            <a:extLst>
              <a:ext uri="{FF2B5EF4-FFF2-40B4-BE49-F238E27FC236}">
                <a16:creationId xmlns:a16="http://schemas.microsoft.com/office/drawing/2014/main" id="{AF1A3859-222B-4941-B15A-C4776F0DD8B2}"/>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8A9DEC2B-2900-4FEA-9B54-59CB75DD9EFE}"/>
              </a:ext>
            </a:extLst>
          </p:cNvPr>
          <p:cNvSpPr>
            <a:spLocks noGrp="1"/>
          </p:cNvSpPr>
          <p:nvPr>
            <p:ph type="sldNum" sz="quarter" idx="12"/>
          </p:nvPr>
        </p:nvSpPr>
        <p:spPr/>
        <p:txBody>
          <a:bodyPr/>
          <a:lstStyle/>
          <a:p>
            <a:fld id="{E09DE57A-E4A1-4D8C-B3AD-3285CEBA3263}" type="slidenum">
              <a:rPr lang="pt-PT" smtClean="0"/>
              <a:t>‹nº›</a:t>
            </a:fld>
            <a:endParaRPr lang="pt-PT"/>
          </a:p>
        </p:txBody>
      </p:sp>
    </p:spTree>
    <p:extLst>
      <p:ext uri="{BB962C8B-B14F-4D97-AF65-F5344CB8AC3E}">
        <p14:creationId xmlns:p14="http://schemas.microsoft.com/office/powerpoint/2010/main" val="61598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11EF1C-BF09-474E-B8F1-B65D1C5C7596}"/>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70C9F669-4C12-4844-8718-3101E1BDCAAF}"/>
              </a:ext>
            </a:extLst>
          </p:cNvPr>
          <p:cNvSpPr>
            <a:spLocks noGrp="1"/>
          </p:cNvSpPr>
          <p:nvPr>
            <p:ph sz="half" idx="1"/>
          </p:nvPr>
        </p:nvSpPr>
        <p:spPr>
          <a:xfrm>
            <a:off x="838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a:extLst>
              <a:ext uri="{FF2B5EF4-FFF2-40B4-BE49-F238E27FC236}">
                <a16:creationId xmlns:a16="http://schemas.microsoft.com/office/drawing/2014/main" id="{5A566341-0B7C-46A3-B38E-19BCB3CB49AF}"/>
              </a:ext>
            </a:extLst>
          </p:cNvPr>
          <p:cNvSpPr>
            <a:spLocks noGrp="1"/>
          </p:cNvSpPr>
          <p:nvPr>
            <p:ph sz="half" idx="2"/>
          </p:nvPr>
        </p:nvSpPr>
        <p:spPr>
          <a:xfrm>
            <a:off x="6172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a:extLst>
              <a:ext uri="{FF2B5EF4-FFF2-40B4-BE49-F238E27FC236}">
                <a16:creationId xmlns:a16="http://schemas.microsoft.com/office/drawing/2014/main" id="{06BD049E-2F18-46E3-880D-660B6C2A7DE7}"/>
              </a:ext>
            </a:extLst>
          </p:cNvPr>
          <p:cNvSpPr>
            <a:spLocks noGrp="1"/>
          </p:cNvSpPr>
          <p:nvPr>
            <p:ph type="dt" sz="half" idx="10"/>
          </p:nvPr>
        </p:nvSpPr>
        <p:spPr/>
        <p:txBody>
          <a:bodyPr/>
          <a:lstStyle/>
          <a:p>
            <a:fld id="{6582FD78-6125-41CC-B0D4-24DBE69DCEC1}" type="datetimeFigureOut">
              <a:rPr lang="pt-PT" smtClean="0"/>
              <a:t>04/07/2021</a:t>
            </a:fld>
            <a:endParaRPr lang="pt-PT"/>
          </a:p>
        </p:txBody>
      </p:sp>
      <p:sp>
        <p:nvSpPr>
          <p:cNvPr id="6" name="Marcador de Posição do Rodapé 5">
            <a:extLst>
              <a:ext uri="{FF2B5EF4-FFF2-40B4-BE49-F238E27FC236}">
                <a16:creationId xmlns:a16="http://schemas.microsoft.com/office/drawing/2014/main" id="{24B36315-DD8B-4DC5-9E16-71B20A1BB6E9}"/>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5A2809DA-EB8D-41CA-AF19-22DECAE34B09}"/>
              </a:ext>
            </a:extLst>
          </p:cNvPr>
          <p:cNvSpPr>
            <a:spLocks noGrp="1"/>
          </p:cNvSpPr>
          <p:nvPr>
            <p:ph type="sldNum" sz="quarter" idx="12"/>
          </p:nvPr>
        </p:nvSpPr>
        <p:spPr/>
        <p:txBody>
          <a:bodyPr/>
          <a:lstStyle/>
          <a:p>
            <a:fld id="{E09DE57A-E4A1-4D8C-B3AD-3285CEBA3263}" type="slidenum">
              <a:rPr lang="pt-PT" smtClean="0"/>
              <a:t>‹nº›</a:t>
            </a:fld>
            <a:endParaRPr lang="pt-PT"/>
          </a:p>
        </p:txBody>
      </p:sp>
    </p:spTree>
    <p:extLst>
      <p:ext uri="{BB962C8B-B14F-4D97-AF65-F5344CB8AC3E}">
        <p14:creationId xmlns:p14="http://schemas.microsoft.com/office/powerpoint/2010/main" val="2828367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F5EE6D-B03A-47A7-8F8B-7C289F41726A}"/>
              </a:ext>
            </a:extLst>
          </p:cNvPr>
          <p:cNvSpPr>
            <a:spLocks noGrp="1"/>
          </p:cNvSpPr>
          <p:nvPr>
            <p:ph type="title"/>
          </p:nvPr>
        </p:nvSpPr>
        <p:spPr>
          <a:xfrm>
            <a:off x="839788" y="365125"/>
            <a:ext cx="10515600" cy="1325563"/>
          </a:xfrm>
        </p:spPr>
        <p:txBody>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04897DEE-88B8-4BA3-9815-212BFBEBE0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4" name="Marcador de Posição de Conteúdo 3">
            <a:extLst>
              <a:ext uri="{FF2B5EF4-FFF2-40B4-BE49-F238E27FC236}">
                <a16:creationId xmlns:a16="http://schemas.microsoft.com/office/drawing/2014/main" id="{9F0FAAB0-69C4-4A49-93D7-A72E65C9A0C4}"/>
              </a:ext>
            </a:extLst>
          </p:cNvPr>
          <p:cNvSpPr>
            <a:spLocks noGrp="1"/>
          </p:cNvSpPr>
          <p:nvPr>
            <p:ph sz="half" idx="2"/>
          </p:nvPr>
        </p:nvSpPr>
        <p:spPr>
          <a:xfrm>
            <a:off x="839788" y="2505075"/>
            <a:ext cx="5157787"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a:extLst>
              <a:ext uri="{FF2B5EF4-FFF2-40B4-BE49-F238E27FC236}">
                <a16:creationId xmlns:a16="http://schemas.microsoft.com/office/drawing/2014/main" id="{2FF77C4E-559A-43A6-A064-CFE09070E1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6" name="Marcador de Posição de Conteúdo 5">
            <a:extLst>
              <a:ext uri="{FF2B5EF4-FFF2-40B4-BE49-F238E27FC236}">
                <a16:creationId xmlns:a16="http://schemas.microsoft.com/office/drawing/2014/main" id="{1DFA4A79-C138-4464-BFE8-817CA5947680}"/>
              </a:ext>
            </a:extLst>
          </p:cNvPr>
          <p:cNvSpPr>
            <a:spLocks noGrp="1"/>
          </p:cNvSpPr>
          <p:nvPr>
            <p:ph sz="quarter" idx="4"/>
          </p:nvPr>
        </p:nvSpPr>
        <p:spPr>
          <a:xfrm>
            <a:off x="6172200" y="2505075"/>
            <a:ext cx="5183188"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a Data 6">
            <a:extLst>
              <a:ext uri="{FF2B5EF4-FFF2-40B4-BE49-F238E27FC236}">
                <a16:creationId xmlns:a16="http://schemas.microsoft.com/office/drawing/2014/main" id="{4C221E4E-BE49-4B54-869A-A70BC5150E8E}"/>
              </a:ext>
            </a:extLst>
          </p:cNvPr>
          <p:cNvSpPr>
            <a:spLocks noGrp="1"/>
          </p:cNvSpPr>
          <p:nvPr>
            <p:ph type="dt" sz="half" idx="10"/>
          </p:nvPr>
        </p:nvSpPr>
        <p:spPr/>
        <p:txBody>
          <a:bodyPr/>
          <a:lstStyle/>
          <a:p>
            <a:fld id="{6582FD78-6125-41CC-B0D4-24DBE69DCEC1}" type="datetimeFigureOut">
              <a:rPr lang="pt-PT" smtClean="0"/>
              <a:t>04/07/2021</a:t>
            </a:fld>
            <a:endParaRPr lang="pt-PT"/>
          </a:p>
        </p:txBody>
      </p:sp>
      <p:sp>
        <p:nvSpPr>
          <p:cNvPr id="8" name="Marcador de Posição do Rodapé 7">
            <a:extLst>
              <a:ext uri="{FF2B5EF4-FFF2-40B4-BE49-F238E27FC236}">
                <a16:creationId xmlns:a16="http://schemas.microsoft.com/office/drawing/2014/main" id="{1FDB2D91-C18A-4544-8B71-244D83178CCC}"/>
              </a:ext>
            </a:extLst>
          </p:cNvPr>
          <p:cNvSpPr>
            <a:spLocks noGrp="1"/>
          </p:cNvSpPr>
          <p:nvPr>
            <p:ph type="ftr" sz="quarter" idx="11"/>
          </p:nvPr>
        </p:nvSpPr>
        <p:spPr/>
        <p:txBody>
          <a:bodyPr/>
          <a:lstStyle/>
          <a:p>
            <a:endParaRPr lang="pt-PT"/>
          </a:p>
        </p:txBody>
      </p:sp>
      <p:sp>
        <p:nvSpPr>
          <p:cNvPr id="9" name="Marcador de Posição do Número do Diapositivo 8">
            <a:extLst>
              <a:ext uri="{FF2B5EF4-FFF2-40B4-BE49-F238E27FC236}">
                <a16:creationId xmlns:a16="http://schemas.microsoft.com/office/drawing/2014/main" id="{54A06CF3-C903-40B4-877A-5270C902CEBE}"/>
              </a:ext>
            </a:extLst>
          </p:cNvPr>
          <p:cNvSpPr>
            <a:spLocks noGrp="1"/>
          </p:cNvSpPr>
          <p:nvPr>
            <p:ph type="sldNum" sz="quarter" idx="12"/>
          </p:nvPr>
        </p:nvSpPr>
        <p:spPr/>
        <p:txBody>
          <a:bodyPr/>
          <a:lstStyle/>
          <a:p>
            <a:fld id="{E09DE57A-E4A1-4D8C-B3AD-3285CEBA3263}" type="slidenum">
              <a:rPr lang="pt-PT" smtClean="0"/>
              <a:t>‹nº›</a:t>
            </a:fld>
            <a:endParaRPr lang="pt-PT"/>
          </a:p>
        </p:txBody>
      </p:sp>
    </p:spTree>
    <p:extLst>
      <p:ext uri="{BB962C8B-B14F-4D97-AF65-F5344CB8AC3E}">
        <p14:creationId xmlns:p14="http://schemas.microsoft.com/office/powerpoint/2010/main" val="74042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B1BC08-CC8D-4ABB-BF7D-276E402AC0AF}"/>
              </a:ext>
            </a:extLst>
          </p:cNvPr>
          <p:cNvSpPr>
            <a:spLocks noGrp="1"/>
          </p:cNvSpPr>
          <p:nvPr>
            <p:ph type="title"/>
          </p:nvPr>
        </p:nvSpPr>
        <p:spPr/>
        <p:txBody>
          <a:bodyPr/>
          <a:lstStyle/>
          <a:p>
            <a:r>
              <a:rPr lang="pt-PT"/>
              <a:t>Clique para editar o estilo de título do Modelo Global</a:t>
            </a:r>
          </a:p>
        </p:txBody>
      </p:sp>
      <p:sp>
        <p:nvSpPr>
          <p:cNvPr id="3" name="Marcador de Posição da Data 2">
            <a:extLst>
              <a:ext uri="{FF2B5EF4-FFF2-40B4-BE49-F238E27FC236}">
                <a16:creationId xmlns:a16="http://schemas.microsoft.com/office/drawing/2014/main" id="{39DA347C-78F3-4AA1-8D80-D36C9531379D}"/>
              </a:ext>
            </a:extLst>
          </p:cNvPr>
          <p:cNvSpPr>
            <a:spLocks noGrp="1"/>
          </p:cNvSpPr>
          <p:nvPr>
            <p:ph type="dt" sz="half" idx="10"/>
          </p:nvPr>
        </p:nvSpPr>
        <p:spPr/>
        <p:txBody>
          <a:bodyPr/>
          <a:lstStyle/>
          <a:p>
            <a:fld id="{6582FD78-6125-41CC-B0D4-24DBE69DCEC1}" type="datetimeFigureOut">
              <a:rPr lang="pt-PT" smtClean="0"/>
              <a:t>04/07/2021</a:t>
            </a:fld>
            <a:endParaRPr lang="pt-PT"/>
          </a:p>
        </p:txBody>
      </p:sp>
      <p:sp>
        <p:nvSpPr>
          <p:cNvPr id="4" name="Marcador de Posição do Rodapé 3">
            <a:extLst>
              <a:ext uri="{FF2B5EF4-FFF2-40B4-BE49-F238E27FC236}">
                <a16:creationId xmlns:a16="http://schemas.microsoft.com/office/drawing/2014/main" id="{B359F9B0-6C27-4C67-8AF1-56FB453B3EF7}"/>
              </a:ext>
            </a:extLst>
          </p:cNvPr>
          <p:cNvSpPr>
            <a:spLocks noGrp="1"/>
          </p:cNvSpPr>
          <p:nvPr>
            <p:ph type="ftr" sz="quarter" idx="11"/>
          </p:nvPr>
        </p:nvSpPr>
        <p:spPr/>
        <p:txBody>
          <a:bodyPr/>
          <a:lstStyle/>
          <a:p>
            <a:endParaRPr lang="pt-PT"/>
          </a:p>
        </p:txBody>
      </p:sp>
      <p:sp>
        <p:nvSpPr>
          <p:cNvPr id="5" name="Marcador de Posição do Número do Diapositivo 4">
            <a:extLst>
              <a:ext uri="{FF2B5EF4-FFF2-40B4-BE49-F238E27FC236}">
                <a16:creationId xmlns:a16="http://schemas.microsoft.com/office/drawing/2014/main" id="{CC271A1B-5B2E-43E1-9A16-AC003C53EB49}"/>
              </a:ext>
            </a:extLst>
          </p:cNvPr>
          <p:cNvSpPr>
            <a:spLocks noGrp="1"/>
          </p:cNvSpPr>
          <p:nvPr>
            <p:ph type="sldNum" sz="quarter" idx="12"/>
          </p:nvPr>
        </p:nvSpPr>
        <p:spPr/>
        <p:txBody>
          <a:bodyPr/>
          <a:lstStyle/>
          <a:p>
            <a:fld id="{E09DE57A-E4A1-4D8C-B3AD-3285CEBA3263}" type="slidenum">
              <a:rPr lang="pt-PT" smtClean="0"/>
              <a:t>‹nº›</a:t>
            </a:fld>
            <a:endParaRPr lang="pt-PT"/>
          </a:p>
        </p:txBody>
      </p:sp>
    </p:spTree>
    <p:extLst>
      <p:ext uri="{BB962C8B-B14F-4D97-AF65-F5344CB8AC3E}">
        <p14:creationId xmlns:p14="http://schemas.microsoft.com/office/powerpoint/2010/main" val="1752512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a:extLst>
              <a:ext uri="{FF2B5EF4-FFF2-40B4-BE49-F238E27FC236}">
                <a16:creationId xmlns:a16="http://schemas.microsoft.com/office/drawing/2014/main" id="{CF3BF7B7-9641-49FA-A691-23260A5234C7}"/>
              </a:ext>
            </a:extLst>
          </p:cNvPr>
          <p:cNvSpPr>
            <a:spLocks noGrp="1"/>
          </p:cNvSpPr>
          <p:nvPr>
            <p:ph type="dt" sz="half" idx="10"/>
          </p:nvPr>
        </p:nvSpPr>
        <p:spPr/>
        <p:txBody>
          <a:bodyPr/>
          <a:lstStyle/>
          <a:p>
            <a:fld id="{6582FD78-6125-41CC-B0D4-24DBE69DCEC1}" type="datetimeFigureOut">
              <a:rPr lang="pt-PT" smtClean="0"/>
              <a:t>04/07/2021</a:t>
            </a:fld>
            <a:endParaRPr lang="pt-PT"/>
          </a:p>
        </p:txBody>
      </p:sp>
      <p:sp>
        <p:nvSpPr>
          <p:cNvPr id="3" name="Marcador de Posição do Rodapé 2">
            <a:extLst>
              <a:ext uri="{FF2B5EF4-FFF2-40B4-BE49-F238E27FC236}">
                <a16:creationId xmlns:a16="http://schemas.microsoft.com/office/drawing/2014/main" id="{EB1E2EFD-FB6C-4EE3-B1A0-4AD411BDFA84}"/>
              </a:ext>
            </a:extLst>
          </p:cNvPr>
          <p:cNvSpPr>
            <a:spLocks noGrp="1"/>
          </p:cNvSpPr>
          <p:nvPr>
            <p:ph type="ftr" sz="quarter" idx="11"/>
          </p:nvPr>
        </p:nvSpPr>
        <p:spPr/>
        <p:txBody>
          <a:bodyPr/>
          <a:lstStyle/>
          <a:p>
            <a:endParaRPr lang="pt-PT"/>
          </a:p>
        </p:txBody>
      </p:sp>
      <p:sp>
        <p:nvSpPr>
          <p:cNvPr id="4" name="Marcador de Posição do Número do Diapositivo 3">
            <a:extLst>
              <a:ext uri="{FF2B5EF4-FFF2-40B4-BE49-F238E27FC236}">
                <a16:creationId xmlns:a16="http://schemas.microsoft.com/office/drawing/2014/main" id="{782B6190-11FE-4C02-A838-587CEC0D4DA8}"/>
              </a:ext>
            </a:extLst>
          </p:cNvPr>
          <p:cNvSpPr>
            <a:spLocks noGrp="1"/>
          </p:cNvSpPr>
          <p:nvPr>
            <p:ph type="sldNum" sz="quarter" idx="12"/>
          </p:nvPr>
        </p:nvSpPr>
        <p:spPr/>
        <p:txBody>
          <a:bodyPr/>
          <a:lstStyle/>
          <a:p>
            <a:fld id="{E09DE57A-E4A1-4D8C-B3AD-3285CEBA3263}" type="slidenum">
              <a:rPr lang="pt-PT" smtClean="0"/>
              <a:t>‹nº›</a:t>
            </a:fld>
            <a:endParaRPr lang="pt-PT"/>
          </a:p>
        </p:txBody>
      </p:sp>
    </p:spTree>
    <p:extLst>
      <p:ext uri="{BB962C8B-B14F-4D97-AF65-F5344CB8AC3E}">
        <p14:creationId xmlns:p14="http://schemas.microsoft.com/office/powerpoint/2010/main" val="3539375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9228AF-B2DC-4A9D-B736-281632DAD679}"/>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ED400AEC-BFB0-4ABA-9F95-ED50FEB9D8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a:extLst>
              <a:ext uri="{FF2B5EF4-FFF2-40B4-BE49-F238E27FC236}">
                <a16:creationId xmlns:a16="http://schemas.microsoft.com/office/drawing/2014/main" id="{73423A9A-C6F4-443E-9302-9B4AFDB67C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CA538087-E759-483C-B8E7-0A9B9834AB81}"/>
              </a:ext>
            </a:extLst>
          </p:cNvPr>
          <p:cNvSpPr>
            <a:spLocks noGrp="1"/>
          </p:cNvSpPr>
          <p:nvPr>
            <p:ph type="dt" sz="half" idx="10"/>
          </p:nvPr>
        </p:nvSpPr>
        <p:spPr/>
        <p:txBody>
          <a:bodyPr/>
          <a:lstStyle/>
          <a:p>
            <a:fld id="{6582FD78-6125-41CC-B0D4-24DBE69DCEC1}" type="datetimeFigureOut">
              <a:rPr lang="pt-PT" smtClean="0"/>
              <a:t>04/07/2021</a:t>
            </a:fld>
            <a:endParaRPr lang="pt-PT"/>
          </a:p>
        </p:txBody>
      </p:sp>
      <p:sp>
        <p:nvSpPr>
          <p:cNvPr id="6" name="Marcador de Posição do Rodapé 5">
            <a:extLst>
              <a:ext uri="{FF2B5EF4-FFF2-40B4-BE49-F238E27FC236}">
                <a16:creationId xmlns:a16="http://schemas.microsoft.com/office/drawing/2014/main" id="{D61601AF-426B-48D6-AD38-FBB54101322F}"/>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BFA002BC-544C-4C73-86A3-2C3041570C4D}"/>
              </a:ext>
            </a:extLst>
          </p:cNvPr>
          <p:cNvSpPr>
            <a:spLocks noGrp="1"/>
          </p:cNvSpPr>
          <p:nvPr>
            <p:ph type="sldNum" sz="quarter" idx="12"/>
          </p:nvPr>
        </p:nvSpPr>
        <p:spPr/>
        <p:txBody>
          <a:bodyPr/>
          <a:lstStyle/>
          <a:p>
            <a:fld id="{E09DE57A-E4A1-4D8C-B3AD-3285CEBA3263}" type="slidenum">
              <a:rPr lang="pt-PT" smtClean="0"/>
              <a:t>‹nº›</a:t>
            </a:fld>
            <a:endParaRPr lang="pt-PT"/>
          </a:p>
        </p:txBody>
      </p:sp>
    </p:spTree>
    <p:extLst>
      <p:ext uri="{BB962C8B-B14F-4D97-AF65-F5344CB8AC3E}">
        <p14:creationId xmlns:p14="http://schemas.microsoft.com/office/powerpoint/2010/main" val="1644212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DD19DD-C68B-48E8-B290-08804051377E}"/>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a Imagem 2">
            <a:extLst>
              <a:ext uri="{FF2B5EF4-FFF2-40B4-BE49-F238E27FC236}">
                <a16:creationId xmlns:a16="http://schemas.microsoft.com/office/drawing/2014/main" id="{E95443D4-536D-4FDC-8C19-D5C2D2C731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a:extLst>
              <a:ext uri="{FF2B5EF4-FFF2-40B4-BE49-F238E27FC236}">
                <a16:creationId xmlns:a16="http://schemas.microsoft.com/office/drawing/2014/main" id="{70471CE6-9E2E-4A62-8C33-322086F908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0824758B-B02C-4221-B541-89DFE675CEC1}"/>
              </a:ext>
            </a:extLst>
          </p:cNvPr>
          <p:cNvSpPr>
            <a:spLocks noGrp="1"/>
          </p:cNvSpPr>
          <p:nvPr>
            <p:ph type="dt" sz="half" idx="10"/>
          </p:nvPr>
        </p:nvSpPr>
        <p:spPr/>
        <p:txBody>
          <a:bodyPr/>
          <a:lstStyle/>
          <a:p>
            <a:fld id="{6582FD78-6125-41CC-B0D4-24DBE69DCEC1}" type="datetimeFigureOut">
              <a:rPr lang="pt-PT" smtClean="0"/>
              <a:t>04/07/2021</a:t>
            </a:fld>
            <a:endParaRPr lang="pt-PT"/>
          </a:p>
        </p:txBody>
      </p:sp>
      <p:sp>
        <p:nvSpPr>
          <p:cNvPr id="6" name="Marcador de Posição do Rodapé 5">
            <a:extLst>
              <a:ext uri="{FF2B5EF4-FFF2-40B4-BE49-F238E27FC236}">
                <a16:creationId xmlns:a16="http://schemas.microsoft.com/office/drawing/2014/main" id="{F776BC5A-7B7A-4208-9301-7F3C3C717821}"/>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24C14334-92A7-45FC-9D52-ED5068249C82}"/>
              </a:ext>
            </a:extLst>
          </p:cNvPr>
          <p:cNvSpPr>
            <a:spLocks noGrp="1"/>
          </p:cNvSpPr>
          <p:nvPr>
            <p:ph type="sldNum" sz="quarter" idx="12"/>
          </p:nvPr>
        </p:nvSpPr>
        <p:spPr/>
        <p:txBody>
          <a:bodyPr/>
          <a:lstStyle/>
          <a:p>
            <a:fld id="{E09DE57A-E4A1-4D8C-B3AD-3285CEBA3263}" type="slidenum">
              <a:rPr lang="pt-PT" smtClean="0"/>
              <a:t>‹nº›</a:t>
            </a:fld>
            <a:endParaRPr lang="pt-PT"/>
          </a:p>
        </p:txBody>
      </p:sp>
    </p:spTree>
    <p:extLst>
      <p:ext uri="{BB962C8B-B14F-4D97-AF65-F5344CB8AC3E}">
        <p14:creationId xmlns:p14="http://schemas.microsoft.com/office/powerpoint/2010/main" val="2582967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Marcador de Posição do Título 1">
            <a:extLst>
              <a:ext uri="{FF2B5EF4-FFF2-40B4-BE49-F238E27FC236}">
                <a16:creationId xmlns:a16="http://schemas.microsoft.com/office/drawing/2014/main" id="{2D44DC27-A7AC-4999-B921-6655FC0798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33D63D9A-57B9-4CE1-A554-3DB0417B58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B6DDA98F-1AF8-44A8-B152-BA9A9273C6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82FD78-6125-41CC-B0D4-24DBE69DCEC1}" type="datetimeFigureOut">
              <a:rPr lang="pt-PT" smtClean="0"/>
              <a:t>04/07/2021</a:t>
            </a:fld>
            <a:endParaRPr lang="pt-PT"/>
          </a:p>
        </p:txBody>
      </p:sp>
      <p:sp>
        <p:nvSpPr>
          <p:cNvPr id="5" name="Marcador de Posição do Rodapé 4">
            <a:extLst>
              <a:ext uri="{FF2B5EF4-FFF2-40B4-BE49-F238E27FC236}">
                <a16:creationId xmlns:a16="http://schemas.microsoft.com/office/drawing/2014/main" id="{B10A37B6-0497-488B-B5CF-48471F976A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a:extLst>
              <a:ext uri="{FF2B5EF4-FFF2-40B4-BE49-F238E27FC236}">
                <a16:creationId xmlns:a16="http://schemas.microsoft.com/office/drawing/2014/main" id="{5A28289D-B34B-47F7-BF7B-0598AE6B73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9DE57A-E4A1-4D8C-B3AD-3285CEBA3263}" type="slidenum">
              <a:rPr lang="pt-PT" smtClean="0"/>
              <a:t>‹nº›</a:t>
            </a:fld>
            <a:endParaRPr lang="pt-PT"/>
          </a:p>
        </p:txBody>
      </p:sp>
    </p:spTree>
    <p:extLst>
      <p:ext uri="{BB962C8B-B14F-4D97-AF65-F5344CB8AC3E}">
        <p14:creationId xmlns:p14="http://schemas.microsoft.com/office/powerpoint/2010/main" val="6762482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36C500-34D3-4482-B7B4-B46535949EE8}"/>
              </a:ext>
            </a:extLst>
          </p:cNvPr>
          <p:cNvSpPr>
            <a:spLocks noGrp="1"/>
          </p:cNvSpPr>
          <p:nvPr>
            <p:ph type="ctrTitle"/>
          </p:nvPr>
        </p:nvSpPr>
        <p:spPr>
          <a:xfrm>
            <a:off x="1524000" y="0"/>
            <a:ext cx="9144000" cy="1842052"/>
          </a:xfrm>
        </p:spPr>
        <p:txBody>
          <a:bodyPr>
            <a:normAutofit/>
          </a:bodyPr>
          <a:lstStyle/>
          <a:p>
            <a:r>
              <a:rPr lang="en-US" sz="5400" dirty="0">
                <a:latin typeface="Arial Black" panose="020B0A04020102020204" pitchFamily="34" charset="0"/>
              </a:rPr>
              <a:t>The fauna of the Ria Formosa</a:t>
            </a:r>
            <a:endParaRPr lang="pt-PT" sz="5400" dirty="0">
              <a:latin typeface="Arial Black" panose="020B0A04020102020204" pitchFamily="34" charset="0"/>
            </a:endParaRPr>
          </a:p>
        </p:txBody>
      </p:sp>
      <p:pic>
        <p:nvPicPr>
          <p:cNvPr id="5" name="Imagem 4">
            <a:extLst>
              <a:ext uri="{FF2B5EF4-FFF2-40B4-BE49-F238E27FC236}">
                <a16:creationId xmlns:a16="http://schemas.microsoft.com/office/drawing/2014/main" id="{52288D3D-3A9F-4783-B1DD-1041FFDD9DC5}"/>
              </a:ext>
            </a:extLst>
          </p:cNvPr>
          <p:cNvPicPr>
            <a:picLocks noChangeAspect="1"/>
          </p:cNvPicPr>
          <p:nvPr/>
        </p:nvPicPr>
        <p:blipFill>
          <a:blip r:embed="rId2"/>
          <a:stretch>
            <a:fillRect/>
          </a:stretch>
        </p:blipFill>
        <p:spPr>
          <a:xfrm>
            <a:off x="3164170" y="2019437"/>
            <a:ext cx="5863659" cy="4544336"/>
          </a:xfrm>
          <a:prstGeom prst="rect">
            <a:avLst/>
          </a:prstGeom>
        </p:spPr>
      </p:pic>
    </p:spTree>
    <p:extLst>
      <p:ext uri="{BB962C8B-B14F-4D97-AF65-F5344CB8AC3E}">
        <p14:creationId xmlns:p14="http://schemas.microsoft.com/office/powerpoint/2010/main" val="1243937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1623C5-E121-4F0F-9E08-2C514BC74399}"/>
              </a:ext>
            </a:extLst>
          </p:cNvPr>
          <p:cNvSpPr>
            <a:spLocks noGrp="1"/>
          </p:cNvSpPr>
          <p:nvPr>
            <p:ph type="title"/>
          </p:nvPr>
        </p:nvSpPr>
        <p:spPr>
          <a:xfrm>
            <a:off x="914400" y="20016"/>
            <a:ext cx="10515600" cy="1252193"/>
          </a:xfrm>
        </p:spPr>
        <p:txBody>
          <a:bodyPr/>
          <a:lstStyle/>
          <a:p>
            <a:r>
              <a:rPr lang="pt-PT" sz="5400" dirty="0">
                <a:latin typeface="Arial Black" panose="020B0A04020102020204" pitchFamily="34" charset="0"/>
              </a:rPr>
              <a:t>Endangered</a:t>
            </a:r>
            <a:r>
              <a:rPr lang="pt-PT" dirty="0">
                <a:latin typeface="Arial Black" panose="020B0A04020102020204" pitchFamily="34" charset="0"/>
              </a:rPr>
              <a:t> </a:t>
            </a:r>
            <a:r>
              <a:rPr lang="pt-PT" sz="5400" dirty="0">
                <a:latin typeface="Arial Black" panose="020B0A04020102020204" pitchFamily="34" charset="0"/>
              </a:rPr>
              <a:t>Species</a:t>
            </a:r>
          </a:p>
        </p:txBody>
      </p:sp>
      <p:sp>
        <p:nvSpPr>
          <p:cNvPr id="3" name="Marcador de Posição do Texto 2">
            <a:extLst>
              <a:ext uri="{FF2B5EF4-FFF2-40B4-BE49-F238E27FC236}">
                <a16:creationId xmlns:a16="http://schemas.microsoft.com/office/drawing/2014/main" id="{0FE99E0F-5DF4-4164-B249-A515D1F7CFF9}"/>
              </a:ext>
            </a:extLst>
          </p:cNvPr>
          <p:cNvSpPr>
            <a:spLocks noGrp="1"/>
          </p:cNvSpPr>
          <p:nvPr>
            <p:ph type="body" idx="1"/>
          </p:nvPr>
        </p:nvSpPr>
        <p:spPr>
          <a:xfrm>
            <a:off x="938213" y="1272209"/>
            <a:ext cx="5157787" cy="823912"/>
          </a:xfrm>
        </p:spPr>
        <p:txBody>
          <a:bodyPr>
            <a:normAutofit/>
          </a:bodyPr>
          <a:lstStyle/>
          <a:p>
            <a:r>
              <a:rPr lang="pt-PT" sz="4000" dirty="0">
                <a:latin typeface="Arial" panose="020B0604020202020204" pitchFamily="34" charset="0"/>
                <a:cs typeface="Arial" panose="020B0604020202020204" pitchFamily="34" charset="0"/>
              </a:rPr>
              <a:t>Seahorse</a:t>
            </a:r>
          </a:p>
        </p:txBody>
      </p:sp>
      <p:sp>
        <p:nvSpPr>
          <p:cNvPr id="4" name="Marcador de Posição de Conteúdo 3">
            <a:extLst>
              <a:ext uri="{FF2B5EF4-FFF2-40B4-BE49-F238E27FC236}">
                <a16:creationId xmlns:a16="http://schemas.microsoft.com/office/drawing/2014/main" id="{C9D69108-AC36-4CE2-BAB3-C9A1D0EFA02A}"/>
              </a:ext>
            </a:extLst>
          </p:cNvPr>
          <p:cNvSpPr>
            <a:spLocks noGrp="1"/>
          </p:cNvSpPr>
          <p:nvPr>
            <p:ph sz="half" idx="2"/>
          </p:nvPr>
        </p:nvSpPr>
        <p:spPr>
          <a:xfrm>
            <a:off x="962026" y="2096121"/>
            <a:ext cx="5157787" cy="3684588"/>
          </a:xfrm>
        </p:spPr>
        <p:txBody>
          <a:bodyPr>
            <a:noAutofit/>
          </a:bodyPr>
          <a:lstStyle/>
          <a:p>
            <a:r>
              <a:rPr lang="en-US" sz="2400" dirty="0">
                <a:latin typeface="Bahnschrift SemiBold" panose="020B0502040204020203" pitchFamily="34" charset="0"/>
              </a:rPr>
              <a:t>Seahorses are the most endangered species in the Ria Formosa, having been the place in the world where they concentrated the most, and over the years they have dropped about 90% of their population due to various factors, illegal fishing, accidental fishing, illegal trafficking among others.</a:t>
            </a:r>
            <a:endParaRPr lang="pt-PT" sz="2400" dirty="0">
              <a:latin typeface="Bahnschrift SemiBold" panose="020B0502040204020203" pitchFamily="34" charset="0"/>
            </a:endParaRPr>
          </a:p>
        </p:txBody>
      </p:sp>
      <p:pic>
        <p:nvPicPr>
          <p:cNvPr id="7" name="Imagem 6">
            <a:extLst>
              <a:ext uri="{FF2B5EF4-FFF2-40B4-BE49-F238E27FC236}">
                <a16:creationId xmlns:a16="http://schemas.microsoft.com/office/drawing/2014/main" id="{D72F33D7-DD26-42D3-8A0F-6A1FEFAA9129}"/>
              </a:ext>
            </a:extLst>
          </p:cNvPr>
          <p:cNvPicPr>
            <a:picLocks noChangeAspect="1"/>
          </p:cNvPicPr>
          <p:nvPr/>
        </p:nvPicPr>
        <p:blipFill>
          <a:blip r:embed="rId2"/>
          <a:stretch>
            <a:fillRect/>
          </a:stretch>
        </p:blipFill>
        <p:spPr>
          <a:xfrm>
            <a:off x="7239842" y="1272209"/>
            <a:ext cx="4013945" cy="5020106"/>
          </a:xfrm>
          <a:prstGeom prst="rect">
            <a:avLst/>
          </a:prstGeom>
        </p:spPr>
      </p:pic>
    </p:spTree>
    <p:extLst>
      <p:ext uri="{BB962C8B-B14F-4D97-AF65-F5344CB8AC3E}">
        <p14:creationId xmlns:p14="http://schemas.microsoft.com/office/powerpoint/2010/main" val="372724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p:cTn id="14"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80">
                                          <p:stCondLst>
                                            <p:cond delay="0"/>
                                          </p:stCondLst>
                                        </p:cTn>
                                        <p:tgtEl>
                                          <p:spTgt spid="7"/>
                                        </p:tgtEl>
                                      </p:cBhvr>
                                    </p:animEffect>
                                    <p:anim calcmode="lin" valueType="num">
                                      <p:cBhvr>
                                        <p:cTn id="2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7" dur="26">
                                          <p:stCondLst>
                                            <p:cond delay="650"/>
                                          </p:stCondLst>
                                        </p:cTn>
                                        <p:tgtEl>
                                          <p:spTgt spid="7"/>
                                        </p:tgtEl>
                                      </p:cBhvr>
                                      <p:to x="100000" y="60000"/>
                                    </p:animScale>
                                    <p:animScale>
                                      <p:cBhvr>
                                        <p:cTn id="28" dur="166" decel="50000">
                                          <p:stCondLst>
                                            <p:cond delay="676"/>
                                          </p:stCondLst>
                                        </p:cTn>
                                        <p:tgtEl>
                                          <p:spTgt spid="7"/>
                                        </p:tgtEl>
                                      </p:cBhvr>
                                      <p:to x="100000" y="100000"/>
                                    </p:animScale>
                                    <p:animScale>
                                      <p:cBhvr>
                                        <p:cTn id="29" dur="26">
                                          <p:stCondLst>
                                            <p:cond delay="1312"/>
                                          </p:stCondLst>
                                        </p:cTn>
                                        <p:tgtEl>
                                          <p:spTgt spid="7"/>
                                        </p:tgtEl>
                                      </p:cBhvr>
                                      <p:to x="100000" y="80000"/>
                                    </p:animScale>
                                    <p:animScale>
                                      <p:cBhvr>
                                        <p:cTn id="30" dur="166" decel="50000">
                                          <p:stCondLst>
                                            <p:cond delay="1338"/>
                                          </p:stCondLst>
                                        </p:cTn>
                                        <p:tgtEl>
                                          <p:spTgt spid="7"/>
                                        </p:tgtEl>
                                      </p:cBhvr>
                                      <p:to x="100000" y="100000"/>
                                    </p:animScale>
                                    <p:animScale>
                                      <p:cBhvr>
                                        <p:cTn id="31" dur="26">
                                          <p:stCondLst>
                                            <p:cond delay="1642"/>
                                          </p:stCondLst>
                                        </p:cTn>
                                        <p:tgtEl>
                                          <p:spTgt spid="7"/>
                                        </p:tgtEl>
                                      </p:cBhvr>
                                      <p:to x="100000" y="90000"/>
                                    </p:animScale>
                                    <p:animScale>
                                      <p:cBhvr>
                                        <p:cTn id="32" dur="166" decel="50000">
                                          <p:stCondLst>
                                            <p:cond delay="1668"/>
                                          </p:stCondLst>
                                        </p:cTn>
                                        <p:tgtEl>
                                          <p:spTgt spid="7"/>
                                        </p:tgtEl>
                                      </p:cBhvr>
                                      <p:to x="100000" y="100000"/>
                                    </p:animScale>
                                    <p:animScale>
                                      <p:cBhvr>
                                        <p:cTn id="33" dur="26">
                                          <p:stCondLst>
                                            <p:cond delay="1808"/>
                                          </p:stCondLst>
                                        </p:cTn>
                                        <p:tgtEl>
                                          <p:spTgt spid="7"/>
                                        </p:tgtEl>
                                      </p:cBhvr>
                                      <p:to x="100000" y="95000"/>
                                    </p:animScale>
                                    <p:animScale>
                                      <p:cBhvr>
                                        <p:cTn id="34"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504026-A9B1-450A-A3AF-D33B24874BF1}"/>
              </a:ext>
            </a:extLst>
          </p:cNvPr>
          <p:cNvSpPr>
            <a:spLocks noGrp="1"/>
          </p:cNvSpPr>
          <p:nvPr>
            <p:ph type="title"/>
          </p:nvPr>
        </p:nvSpPr>
        <p:spPr/>
        <p:txBody>
          <a:bodyPr>
            <a:normAutofit/>
          </a:bodyPr>
          <a:lstStyle/>
          <a:p>
            <a:r>
              <a:rPr lang="pt-PT" sz="5400" dirty="0">
                <a:latin typeface="Arial Black" panose="020B0A04020102020204" pitchFamily="34" charset="0"/>
              </a:rPr>
              <a:t>Endangered Species</a:t>
            </a:r>
          </a:p>
        </p:txBody>
      </p:sp>
      <p:sp>
        <p:nvSpPr>
          <p:cNvPr id="3" name="Marcador de Posição do Texto 2">
            <a:extLst>
              <a:ext uri="{FF2B5EF4-FFF2-40B4-BE49-F238E27FC236}">
                <a16:creationId xmlns:a16="http://schemas.microsoft.com/office/drawing/2014/main" id="{A97D216A-F19E-476D-A407-93F3261990E5}"/>
              </a:ext>
            </a:extLst>
          </p:cNvPr>
          <p:cNvSpPr>
            <a:spLocks noGrp="1"/>
          </p:cNvSpPr>
          <p:nvPr>
            <p:ph type="body" idx="1"/>
          </p:nvPr>
        </p:nvSpPr>
        <p:spPr>
          <a:xfrm>
            <a:off x="862014" y="1866693"/>
            <a:ext cx="5157787" cy="823912"/>
          </a:xfrm>
        </p:spPr>
        <p:txBody>
          <a:bodyPr>
            <a:normAutofit/>
          </a:bodyPr>
          <a:lstStyle/>
          <a:p>
            <a:r>
              <a:rPr lang="pt-PT" sz="4400" dirty="0">
                <a:latin typeface="Arial" panose="020B0604020202020204" pitchFamily="34" charset="0"/>
                <a:cs typeface="Arial" panose="020B0604020202020204" pitchFamily="34" charset="0"/>
              </a:rPr>
              <a:t>Sea cucumbers</a:t>
            </a:r>
          </a:p>
          <a:p>
            <a:endParaRPr lang="pt-PT" dirty="0"/>
          </a:p>
        </p:txBody>
      </p:sp>
      <p:sp>
        <p:nvSpPr>
          <p:cNvPr id="4" name="Marcador de Posição de Conteúdo 3">
            <a:extLst>
              <a:ext uri="{FF2B5EF4-FFF2-40B4-BE49-F238E27FC236}">
                <a16:creationId xmlns:a16="http://schemas.microsoft.com/office/drawing/2014/main" id="{F36F613E-C3E4-440E-91CC-A0CC065672D5}"/>
              </a:ext>
            </a:extLst>
          </p:cNvPr>
          <p:cNvSpPr>
            <a:spLocks noGrp="1"/>
          </p:cNvSpPr>
          <p:nvPr>
            <p:ph sz="half" idx="2"/>
          </p:nvPr>
        </p:nvSpPr>
        <p:spPr>
          <a:xfrm>
            <a:off x="213995" y="2397918"/>
            <a:ext cx="6292821" cy="4334185"/>
          </a:xfrm>
        </p:spPr>
        <p:txBody>
          <a:bodyPr>
            <a:noAutofit/>
          </a:bodyPr>
          <a:lstStyle/>
          <a:p>
            <a:r>
              <a:rPr lang="en-US" sz="2400" dirty="0">
                <a:latin typeface="Bahnschrift SemiBold" panose="020B0502040204020203" pitchFamily="34" charset="0"/>
              </a:rPr>
              <a:t>In two years, 75% of the sea cucumber population disappeared in several places in the Ria Formosa. The species Holothuria arguinensis is the most affected: next to the island of Armona there were 120 individuals per hectare, in 2014. Today, there are about 30. Despite being in the protected area of the Ria Formosa Natural Park, it is close to the islands of Armona and of the Breech that the biggest losses are detected. All this due to fishing and illegal selling, usually sold in the Asian market.</a:t>
            </a:r>
            <a:endParaRPr lang="pt-PT" sz="2400" dirty="0">
              <a:latin typeface="Bahnschrift SemiBold" panose="020B0502040204020203" pitchFamily="34" charset="0"/>
            </a:endParaRPr>
          </a:p>
        </p:txBody>
      </p:sp>
      <p:pic>
        <p:nvPicPr>
          <p:cNvPr id="9" name="Marcador de Posição de Conteúdo 8">
            <a:extLst>
              <a:ext uri="{FF2B5EF4-FFF2-40B4-BE49-F238E27FC236}">
                <a16:creationId xmlns:a16="http://schemas.microsoft.com/office/drawing/2014/main" id="{8D722FCB-F76E-46B9-B57F-4EE7D3DEB193}"/>
              </a:ext>
            </a:extLst>
          </p:cNvPr>
          <p:cNvPicPr>
            <a:picLocks noGrp="1" noChangeAspect="1"/>
          </p:cNvPicPr>
          <p:nvPr>
            <p:ph sz="quarter" idx="4"/>
          </p:nvPr>
        </p:nvPicPr>
        <p:blipFill>
          <a:blip r:embed="rId2"/>
          <a:stretch>
            <a:fillRect/>
          </a:stretch>
        </p:blipFill>
        <p:spPr>
          <a:xfrm>
            <a:off x="6685983" y="2132876"/>
            <a:ext cx="5384787" cy="3578812"/>
          </a:xfrm>
          <a:prstGeom prst="rect">
            <a:avLst/>
          </a:prstGeom>
        </p:spPr>
      </p:pic>
    </p:spTree>
    <p:extLst>
      <p:ext uri="{BB962C8B-B14F-4D97-AF65-F5344CB8AC3E}">
        <p14:creationId xmlns:p14="http://schemas.microsoft.com/office/powerpoint/2010/main" val="264449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p:cTn id="14"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80">
                                          <p:stCondLst>
                                            <p:cond delay="0"/>
                                          </p:stCondLst>
                                        </p:cTn>
                                        <p:tgtEl>
                                          <p:spTgt spid="9"/>
                                        </p:tgtEl>
                                      </p:cBhvr>
                                    </p:animEffect>
                                    <p:anim calcmode="lin" valueType="num">
                                      <p:cBhvr>
                                        <p:cTn id="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7" dur="26">
                                          <p:stCondLst>
                                            <p:cond delay="650"/>
                                          </p:stCondLst>
                                        </p:cTn>
                                        <p:tgtEl>
                                          <p:spTgt spid="9"/>
                                        </p:tgtEl>
                                      </p:cBhvr>
                                      <p:to x="100000" y="60000"/>
                                    </p:animScale>
                                    <p:animScale>
                                      <p:cBhvr>
                                        <p:cTn id="28" dur="166" decel="50000">
                                          <p:stCondLst>
                                            <p:cond delay="676"/>
                                          </p:stCondLst>
                                        </p:cTn>
                                        <p:tgtEl>
                                          <p:spTgt spid="9"/>
                                        </p:tgtEl>
                                      </p:cBhvr>
                                      <p:to x="100000" y="100000"/>
                                    </p:animScale>
                                    <p:animScale>
                                      <p:cBhvr>
                                        <p:cTn id="29" dur="26">
                                          <p:stCondLst>
                                            <p:cond delay="1312"/>
                                          </p:stCondLst>
                                        </p:cTn>
                                        <p:tgtEl>
                                          <p:spTgt spid="9"/>
                                        </p:tgtEl>
                                      </p:cBhvr>
                                      <p:to x="100000" y="80000"/>
                                    </p:animScale>
                                    <p:animScale>
                                      <p:cBhvr>
                                        <p:cTn id="30" dur="166" decel="50000">
                                          <p:stCondLst>
                                            <p:cond delay="1338"/>
                                          </p:stCondLst>
                                        </p:cTn>
                                        <p:tgtEl>
                                          <p:spTgt spid="9"/>
                                        </p:tgtEl>
                                      </p:cBhvr>
                                      <p:to x="100000" y="100000"/>
                                    </p:animScale>
                                    <p:animScale>
                                      <p:cBhvr>
                                        <p:cTn id="31" dur="26">
                                          <p:stCondLst>
                                            <p:cond delay="1642"/>
                                          </p:stCondLst>
                                        </p:cTn>
                                        <p:tgtEl>
                                          <p:spTgt spid="9"/>
                                        </p:tgtEl>
                                      </p:cBhvr>
                                      <p:to x="100000" y="90000"/>
                                    </p:animScale>
                                    <p:animScale>
                                      <p:cBhvr>
                                        <p:cTn id="32" dur="166" decel="50000">
                                          <p:stCondLst>
                                            <p:cond delay="1668"/>
                                          </p:stCondLst>
                                        </p:cTn>
                                        <p:tgtEl>
                                          <p:spTgt spid="9"/>
                                        </p:tgtEl>
                                      </p:cBhvr>
                                      <p:to x="100000" y="100000"/>
                                    </p:animScale>
                                    <p:animScale>
                                      <p:cBhvr>
                                        <p:cTn id="33" dur="26">
                                          <p:stCondLst>
                                            <p:cond delay="1808"/>
                                          </p:stCondLst>
                                        </p:cTn>
                                        <p:tgtEl>
                                          <p:spTgt spid="9"/>
                                        </p:tgtEl>
                                      </p:cBhvr>
                                      <p:to x="100000" y="95000"/>
                                    </p:animScale>
                                    <p:animScale>
                                      <p:cBhvr>
                                        <p:cTn id="34"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AAAA69-AA03-4787-9E12-CB6979C4BAB3}"/>
              </a:ext>
            </a:extLst>
          </p:cNvPr>
          <p:cNvSpPr>
            <a:spLocks noGrp="1"/>
          </p:cNvSpPr>
          <p:nvPr>
            <p:ph type="title"/>
          </p:nvPr>
        </p:nvSpPr>
        <p:spPr/>
        <p:txBody>
          <a:bodyPr/>
          <a:lstStyle/>
          <a:p>
            <a:r>
              <a:rPr lang="pt-PT" dirty="0">
                <a:latin typeface="Arial Black" panose="020B0A04020102020204" pitchFamily="34" charset="0"/>
              </a:rPr>
              <a:t>Work done by:</a:t>
            </a:r>
            <a:br>
              <a:rPr lang="pt-PT" dirty="0">
                <a:latin typeface="Arial Black" panose="020B0A04020102020204" pitchFamily="34" charset="0"/>
              </a:rPr>
            </a:br>
            <a:endParaRPr lang="pt-PT" dirty="0">
              <a:latin typeface="Arial Black" panose="020B0A04020102020204" pitchFamily="34" charset="0"/>
            </a:endParaRPr>
          </a:p>
        </p:txBody>
      </p:sp>
      <p:sp>
        <p:nvSpPr>
          <p:cNvPr id="3" name="Marcador de Posição de Conteúdo 2">
            <a:extLst>
              <a:ext uri="{FF2B5EF4-FFF2-40B4-BE49-F238E27FC236}">
                <a16:creationId xmlns:a16="http://schemas.microsoft.com/office/drawing/2014/main" id="{57F3D6D8-3F46-490F-BD29-3AADF5823A10}"/>
              </a:ext>
            </a:extLst>
          </p:cNvPr>
          <p:cNvSpPr>
            <a:spLocks noGrp="1"/>
          </p:cNvSpPr>
          <p:nvPr>
            <p:ph idx="1"/>
          </p:nvPr>
        </p:nvSpPr>
        <p:spPr/>
        <p:txBody>
          <a:bodyPr/>
          <a:lstStyle/>
          <a:p>
            <a:r>
              <a:rPr lang="pt-PT" b="1" dirty="0">
                <a:latin typeface="Harrington" panose="04040505050A02020702" pitchFamily="82" charset="0"/>
                <a:cs typeface="Dubai Light" panose="020B0303030403030204" pitchFamily="34" charset="-78"/>
              </a:rPr>
              <a:t>Beatriz Carmo 8ºC nº2</a:t>
            </a:r>
          </a:p>
          <a:p>
            <a:r>
              <a:rPr lang="pt-PT" b="1" dirty="0">
                <a:latin typeface="Harrington" panose="04040505050A02020702" pitchFamily="82" charset="0"/>
                <a:cs typeface="Dubai Light" panose="020B0303030403030204" pitchFamily="34" charset="-78"/>
              </a:rPr>
              <a:t>Inês David 8ºC nº12</a:t>
            </a:r>
          </a:p>
        </p:txBody>
      </p:sp>
      <p:pic>
        <p:nvPicPr>
          <p:cNvPr id="5" name="Imagem 4">
            <a:extLst>
              <a:ext uri="{FF2B5EF4-FFF2-40B4-BE49-F238E27FC236}">
                <a16:creationId xmlns:a16="http://schemas.microsoft.com/office/drawing/2014/main" id="{787808A7-57C2-48C4-BA61-E119F7499962}"/>
              </a:ext>
            </a:extLst>
          </p:cNvPr>
          <p:cNvPicPr>
            <a:picLocks noChangeAspect="1"/>
          </p:cNvPicPr>
          <p:nvPr/>
        </p:nvPicPr>
        <p:blipFill>
          <a:blip r:embed="rId2"/>
          <a:stretch>
            <a:fillRect/>
          </a:stretch>
        </p:blipFill>
        <p:spPr>
          <a:xfrm>
            <a:off x="5985581" y="1825625"/>
            <a:ext cx="3396957" cy="4522994"/>
          </a:xfrm>
          <a:prstGeom prst="rect">
            <a:avLst/>
          </a:prstGeom>
        </p:spPr>
      </p:pic>
      <p:pic>
        <p:nvPicPr>
          <p:cNvPr id="7" name="Imagem 6">
            <a:extLst>
              <a:ext uri="{FF2B5EF4-FFF2-40B4-BE49-F238E27FC236}">
                <a16:creationId xmlns:a16="http://schemas.microsoft.com/office/drawing/2014/main" id="{3661AFD3-0D1B-4E54-9084-620CE46DFF00}"/>
              </a:ext>
            </a:extLst>
          </p:cNvPr>
          <p:cNvPicPr>
            <a:picLocks noChangeAspect="1"/>
          </p:cNvPicPr>
          <p:nvPr/>
        </p:nvPicPr>
        <p:blipFill>
          <a:blip r:embed="rId3"/>
          <a:stretch>
            <a:fillRect/>
          </a:stretch>
        </p:blipFill>
        <p:spPr>
          <a:xfrm>
            <a:off x="1086679" y="3194602"/>
            <a:ext cx="4199524" cy="3154017"/>
          </a:xfrm>
          <a:prstGeom prst="rect">
            <a:avLst/>
          </a:prstGeom>
        </p:spPr>
      </p:pic>
    </p:spTree>
    <p:extLst>
      <p:ext uri="{BB962C8B-B14F-4D97-AF65-F5344CB8AC3E}">
        <p14:creationId xmlns:p14="http://schemas.microsoft.com/office/powerpoint/2010/main" val="2537558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TM03457444[[fn=Base]]</Template>
  <TotalTime>114</TotalTime>
  <Words>179</Words>
  <Application>Microsoft Office PowerPoint</Application>
  <PresentationFormat>Ecrã Panorâmico</PresentationFormat>
  <Paragraphs>10</Paragraphs>
  <Slides>4</Slides>
  <Notes>0</Notes>
  <HiddenSlides>0</HiddenSlides>
  <MMClips>0</MMClips>
  <ScaleCrop>false</ScaleCrop>
  <HeadingPairs>
    <vt:vector size="6" baseType="variant">
      <vt:variant>
        <vt:lpstr>Tipos de letra usados</vt:lpstr>
      </vt:variant>
      <vt:variant>
        <vt:i4>6</vt:i4>
      </vt:variant>
      <vt:variant>
        <vt:lpstr>Tema</vt:lpstr>
      </vt:variant>
      <vt:variant>
        <vt:i4>1</vt:i4>
      </vt:variant>
      <vt:variant>
        <vt:lpstr>Títulos dos diapositivos</vt:lpstr>
      </vt:variant>
      <vt:variant>
        <vt:i4>4</vt:i4>
      </vt:variant>
    </vt:vector>
  </HeadingPairs>
  <TitlesOfParts>
    <vt:vector size="11" baseType="lpstr">
      <vt:lpstr>Arial</vt:lpstr>
      <vt:lpstr>Arial Black</vt:lpstr>
      <vt:lpstr>Bahnschrift SemiBold</vt:lpstr>
      <vt:lpstr>Calibri</vt:lpstr>
      <vt:lpstr>Calibri Light</vt:lpstr>
      <vt:lpstr>Harrington</vt:lpstr>
      <vt:lpstr>Tema do Office</vt:lpstr>
      <vt:lpstr>The fauna of the Ria Formosa</vt:lpstr>
      <vt:lpstr>Endangered Species</vt:lpstr>
      <vt:lpstr>Endangered Species</vt:lpstr>
      <vt:lpstr>Work done by: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renata batista</dc:creator>
  <cp:lastModifiedBy>Email Service</cp:lastModifiedBy>
  <cp:revision>10</cp:revision>
  <dcterms:created xsi:type="dcterms:W3CDTF">2021-02-27T17:04:47Z</dcterms:created>
  <dcterms:modified xsi:type="dcterms:W3CDTF">2021-07-04T21:57:47Z</dcterms:modified>
</cp:coreProperties>
</file>