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Εικόνα 4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Εικόνα 4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Εικόνα 8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5" name="Εικόνα 8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0"/>
            <a:ext cx="7162200" cy="6857280"/>
          </a:xfrm>
          <a:prstGeom prst="rect">
            <a:avLst/>
          </a:prstGeom>
          <a:gradFill>
            <a:gsLst>
              <a:gs pos="0">
                <a:srgbClr val="FEFEFE">
                  <a:alpha val="0"/>
                </a:srgbClr>
              </a:gs>
              <a:gs pos="100000">
                <a:srgbClr val="010101">
                  <a:alpha val="53000"/>
                </a:srgbClr>
              </a:gs>
            </a:gsLst>
            <a:lin ang="8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1143000" y="0"/>
            <a:ext cx="8000280" cy="6857280"/>
          </a:xfrm>
          <a:prstGeom prst="rect">
            <a:avLst/>
          </a:prstGeom>
          <a:gradFill>
            <a:gsLst>
              <a:gs pos="0">
                <a:srgbClr val="FEFEFE">
                  <a:alpha val="0"/>
                </a:srgbClr>
              </a:gs>
              <a:gs pos="100000">
                <a:srgbClr val="010101">
                  <a:alpha val="57000"/>
                </a:srgbClr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10800000">
            <a:off x="8549640" y="6606360"/>
            <a:ext cx="7920360" cy="53640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5000"/>
                </a:srgbClr>
              </a:gs>
              <a:gs pos="100000">
                <a:srgbClr val="010101">
                  <a:alpha val="27000"/>
                </a:srgbClr>
              </a:gs>
            </a:gsLst>
            <a:lin ang="0"/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731520" y="575280"/>
            <a:ext cx="7695360" cy="571428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731520" y="576000"/>
            <a:ext cx="7695360" cy="5714280"/>
          </a:xfrm>
          <a:prstGeom prst="rect">
            <a:avLst/>
          </a:prstGeom>
          <a:blipFill>
            <a:blip r:embed="rId15"/>
            <a:tile/>
          </a:blipFill>
          <a:ln w="648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2"/>
          <p:cNvPicPr/>
          <p:nvPr/>
        </p:nvPicPr>
        <p:blipFill>
          <a:blip r:embed="rId16"/>
          <a:stretch/>
        </p:blipFill>
        <p:spPr>
          <a:xfrm rot="1435800">
            <a:off x="543240" y="272160"/>
            <a:ext cx="567000" cy="567000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16"/>
          <a:stretch/>
        </p:blipFill>
        <p:spPr>
          <a:xfrm rot="4096200">
            <a:off x="8115480" y="298080"/>
            <a:ext cx="566280" cy="566280"/>
          </a:xfrm>
          <a:prstGeom prst="rect">
            <a:avLst/>
          </a:prstGeom>
          <a:ln>
            <a:noFill/>
          </a:ln>
        </p:spPr>
      </p:pic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7162200" cy="6857280"/>
          </a:xfrm>
          <a:prstGeom prst="rect">
            <a:avLst/>
          </a:prstGeom>
          <a:gradFill>
            <a:gsLst>
              <a:gs pos="0">
                <a:srgbClr val="FEFEFE">
                  <a:alpha val="0"/>
                </a:srgbClr>
              </a:gs>
              <a:gs pos="100000">
                <a:srgbClr val="010101">
                  <a:alpha val="53000"/>
                </a:srgbClr>
              </a:gs>
            </a:gsLst>
            <a:lin ang="8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1143000" y="0"/>
            <a:ext cx="8000280" cy="6857280"/>
          </a:xfrm>
          <a:prstGeom prst="rect">
            <a:avLst/>
          </a:prstGeom>
          <a:gradFill>
            <a:gsLst>
              <a:gs pos="0">
                <a:srgbClr val="FEFEFE">
                  <a:alpha val="0"/>
                </a:srgbClr>
              </a:gs>
              <a:gs pos="100000">
                <a:srgbClr val="010101">
                  <a:alpha val="57000"/>
                </a:srgbClr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3"/>
          <p:cNvSpPr/>
          <p:nvPr/>
        </p:nvSpPr>
        <p:spPr>
          <a:xfrm rot="10800000">
            <a:off x="8549640" y="6606360"/>
            <a:ext cx="7920360" cy="53640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5000"/>
                </a:srgbClr>
              </a:gs>
              <a:gs pos="100000">
                <a:srgbClr val="010101">
                  <a:alpha val="27000"/>
                </a:srgbClr>
              </a:gs>
            </a:gsLst>
            <a:lin ang="0"/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4"/>
          <p:cNvSpPr/>
          <p:nvPr/>
        </p:nvSpPr>
        <p:spPr>
          <a:xfrm>
            <a:off x="731520" y="575280"/>
            <a:ext cx="7695360" cy="571428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5"/>
          <p:cNvSpPr/>
          <p:nvPr/>
        </p:nvSpPr>
        <p:spPr>
          <a:xfrm>
            <a:off x="731520" y="576000"/>
            <a:ext cx="7695360" cy="5714280"/>
          </a:xfrm>
          <a:prstGeom prst="rect">
            <a:avLst/>
          </a:prstGeom>
          <a:blipFill>
            <a:blip r:embed="rId15"/>
            <a:tile/>
          </a:blipFill>
          <a:ln w="648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8" name="Picture 2"/>
          <p:cNvPicPr/>
          <p:nvPr/>
        </p:nvPicPr>
        <p:blipFill>
          <a:blip r:embed="rId16"/>
          <a:stretch/>
        </p:blipFill>
        <p:spPr>
          <a:xfrm rot="1435800">
            <a:off x="543240" y="272160"/>
            <a:ext cx="567000" cy="567000"/>
          </a:xfrm>
          <a:prstGeom prst="rect">
            <a:avLst/>
          </a:prstGeom>
          <a:ln>
            <a:noFill/>
          </a:ln>
        </p:spPr>
      </p:pic>
      <p:pic>
        <p:nvPicPr>
          <p:cNvPr id="49" name="Picture 2"/>
          <p:cNvPicPr/>
          <p:nvPr/>
        </p:nvPicPr>
        <p:blipFill>
          <a:blip r:embed="rId16"/>
          <a:stretch/>
        </p:blipFill>
        <p:spPr>
          <a:xfrm rot="4096200">
            <a:off x="8115480" y="298080"/>
            <a:ext cx="566280" cy="566280"/>
          </a:xfrm>
          <a:prstGeom prst="rect">
            <a:avLst/>
          </a:prstGeom>
          <a:ln>
            <a:noFill/>
          </a:ln>
        </p:spPr>
      </p:pic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Deutschland</a:t>
            </a:r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463040" y="2119320"/>
            <a:ext cx="6195600" cy="360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                    Unsere Heimat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2195640" y="2997000"/>
            <a:ext cx="4559400" cy="303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1619640" y="1484640"/>
            <a:ext cx="6218280" cy="374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/>
          <p:cNvPicPr/>
          <p:nvPr/>
        </p:nvPicPr>
        <p:blipFill>
          <a:blip r:embed="rId2"/>
          <a:stretch/>
        </p:blipFill>
        <p:spPr>
          <a:xfrm>
            <a:off x="1259640" y="1628640"/>
            <a:ext cx="6696000" cy="334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/>
          <p:cNvPicPr/>
          <p:nvPr/>
        </p:nvPicPr>
        <p:blipFill>
          <a:blip r:embed="rId2"/>
          <a:stretch/>
        </p:blipFill>
        <p:spPr>
          <a:xfrm>
            <a:off x="1403640" y="1335240"/>
            <a:ext cx="6426720" cy="428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/>
          <p:cNvPicPr/>
          <p:nvPr/>
        </p:nvPicPr>
        <p:blipFill>
          <a:blip r:embed="rId2"/>
          <a:stretch/>
        </p:blipFill>
        <p:spPr>
          <a:xfrm>
            <a:off x="899640" y="1429560"/>
            <a:ext cx="7464600" cy="419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/>
          <p:cNvPicPr/>
          <p:nvPr/>
        </p:nvPicPr>
        <p:blipFill>
          <a:blip r:embed="rId2"/>
          <a:stretch/>
        </p:blipFill>
        <p:spPr>
          <a:xfrm>
            <a:off x="1043640" y="980640"/>
            <a:ext cx="7167960" cy="477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/>
          <p:cNvPicPr/>
          <p:nvPr/>
        </p:nvPicPr>
        <p:blipFill>
          <a:blip r:embed="rId2"/>
          <a:stretch/>
        </p:blipFill>
        <p:spPr>
          <a:xfrm>
            <a:off x="1619640" y="1340640"/>
            <a:ext cx="5842440" cy="388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/>
          <p:cNvPicPr/>
          <p:nvPr/>
        </p:nvPicPr>
        <p:blipFill>
          <a:blip r:embed="rId2"/>
          <a:stretch/>
        </p:blipFill>
        <p:spPr>
          <a:xfrm>
            <a:off x="1043640" y="836640"/>
            <a:ext cx="6861240" cy="514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/>
          <p:cNvPicPr/>
          <p:nvPr/>
        </p:nvPicPr>
        <p:blipFill>
          <a:blip r:embed="rId2"/>
          <a:stretch/>
        </p:blipFill>
        <p:spPr>
          <a:xfrm>
            <a:off x="1187640" y="980640"/>
            <a:ext cx="6962400" cy="457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/>
          <p:cNvPicPr/>
          <p:nvPr/>
        </p:nvPicPr>
        <p:blipFill>
          <a:blip r:embed="rId2"/>
          <a:stretch/>
        </p:blipFill>
        <p:spPr>
          <a:xfrm>
            <a:off x="899640" y="836640"/>
            <a:ext cx="7293240" cy="494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/>
          <p:cNvPicPr/>
          <p:nvPr/>
        </p:nvPicPr>
        <p:blipFill>
          <a:blip r:embed="rId2"/>
          <a:stretch/>
        </p:blipFill>
        <p:spPr>
          <a:xfrm>
            <a:off x="899640" y="836640"/>
            <a:ext cx="7404480" cy="492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/>
          <p:cNvPicPr/>
          <p:nvPr/>
        </p:nvPicPr>
        <p:blipFill>
          <a:blip r:embed="rId2"/>
          <a:stretch/>
        </p:blipFill>
        <p:spPr>
          <a:xfrm>
            <a:off x="2267640" y="764640"/>
            <a:ext cx="4325040" cy="548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/>
          <p:cNvPicPr/>
          <p:nvPr/>
        </p:nvPicPr>
        <p:blipFill>
          <a:blip r:embed="rId2"/>
          <a:stretch/>
        </p:blipFill>
        <p:spPr>
          <a:xfrm>
            <a:off x="2699640" y="836640"/>
            <a:ext cx="3391200" cy="509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/>
          <p:nvPr/>
        </p:nvPicPr>
        <p:blipFill>
          <a:blip r:embed="rId2"/>
          <a:stretch/>
        </p:blipFill>
        <p:spPr>
          <a:xfrm>
            <a:off x="1691640" y="980640"/>
            <a:ext cx="5764680" cy="431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899640" y="1444320"/>
            <a:ext cx="7416000" cy="410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/>
          <p:cNvPicPr/>
          <p:nvPr/>
        </p:nvPicPr>
        <p:blipFill>
          <a:blip r:embed="rId2"/>
          <a:stretch/>
        </p:blipFill>
        <p:spPr>
          <a:xfrm>
            <a:off x="1320840" y="1262160"/>
            <a:ext cx="6501600" cy="4331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/>
          <p:cNvPicPr/>
          <p:nvPr/>
        </p:nvPicPr>
        <p:blipFill>
          <a:blip r:embed="rId2"/>
          <a:stretch/>
        </p:blipFill>
        <p:spPr>
          <a:xfrm>
            <a:off x="1115640" y="1196640"/>
            <a:ext cx="6887520" cy="417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/>
          <p:cNvPicPr/>
          <p:nvPr/>
        </p:nvPicPr>
        <p:blipFill>
          <a:blip r:embed="rId2"/>
          <a:stretch/>
        </p:blipFill>
        <p:spPr>
          <a:xfrm>
            <a:off x="1259640" y="1484640"/>
            <a:ext cx="6777360" cy="361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/>
          <p:cNvPicPr/>
          <p:nvPr/>
        </p:nvPicPr>
        <p:blipFill>
          <a:blip r:embed="rId2"/>
          <a:stretch/>
        </p:blipFill>
        <p:spPr>
          <a:xfrm>
            <a:off x="1109160" y="1124640"/>
            <a:ext cx="6702480" cy="445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/>
          <p:cNvPicPr/>
          <p:nvPr/>
        </p:nvPicPr>
        <p:blipFill>
          <a:blip r:embed="rId2"/>
          <a:stretch/>
        </p:blipFill>
        <p:spPr>
          <a:xfrm>
            <a:off x="1000080" y="747720"/>
            <a:ext cx="7143120" cy="536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/>
          <p:cNvPicPr/>
          <p:nvPr/>
        </p:nvPicPr>
        <p:blipFill>
          <a:blip r:embed="rId2"/>
          <a:stretch/>
        </p:blipFill>
        <p:spPr>
          <a:xfrm>
            <a:off x="1187640" y="1052640"/>
            <a:ext cx="6808320" cy="466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/>
          <p:cNvPicPr/>
          <p:nvPr/>
        </p:nvPicPr>
        <p:blipFill>
          <a:blip r:embed="rId2"/>
          <a:stretch/>
        </p:blipFill>
        <p:spPr>
          <a:xfrm>
            <a:off x="971640" y="1241280"/>
            <a:ext cx="7257960" cy="408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2"/>
          <a:stretch/>
        </p:blipFill>
        <p:spPr>
          <a:xfrm>
            <a:off x="1962000" y="764640"/>
            <a:ext cx="5328000" cy="513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/>
          <p:nvPr/>
        </p:nvPicPr>
        <p:blipFill>
          <a:blip r:embed="rId2"/>
          <a:stretch/>
        </p:blipFill>
        <p:spPr>
          <a:xfrm>
            <a:off x="1259640" y="1124640"/>
            <a:ext cx="6480000" cy="43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/>
          <p:cNvPicPr/>
          <p:nvPr/>
        </p:nvPicPr>
        <p:blipFill>
          <a:blip r:embed="rId2"/>
          <a:stretch/>
        </p:blipFill>
        <p:spPr>
          <a:xfrm>
            <a:off x="1547640" y="1194120"/>
            <a:ext cx="6058800" cy="403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/>
          <p:nvPr/>
        </p:nvPicPr>
        <p:blipFill>
          <a:blip r:embed="rId2"/>
          <a:stretch/>
        </p:blipFill>
        <p:spPr>
          <a:xfrm>
            <a:off x="971640" y="692640"/>
            <a:ext cx="7204680" cy="516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/>
          <p:cNvPicPr/>
          <p:nvPr/>
        </p:nvPicPr>
        <p:blipFill>
          <a:blip r:embed="rId2"/>
          <a:stretch/>
        </p:blipFill>
        <p:spPr>
          <a:xfrm>
            <a:off x="1043640" y="764640"/>
            <a:ext cx="7200000" cy="54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/>
          <p:nvPr/>
        </p:nvPicPr>
        <p:blipFill>
          <a:blip r:embed="rId2"/>
          <a:stretch/>
        </p:blipFill>
        <p:spPr>
          <a:xfrm>
            <a:off x="1115640" y="1268640"/>
            <a:ext cx="6952680" cy="424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/>
          <p:nvPr/>
        </p:nvPicPr>
        <p:blipFill>
          <a:blip r:embed="rId2"/>
          <a:stretch/>
        </p:blipFill>
        <p:spPr>
          <a:xfrm>
            <a:off x="1259640" y="1124640"/>
            <a:ext cx="6800040" cy="451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1547640" y="980640"/>
            <a:ext cx="6093000" cy="486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/>
          <p:cNvPicPr/>
          <p:nvPr/>
        </p:nvPicPr>
        <p:blipFill>
          <a:blip r:embed="rId2"/>
          <a:stretch/>
        </p:blipFill>
        <p:spPr>
          <a:xfrm>
            <a:off x="938880" y="908640"/>
            <a:ext cx="7357680" cy="489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</TotalTime>
  <Words>4</Words>
  <Application>Microsoft Office PowerPoint</Application>
  <PresentationFormat>Προβολή στην οθόνη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33" baseType="lpstr">
      <vt:lpstr>Office Theme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Programm Administrator</dc:creator>
  <cp:lastModifiedBy>user</cp:lastModifiedBy>
  <cp:revision>10</cp:revision>
  <dcterms:created xsi:type="dcterms:W3CDTF">2021-05-28T09:34:07Z</dcterms:created>
  <dcterms:modified xsi:type="dcterms:W3CDTF">2021-06-12T14:28:24Z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PresentationFormat">
    <vt:lpwstr>Bildschirmpräsentation (4:3)</vt:lpwstr>
  </property>
  <property fmtid="{D5CDD505-2E9C-101B-9397-08002B2CF9AE}" pid="4" name="Slides">
    <vt:i4>34</vt:i4>
  </property>
</Properties>
</file>