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9" r:id="rId4"/>
    <p:sldId id="258" r:id="rId5"/>
    <p:sldId id="260" r:id="rId6"/>
    <p:sldId id="269" r:id="rId7"/>
    <p:sldId id="275" r:id="rId8"/>
    <p:sldId id="288" r:id="rId9"/>
    <p:sldId id="273" r:id="rId10"/>
    <p:sldId id="276" r:id="rId11"/>
    <p:sldId id="271" r:id="rId12"/>
    <p:sldId id="284" r:id="rId13"/>
    <p:sldId id="277" r:id="rId14"/>
    <p:sldId id="282" r:id="rId15"/>
    <p:sldId id="278" r:id="rId16"/>
    <p:sldId id="283" r:id="rId17"/>
    <p:sldId id="279" r:id="rId18"/>
    <p:sldId id="280" r:id="rId19"/>
    <p:sldId id="285" r:id="rId20"/>
    <p:sldId id="281" r:id="rId21"/>
    <p:sldId id="286" r:id="rId22"/>
    <p:sldId id="270" r:id="rId23"/>
    <p:sldId id="266" r:id="rId24"/>
    <p:sldId id="262" r:id="rId25"/>
    <p:sldId id="263" r:id="rId26"/>
    <p:sldId id="264" r:id="rId27"/>
    <p:sldId id="265" r:id="rId28"/>
    <p:sldId id="267" r:id="rId29"/>
    <p:sldId id="268" r:id="rId30"/>
    <p:sldId id="272" r:id="rId31"/>
    <p:sldId id="289" r:id="rId3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053" autoAdjust="0"/>
  </p:normalViewPr>
  <p:slideViewPr>
    <p:cSldViewPr>
      <p:cViewPr>
        <p:scale>
          <a:sx n="60" d="100"/>
          <a:sy n="60" d="100"/>
        </p:scale>
        <p:origin x="-1656" y="-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_rels/data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g"/></Relationships>
</file>

<file path=ppt/diagrams/_rels/drawing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2BDE71-8879-4AB5-80D0-27B6388551FB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49F4CC47-E429-4F5C-8EB7-737CA45FF5EE}">
      <dgm:prSet/>
      <dgm:spPr/>
      <dgm:t>
        <a:bodyPr/>
        <a:lstStyle/>
        <a:p>
          <a:pPr rtl="0"/>
          <a:r>
            <a:rPr lang="de-DE" dirty="0" smtClean="0"/>
            <a:t>Die Krise </a:t>
          </a:r>
          <a:r>
            <a:rPr lang="en-US" dirty="0" err="1" smtClean="0"/>
            <a:t>wegen</a:t>
          </a:r>
          <a:r>
            <a:rPr lang="de-DE" dirty="0" smtClean="0"/>
            <a:t> der </a:t>
          </a:r>
          <a:r>
            <a:rPr lang="de-DE" dirty="0" err="1" smtClean="0"/>
            <a:t>Coronavirus</a:t>
          </a:r>
          <a:r>
            <a:rPr lang="de-DE" dirty="0" smtClean="0"/>
            <a:t>-Pandemie,</a:t>
          </a:r>
          <a:endParaRPr lang="el-GR" dirty="0"/>
        </a:p>
      </dgm:t>
    </dgm:pt>
    <dgm:pt modelId="{FCBF54F8-538A-49A0-8AA2-AF23A3DA7465}" type="parTrans" cxnId="{4921960B-1624-4A67-B587-AC60FDF98D88}">
      <dgm:prSet/>
      <dgm:spPr/>
      <dgm:t>
        <a:bodyPr/>
        <a:lstStyle/>
        <a:p>
          <a:endParaRPr lang="el-GR"/>
        </a:p>
      </dgm:t>
    </dgm:pt>
    <dgm:pt modelId="{39A38DF1-8221-4BAD-9082-670521DD732B}" type="sibTrans" cxnId="{4921960B-1624-4A67-B587-AC60FDF98D88}">
      <dgm:prSet/>
      <dgm:spPr/>
      <dgm:t>
        <a:bodyPr/>
        <a:lstStyle/>
        <a:p>
          <a:endParaRPr lang="el-GR"/>
        </a:p>
      </dgm:t>
    </dgm:pt>
    <dgm:pt modelId="{F8DBD031-9847-4EF4-B496-91851058BA0E}">
      <dgm:prSet/>
      <dgm:spPr/>
      <dgm:t>
        <a:bodyPr/>
        <a:lstStyle/>
        <a:p>
          <a:pPr rtl="0"/>
          <a:r>
            <a:rPr lang="de-DE" dirty="0" smtClean="0"/>
            <a:t>Klimawandel</a:t>
          </a:r>
          <a:endParaRPr lang="el-GR" dirty="0"/>
        </a:p>
      </dgm:t>
    </dgm:pt>
    <dgm:pt modelId="{1D6829E9-821B-4359-9637-A5CB76BC5A6C}" type="parTrans" cxnId="{159FEF34-841A-4DC2-9E70-02A8935BF970}">
      <dgm:prSet/>
      <dgm:spPr/>
      <dgm:t>
        <a:bodyPr/>
        <a:lstStyle/>
        <a:p>
          <a:endParaRPr lang="el-GR"/>
        </a:p>
      </dgm:t>
    </dgm:pt>
    <dgm:pt modelId="{25BB2D3C-7C5A-4AB0-9DE7-68D81283273E}" type="sibTrans" cxnId="{159FEF34-841A-4DC2-9E70-02A8935BF970}">
      <dgm:prSet/>
      <dgm:spPr/>
      <dgm:t>
        <a:bodyPr/>
        <a:lstStyle/>
        <a:p>
          <a:endParaRPr lang="el-GR"/>
        </a:p>
      </dgm:t>
    </dgm:pt>
    <dgm:pt modelId="{081CE5FD-F04E-48E0-8B3F-BB0E4F936C04}">
      <dgm:prSet/>
      <dgm:spPr/>
      <dgm:t>
        <a:bodyPr/>
        <a:lstStyle/>
        <a:p>
          <a:pPr rtl="0"/>
          <a:r>
            <a:rPr lang="de-DE" dirty="0" smtClean="0"/>
            <a:t>die schädlichen Auswirkungen des Ozonlochs </a:t>
          </a:r>
          <a:r>
            <a:rPr lang="el-GR" dirty="0" smtClean="0"/>
            <a:t>   </a:t>
          </a:r>
          <a:r>
            <a:rPr lang="en-US" dirty="0" err="1" smtClean="0"/>
            <a:t>u.s.w</a:t>
          </a:r>
          <a:r>
            <a:rPr lang="en-US" dirty="0" smtClean="0"/>
            <a:t>. </a:t>
          </a:r>
          <a:endParaRPr lang="el-GR" dirty="0"/>
        </a:p>
      </dgm:t>
    </dgm:pt>
    <dgm:pt modelId="{CBA63E9C-CED2-4DB6-BE66-081B56242F19}" type="parTrans" cxnId="{B2418BE3-84A6-4905-98DB-1DE52E2BE4CB}">
      <dgm:prSet/>
      <dgm:spPr/>
      <dgm:t>
        <a:bodyPr/>
        <a:lstStyle/>
        <a:p>
          <a:endParaRPr lang="el-GR"/>
        </a:p>
      </dgm:t>
    </dgm:pt>
    <dgm:pt modelId="{54551641-9869-4084-930B-E76F91B10430}" type="sibTrans" cxnId="{B2418BE3-84A6-4905-98DB-1DE52E2BE4CB}">
      <dgm:prSet/>
      <dgm:spPr/>
      <dgm:t>
        <a:bodyPr/>
        <a:lstStyle/>
        <a:p>
          <a:endParaRPr lang="el-GR"/>
        </a:p>
      </dgm:t>
    </dgm:pt>
    <dgm:pt modelId="{7B24D9B0-A024-41BE-849A-9DD1BD8B31E3}">
      <dgm:prSet/>
      <dgm:spPr/>
      <dgm:t>
        <a:bodyPr/>
        <a:lstStyle/>
        <a:p>
          <a:pPr rtl="0"/>
          <a:r>
            <a:rPr lang="de-DE" dirty="0" smtClean="0">
              <a:solidFill>
                <a:schemeClr val="accent6">
                  <a:lumMod val="75000"/>
                </a:schemeClr>
              </a:solidFill>
            </a:rPr>
            <a:t>erfordern einen systematischeren Umweltschutz</a:t>
          </a:r>
          <a:endParaRPr lang="el-GR" dirty="0">
            <a:solidFill>
              <a:schemeClr val="accent6">
                <a:lumMod val="75000"/>
              </a:schemeClr>
            </a:solidFill>
          </a:endParaRPr>
        </a:p>
      </dgm:t>
    </dgm:pt>
    <dgm:pt modelId="{07AF4355-7006-4B77-9647-A77058FA4AEB}" type="parTrans" cxnId="{EAB0DD50-89E9-4DD1-83F7-177A10F2452A}">
      <dgm:prSet/>
      <dgm:spPr/>
      <dgm:t>
        <a:bodyPr/>
        <a:lstStyle/>
        <a:p>
          <a:endParaRPr lang="el-GR"/>
        </a:p>
      </dgm:t>
    </dgm:pt>
    <dgm:pt modelId="{323411B1-FA4D-4A79-BA85-E8B7A270E377}" type="sibTrans" cxnId="{EAB0DD50-89E9-4DD1-83F7-177A10F2452A}">
      <dgm:prSet/>
      <dgm:spPr/>
      <dgm:t>
        <a:bodyPr/>
        <a:lstStyle/>
        <a:p>
          <a:endParaRPr lang="el-GR"/>
        </a:p>
      </dgm:t>
    </dgm:pt>
    <dgm:pt modelId="{E6FE4843-425D-4FBB-9EFD-495779C92DC7}" type="pres">
      <dgm:prSet presAssocID="{7E2BDE71-8879-4AB5-80D0-27B6388551FB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8CC51937-86AB-4CA9-9402-7AA3889FE7FB}" type="pres">
      <dgm:prSet presAssocID="{49F4CC47-E429-4F5C-8EB7-737CA45FF5EE}" presName="circle1" presStyleLbl="node1" presStyleIdx="0" presStyleCnt="4"/>
      <dgm:spPr/>
    </dgm:pt>
    <dgm:pt modelId="{82A60D03-323C-41B7-965C-E4CC10393D2D}" type="pres">
      <dgm:prSet presAssocID="{49F4CC47-E429-4F5C-8EB7-737CA45FF5EE}" presName="space" presStyleCnt="0"/>
      <dgm:spPr/>
    </dgm:pt>
    <dgm:pt modelId="{EDCDE22F-CF9F-43F0-8E16-918203C012E6}" type="pres">
      <dgm:prSet presAssocID="{49F4CC47-E429-4F5C-8EB7-737CA45FF5EE}" presName="rect1" presStyleLbl="alignAcc1" presStyleIdx="0" presStyleCnt="4"/>
      <dgm:spPr/>
      <dgm:t>
        <a:bodyPr/>
        <a:lstStyle/>
        <a:p>
          <a:endParaRPr lang="el-GR"/>
        </a:p>
      </dgm:t>
    </dgm:pt>
    <dgm:pt modelId="{C5E5F120-731C-4F0C-8664-7EEEB5D8E89F}" type="pres">
      <dgm:prSet presAssocID="{F8DBD031-9847-4EF4-B496-91851058BA0E}" presName="vertSpace2" presStyleLbl="node1" presStyleIdx="0" presStyleCnt="4"/>
      <dgm:spPr/>
    </dgm:pt>
    <dgm:pt modelId="{382E3A19-981B-4482-B174-B5F2A91DCF76}" type="pres">
      <dgm:prSet presAssocID="{F8DBD031-9847-4EF4-B496-91851058BA0E}" presName="circle2" presStyleLbl="node1" presStyleIdx="1" presStyleCnt="4"/>
      <dgm:spPr/>
    </dgm:pt>
    <dgm:pt modelId="{00AEFB92-D4EF-4675-8EDD-CF20779DE002}" type="pres">
      <dgm:prSet presAssocID="{F8DBD031-9847-4EF4-B496-91851058BA0E}" presName="rect2" presStyleLbl="alignAcc1" presStyleIdx="1" presStyleCnt="4"/>
      <dgm:spPr/>
      <dgm:t>
        <a:bodyPr/>
        <a:lstStyle/>
        <a:p>
          <a:endParaRPr lang="el-GR"/>
        </a:p>
      </dgm:t>
    </dgm:pt>
    <dgm:pt modelId="{88815142-3DE4-404C-B7F2-ED6C24627EED}" type="pres">
      <dgm:prSet presAssocID="{081CE5FD-F04E-48E0-8B3F-BB0E4F936C04}" presName="vertSpace3" presStyleLbl="node1" presStyleIdx="1" presStyleCnt="4"/>
      <dgm:spPr/>
    </dgm:pt>
    <dgm:pt modelId="{47B3CD82-CC87-4E59-BA8D-3CEED059BB0B}" type="pres">
      <dgm:prSet presAssocID="{081CE5FD-F04E-48E0-8B3F-BB0E4F936C04}" presName="circle3" presStyleLbl="node1" presStyleIdx="2" presStyleCnt="4"/>
      <dgm:spPr/>
    </dgm:pt>
    <dgm:pt modelId="{99918527-2D14-4B57-9B98-736311DB6438}" type="pres">
      <dgm:prSet presAssocID="{081CE5FD-F04E-48E0-8B3F-BB0E4F936C04}" presName="rect3" presStyleLbl="alignAcc1" presStyleIdx="2" presStyleCnt="4"/>
      <dgm:spPr/>
      <dgm:t>
        <a:bodyPr/>
        <a:lstStyle/>
        <a:p>
          <a:endParaRPr lang="el-GR"/>
        </a:p>
      </dgm:t>
    </dgm:pt>
    <dgm:pt modelId="{36C40AE2-6BF4-4C00-991F-DE8FF12A1993}" type="pres">
      <dgm:prSet presAssocID="{7B24D9B0-A024-41BE-849A-9DD1BD8B31E3}" presName="vertSpace4" presStyleLbl="node1" presStyleIdx="2" presStyleCnt="4"/>
      <dgm:spPr/>
    </dgm:pt>
    <dgm:pt modelId="{3C57576C-5CCD-4143-A51E-27503946625D}" type="pres">
      <dgm:prSet presAssocID="{7B24D9B0-A024-41BE-849A-9DD1BD8B31E3}" presName="circle4" presStyleLbl="node1" presStyleIdx="3" presStyleCnt="4"/>
      <dgm:spPr/>
    </dgm:pt>
    <dgm:pt modelId="{FBD92254-D597-4929-9C41-42D785535674}" type="pres">
      <dgm:prSet presAssocID="{7B24D9B0-A024-41BE-849A-9DD1BD8B31E3}" presName="rect4" presStyleLbl="alignAcc1" presStyleIdx="3" presStyleCnt="4"/>
      <dgm:spPr/>
      <dgm:t>
        <a:bodyPr/>
        <a:lstStyle/>
        <a:p>
          <a:endParaRPr lang="el-GR"/>
        </a:p>
      </dgm:t>
    </dgm:pt>
    <dgm:pt modelId="{417DA7EB-5934-4E94-9C54-A63A92CDDB92}" type="pres">
      <dgm:prSet presAssocID="{49F4CC47-E429-4F5C-8EB7-737CA45FF5EE}" presName="rect1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CB42C17-2A0C-468E-9F4C-1C7CCCD85A3A}" type="pres">
      <dgm:prSet presAssocID="{F8DBD031-9847-4EF4-B496-91851058BA0E}" presName="rect2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138D53B-FDE3-46D2-87D9-4D316A78CFF9}" type="pres">
      <dgm:prSet presAssocID="{081CE5FD-F04E-48E0-8B3F-BB0E4F936C04}" presName="rect3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2F34CCD-59A8-42B0-AB49-BE4AD5C6F842}" type="pres">
      <dgm:prSet presAssocID="{7B24D9B0-A024-41BE-849A-9DD1BD8B31E3}" presName="rect4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6485AD70-3093-4507-B678-3A0357DCDDF3}" type="presOf" srcId="{49F4CC47-E429-4F5C-8EB7-737CA45FF5EE}" destId="{417DA7EB-5934-4E94-9C54-A63A92CDDB92}" srcOrd="1" destOrd="0" presId="urn:microsoft.com/office/officeart/2005/8/layout/target3"/>
    <dgm:cxn modelId="{EAB0DD50-89E9-4DD1-83F7-177A10F2452A}" srcId="{7E2BDE71-8879-4AB5-80D0-27B6388551FB}" destId="{7B24D9B0-A024-41BE-849A-9DD1BD8B31E3}" srcOrd="3" destOrd="0" parTransId="{07AF4355-7006-4B77-9647-A77058FA4AEB}" sibTransId="{323411B1-FA4D-4A79-BA85-E8B7A270E377}"/>
    <dgm:cxn modelId="{92CE7426-F2EE-4029-ABD8-5CE629211089}" type="presOf" srcId="{081CE5FD-F04E-48E0-8B3F-BB0E4F936C04}" destId="{99918527-2D14-4B57-9B98-736311DB6438}" srcOrd="0" destOrd="0" presId="urn:microsoft.com/office/officeart/2005/8/layout/target3"/>
    <dgm:cxn modelId="{4FF52811-9FA6-4911-A26A-6790B347DFCF}" type="presOf" srcId="{7B24D9B0-A024-41BE-849A-9DD1BD8B31E3}" destId="{92F34CCD-59A8-42B0-AB49-BE4AD5C6F842}" srcOrd="1" destOrd="0" presId="urn:microsoft.com/office/officeart/2005/8/layout/target3"/>
    <dgm:cxn modelId="{8272C897-FA29-47A6-B0A3-4055DF096C73}" type="presOf" srcId="{F8DBD031-9847-4EF4-B496-91851058BA0E}" destId="{0CB42C17-2A0C-468E-9F4C-1C7CCCD85A3A}" srcOrd="1" destOrd="0" presId="urn:microsoft.com/office/officeart/2005/8/layout/target3"/>
    <dgm:cxn modelId="{07E66912-AD94-4D24-A575-4341DB17A016}" type="presOf" srcId="{7B24D9B0-A024-41BE-849A-9DD1BD8B31E3}" destId="{FBD92254-D597-4929-9C41-42D785535674}" srcOrd="0" destOrd="0" presId="urn:microsoft.com/office/officeart/2005/8/layout/target3"/>
    <dgm:cxn modelId="{B2418BE3-84A6-4905-98DB-1DE52E2BE4CB}" srcId="{7E2BDE71-8879-4AB5-80D0-27B6388551FB}" destId="{081CE5FD-F04E-48E0-8B3F-BB0E4F936C04}" srcOrd="2" destOrd="0" parTransId="{CBA63E9C-CED2-4DB6-BE66-081B56242F19}" sibTransId="{54551641-9869-4084-930B-E76F91B10430}"/>
    <dgm:cxn modelId="{9ABD9827-2459-4F86-BBCD-81AC01E7453A}" type="presOf" srcId="{7E2BDE71-8879-4AB5-80D0-27B6388551FB}" destId="{E6FE4843-425D-4FBB-9EFD-495779C92DC7}" srcOrd="0" destOrd="0" presId="urn:microsoft.com/office/officeart/2005/8/layout/target3"/>
    <dgm:cxn modelId="{4921960B-1624-4A67-B587-AC60FDF98D88}" srcId="{7E2BDE71-8879-4AB5-80D0-27B6388551FB}" destId="{49F4CC47-E429-4F5C-8EB7-737CA45FF5EE}" srcOrd="0" destOrd="0" parTransId="{FCBF54F8-538A-49A0-8AA2-AF23A3DA7465}" sibTransId="{39A38DF1-8221-4BAD-9082-670521DD732B}"/>
    <dgm:cxn modelId="{3E7D393C-F514-49B4-9EA7-6FB755833E4E}" type="presOf" srcId="{081CE5FD-F04E-48E0-8B3F-BB0E4F936C04}" destId="{1138D53B-FDE3-46D2-87D9-4D316A78CFF9}" srcOrd="1" destOrd="0" presId="urn:microsoft.com/office/officeart/2005/8/layout/target3"/>
    <dgm:cxn modelId="{159FEF34-841A-4DC2-9E70-02A8935BF970}" srcId="{7E2BDE71-8879-4AB5-80D0-27B6388551FB}" destId="{F8DBD031-9847-4EF4-B496-91851058BA0E}" srcOrd="1" destOrd="0" parTransId="{1D6829E9-821B-4359-9637-A5CB76BC5A6C}" sibTransId="{25BB2D3C-7C5A-4AB0-9DE7-68D81283273E}"/>
    <dgm:cxn modelId="{8B1352A7-D975-44D2-8FBA-355DBD913A50}" type="presOf" srcId="{F8DBD031-9847-4EF4-B496-91851058BA0E}" destId="{00AEFB92-D4EF-4675-8EDD-CF20779DE002}" srcOrd="0" destOrd="0" presId="urn:microsoft.com/office/officeart/2005/8/layout/target3"/>
    <dgm:cxn modelId="{63A89C2C-048C-433F-B748-6C02B2A0638E}" type="presOf" srcId="{49F4CC47-E429-4F5C-8EB7-737CA45FF5EE}" destId="{EDCDE22F-CF9F-43F0-8E16-918203C012E6}" srcOrd="0" destOrd="0" presId="urn:microsoft.com/office/officeart/2005/8/layout/target3"/>
    <dgm:cxn modelId="{BF4E5254-DDB9-4ADC-8662-1BE226E3BC61}" type="presParOf" srcId="{E6FE4843-425D-4FBB-9EFD-495779C92DC7}" destId="{8CC51937-86AB-4CA9-9402-7AA3889FE7FB}" srcOrd="0" destOrd="0" presId="urn:microsoft.com/office/officeart/2005/8/layout/target3"/>
    <dgm:cxn modelId="{CC0F5767-A560-4D45-9FED-5B234411361B}" type="presParOf" srcId="{E6FE4843-425D-4FBB-9EFD-495779C92DC7}" destId="{82A60D03-323C-41B7-965C-E4CC10393D2D}" srcOrd="1" destOrd="0" presId="urn:microsoft.com/office/officeart/2005/8/layout/target3"/>
    <dgm:cxn modelId="{ADE39066-B838-41E4-8164-30BEAC98571F}" type="presParOf" srcId="{E6FE4843-425D-4FBB-9EFD-495779C92DC7}" destId="{EDCDE22F-CF9F-43F0-8E16-918203C012E6}" srcOrd="2" destOrd="0" presId="urn:microsoft.com/office/officeart/2005/8/layout/target3"/>
    <dgm:cxn modelId="{B95F7947-FE6B-463F-9508-DAD3D75DDC17}" type="presParOf" srcId="{E6FE4843-425D-4FBB-9EFD-495779C92DC7}" destId="{C5E5F120-731C-4F0C-8664-7EEEB5D8E89F}" srcOrd="3" destOrd="0" presId="urn:microsoft.com/office/officeart/2005/8/layout/target3"/>
    <dgm:cxn modelId="{3576CC77-92AD-4964-8519-5B504BAAF9B0}" type="presParOf" srcId="{E6FE4843-425D-4FBB-9EFD-495779C92DC7}" destId="{382E3A19-981B-4482-B174-B5F2A91DCF76}" srcOrd="4" destOrd="0" presId="urn:microsoft.com/office/officeart/2005/8/layout/target3"/>
    <dgm:cxn modelId="{14592805-5B89-4EBF-841E-F5A0828BEC82}" type="presParOf" srcId="{E6FE4843-425D-4FBB-9EFD-495779C92DC7}" destId="{00AEFB92-D4EF-4675-8EDD-CF20779DE002}" srcOrd="5" destOrd="0" presId="urn:microsoft.com/office/officeart/2005/8/layout/target3"/>
    <dgm:cxn modelId="{520DB775-4F8A-4D99-85B9-52BCB9551AA6}" type="presParOf" srcId="{E6FE4843-425D-4FBB-9EFD-495779C92DC7}" destId="{88815142-3DE4-404C-B7F2-ED6C24627EED}" srcOrd="6" destOrd="0" presId="urn:microsoft.com/office/officeart/2005/8/layout/target3"/>
    <dgm:cxn modelId="{41A8943B-9F64-4E79-A4DE-DDFDA677DD06}" type="presParOf" srcId="{E6FE4843-425D-4FBB-9EFD-495779C92DC7}" destId="{47B3CD82-CC87-4E59-BA8D-3CEED059BB0B}" srcOrd="7" destOrd="0" presId="urn:microsoft.com/office/officeart/2005/8/layout/target3"/>
    <dgm:cxn modelId="{CE0D095C-71AE-48F2-B412-A29DE855F465}" type="presParOf" srcId="{E6FE4843-425D-4FBB-9EFD-495779C92DC7}" destId="{99918527-2D14-4B57-9B98-736311DB6438}" srcOrd="8" destOrd="0" presId="urn:microsoft.com/office/officeart/2005/8/layout/target3"/>
    <dgm:cxn modelId="{CAAA5B12-EB71-4F25-9928-E71596AB5070}" type="presParOf" srcId="{E6FE4843-425D-4FBB-9EFD-495779C92DC7}" destId="{36C40AE2-6BF4-4C00-991F-DE8FF12A1993}" srcOrd="9" destOrd="0" presId="urn:microsoft.com/office/officeart/2005/8/layout/target3"/>
    <dgm:cxn modelId="{2D6616C8-11E7-4377-8D69-385B4F817BD7}" type="presParOf" srcId="{E6FE4843-425D-4FBB-9EFD-495779C92DC7}" destId="{3C57576C-5CCD-4143-A51E-27503946625D}" srcOrd="10" destOrd="0" presId="urn:microsoft.com/office/officeart/2005/8/layout/target3"/>
    <dgm:cxn modelId="{FB28E65B-C979-4C4A-A49E-0F6368559BD2}" type="presParOf" srcId="{E6FE4843-425D-4FBB-9EFD-495779C92DC7}" destId="{FBD92254-D597-4929-9C41-42D785535674}" srcOrd="11" destOrd="0" presId="urn:microsoft.com/office/officeart/2005/8/layout/target3"/>
    <dgm:cxn modelId="{ACFAE8AE-8F6C-450B-96F0-B3537CD0756C}" type="presParOf" srcId="{E6FE4843-425D-4FBB-9EFD-495779C92DC7}" destId="{417DA7EB-5934-4E94-9C54-A63A92CDDB92}" srcOrd="12" destOrd="0" presId="urn:microsoft.com/office/officeart/2005/8/layout/target3"/>
    <dgm:cxn modelId="{F33A5D3A-EA79-4742-8E53-1524ADBE2225}" type="presParOf" srcId="{E6FE4843-425D-4FBB-9EFD-495779C92DC7}" destId="{0CB42C17-2A0C-468E-9F4C-1C7CCCD85A3A}" srcOrd="13" destOrd="0" presId="urn:microsoft.com/office/officeart/2005/8/layout/target3"/>
    <dgm:cxn modelId="{427BA66C-C104-4DA3-AC63-F0D150EEFB67}" type="presParOf" srcId="{E6FE4843-425D-4FBB-9EFD-495779C92DC7}" destId="{1138D53B-FDE3-46D2-87D9-4D316A78CFF9}" srcOrd="14" destOrd="0" presId="urn:microsoft.com/office/officeart/2005/8/layout/target3"/>
    <dgm:cxn modelId="{6BF6BC88-8464-4922-8321-567A2D8C8DF1}" type="presParOf" srcId="{E6FE4843-425D-4FBB-9EFD-495779C92DC7}" destId="{92F34CCD-59A8-42B0-AB49-BE4AD5C6F842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A727A99-BFF8-4203-BC60-4BB0C881AB7F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l-GR"/>
        </a:p>
      </dgm:t>
    </dgm:pt>
    <dgm:pt modelId="{2F1948C0-7196-4320-AAC6-3A7DC60EE854}">
      <dgm:prSet/>
      <dgm:spPr/>
      <dgm:t>
        <a:bodyPr/>
        <a:lstStyle/>
        <a:p>
          <a:pPr rtl="0"/>
          <a:r>
            <a:rPr lang="de-DE" smtClean="0"/>
            <a:t>Um eine Veränderung herbeizuführen, muss immer erst ein Umdenken stattfinden. </a:t>
          </a:r>
          <a:endParaRPr lang="el-GR"/>
        </a:p>
      </dgm:t>
    </dgm:pt>
    <dgm:pt modelId="{1E2A5DB7-FA4D-4ACA-9C9E-5B6F7A4F5977}" type="parTrans" cxnId="{859BEF38-C148-4852-B8D0-6DC875B3A0BE}">
      <dgm:prSet/>
      <dgm:spPr/>
      <dgm:t>
        <a:bodyPr/>
        <a:lstStyle/>
        <a:p>
          <a:endParaRPr lang="el-GR"/>
        </a:p>
      </dgm:t>
    </dgm:pt>
    <dgm:pt modelId="{12064456-B5FD-4DD8-8F35-4CD38A10CB43}" type="sibTrans" cxnId="{859BEF38-C148-4852-B8D0-6DC875B3A0BE}">
      <dgm:prSet/>
      <dgm:spPr/>
      <dgm:t>
        <a:bodyPr/>
        <a:lstStyle/>
        <a:p>
          <a:endParaRPr lang="el-GR"/>
        </a:p>
      </dgm:t>
    </dgm:pt>
    <dgm:pt modelId="{A28366F7-57B5-4229-8B4E-9714B81F4508}">
      <dgm:prSet/>
      <dgm:spPr/>
      <dgm:t>
        <a:bodyPr/>
        <a:lstStyle/>
        <a:p>
          <a:pPr rtl="0"/>
          <a:r>
            <a:rPr lang="de-DE" dirty="0" smtClean="0">
              <a:solidFill>
                <a:srgbClr val="92D050"/>
              </a:solidFill>
            </a:rPr>
            <a:t>Mache dir Gedanken und informiere dich zum </a:t>
          </a:r>
          <a:r>
            <a:rPr lang="de-DE" dirty="0" err="1" smtClean="0">
              <a:solidFill>
                <a:srgbClr val="92D050"/>
              </a:solidFill>
            </a:rPr>
            <a:t>Theme</a:t>
          </a:r>
          <a:r>
            <a:rPr lang="de-DE" dirty="0" smtClean="0">
              <a:solidFill>
                <a:srgbClr val="92D050"/>
              </a:solidFill>
            </a:rPr>
            <a:t> Nachhaltigkeit</a:t>
          </a:r>
          <a:r>
            <a:rPr lang="de-DE" dirty="0" smtClean="0"/>
            <a:t>, Zero </a:t>
          </a:r>
          <a:r>
            <a:rPr lang="de-DE" dirty="0" err="1" smtClean="0"/>
            <a:t>Waste</a:t>
          </a:r>
          <a:r>
            <a:rPr lang="de-DE" dirty="0" smtClean="0"/>
            <a:t>, Umweltschutz, Plastikfrei Leben usw. und dann handle danach.</a:t>
          </a:r>
          <a:endParaRPr lang="el-GR" dirty="0"/>
        </a:p>
      </dgm:t>
    </dgm:pt>
    <dgm:pt modelId="{F2827908-906B-4430-B229-3C7D0B98E163}" type="parTrans" cxnId="{D0B86E96-8034-43B9-9F79-823DEB0A5063}">
      <dgm:prSet/>
      <dgm:spPr/>
      <dgm:t>
        <a:bodyPr/>
        <a:lstStyle/>
        <a:p>
          <a:endParaRPr lang="el-GR"/>
        </a:p>
      </dgm:t>
    </dgm:pt>
    <dgm:pt modelId="{E2D0266C-8EA3-4278-A9AA-E1F0F4E4AB92}" type="sibTrans" cxnId="{D0B86E96-8034-43B9-9F79-823DEB0A5063}">
      <dgm:prSet/>
      <dgm:spPr/>
      <dgm:t>
        <a:bodyPr/>
        <a:lstStyle/>
        <a:p>
          <a:endParaRPr lang="el-GR"/>
        </a:p>
      </dgm:t>
    </dgm:pt>
    <dgm:pt modelId="{7C433215-0B07-463A-94D7-0878B7BA7A7C}" type="pres">
      <dgm:prSet presAssocID="{1A727A99-BFF8-4203-BC60-4BB0C881AB7F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E5E86973-73F6-4A21-AD88-680AC0781485}" type="pres">
      <dgm:prSet presAssocID="{2F1948C0-7196-4320-AAC6-3A7DC60EE854}" presName="circle1" presStyleLbl="node1" presStyleIdx="0" presStyleCnt="2"/>
      <dgm:spPr/>
    </dgm:pt>
    <dgm:pt modelId="{A68906A6-677C-4FDE-AD14-55A8C31FCE3C}" type="pres">
      <dgm:prSet presAssocID="{2F1948C0-7196-4320-AAC6-3A7DC60EE854}" presName="space" presStyleCnt="0"/>
      <dgm:spPr/>
    </dgm:pt>
    <dgm:pt modelId="{8F8C11BE-F084-42DB-8B72-88A117DA220E}" type="pres">
      <dgm:prSet presAssocID="{2F1948C0-7196-4320-AAC6-3A7DC60EE854}" presName="rect1" presStyleLbl="alignAcc1" presStyleIdx="0" presStyleCnt="2"/>
      <dgm:spPr/>
      <dgm:t>
        <a:bodyPr/>
        <a:lstStyle/>
        <a:p>
          <a:endParaRPr lang="el-GR"/>
        </a:p>
      </dgm:t>
    </dgm:pt>
    <dgm:pt modelId="{34706343-B95C-4A77-B4A4-4C9BFCD7E56C}" type="pres">
      <dgm:prSet presAssocID="{A28366F7-57B5-4229-8B4E-9714B81F4508}" presName="vertSpace2" presStyleLbl="node1" presStyleIdx="0" presStyleCnt="2"/>
      <dgm:spPr/>
    </dgm:pt>
    <dgm:pt modelId="{39D6B614-A08D-4CC1-8EF0-35CD77D7474D}" type="pres">
      <dgm:prSet presAssocID="{A28366F7-57B5-4229-8B4E-9714B81F4508}" presName="circle2" presStyleLbl="node1" presStyleIdx="1" presStyleCnt="2"/>
      <dgm:spPr/>
    </dgm:pt>
    <dgm:pt modelId="{24A8FEAC-A55B-4EB8-9972-2DD4F3243060}" type="pres">
      <dgm:prSet presAssocID="{A28366F7-57B5-4229-8B4E-9714B81F4508}" presName="rect2" presStyleLbl="alignAcc1" presStyleIdx="1" presStyleCnt="2"/>
      <dgm:spPr/>
      <dgm:t>
        <a:bodyPr/>
        <a:lstStyle/>
        <a:p>
          <a:endParaRPr lang="el-GR"/>
        </a:p>
      </dgm:t>
    </dgm:pt>
    <dgm:pt modelId="{D221E74E-A2A1-46AB-9EA0-B6AD86FC5FC5}" type="pres">
      <dgm:prSet presAssocID="{2F1948C0-7196-4320-AAC6-3A7DC60EE854}" presName="rect1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D1E9F7D-6718-47E9-8426-3989ED7EBB3F}" type="pres">
      <dgm:prSet presAssocID="{A28366F7-57B5-4229-8B4E-9714B81F4508}" presName="rect2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859BEF38-C148-4852-B8D0-6DC875B3A0BE}" srcId="{1A727A99-BFF8-4203-BC60-4BB0C881AB7F}" destId="{2F1948C0-7196-4320-AAC6-3A7DC60EE854}" srcOrd="0" destOrd="0" parTransId="{1E2A5DB7-FA4D-4ACA-9C9E-5B6F7A4F5977}" sibTransId="{12064456-B5FD-4DD8-8F35-4CD38A10CB43}"/>
    <dgm:cxn modelId="{D0B86E96-8034-43B9-9F79-823DEB0A5063}" srcId="{1A727A99-BFF8-4203-BC60-4BB0C881AB7F}" destId="{A28366F7-57B5-4229-8B4E-9714B81F4508}" srcOrd="1" destOrd="0" parTransId="{F2827908-906B-4430-B229-3C7D0B98E163}" sibTransId="{E2D0266C-8EA3-4278-A9AA-E1F0F4E4AB92}"/>
    <dgm:cxn modelId="{B937A4DF-2F4D-4298-ACD2-F37C778ACBEA}" type="presOf" srcId="{2F1948C0-7196-4320-AAC6-3A7DC60EE854}" destId="{D221E74E-A2A1-46AB-9EA0-B6AD86FC5FC5}" srcOrd="1" destOrd="0" presId="urn:microsoft.com/office/officeart/2005/8/layout/target3"/>
    <dgm:cxn modelId="{0F1D2890-8649-4931-A9CF-4340E9416E2F}" type="presOf" srcId="{A28366F7-57B5-4229-8B4E-9714B81F4508}" destId="{AD1E9F7D-6718-47E9-8426-3989ED7EBB3F}" srcOrd="1" destOrd="0" presId="urn:microsoft.com/office/officeart/2005/8/layout/target3"/>
    <dgm:cxn modelId="{75D06D9A-CFBD-4B28-B688-C7903595FF96}" type="presOf" srcId="{A28366F7-57B5-4229-8B4E-9714B81F4508}" destId="{24A8FEAC-A55B-4EB8-9972-2DD4F3243060}" srcOrd="0" destOrd="0" presId="urn:microsoft.com/office/officeart/2005/8/layout/target3"/>
    <dgm:cxn modelId="{2E24851D-5335-4D03-81CA-D62A04BB9A86}" type="presOf" srcId="{1A727A99-BFF8-4203-BC60-4BB0C881AB7F}" destId="{7C433215-0B07-463A-94D7-0878B7BA7A7C}" srcOrd="0" destOrd="0" presId="urn:microsoft.com/office/officeart/2005/8/layout/target3"/>
    <dgm:cxn modelId="{EB7D573E-6EFA-454E-8481-E15C43B76673}" type="presOf" srcId="{2F1948C0-7196-4320-AAC6-3A7DC60EE854}" destId="{8F8C11BE-F084-42DB-8B72-88A117DA220E}" srcOrd="0" destOrd="0" presId="urn:microsoft.com/office/officeart/2005/8/layout/target3"/>
    <dgm:cxn modelId="{3A262163-6428-4DF2-9B6C-5AF6904596E2}" type="presParOf" srcId="{7C433215-0B07-463A-94D7-0878B7BA7A7C}" destId="{E5E86973-73F6-4A21-AD88-680AC0781485}" srcOrd="0" destOrd="0" presId="urn:microsoft.com/office/officeart/2005/8/layout/target3"/>
    <dgm:cxn modelId="{627537AB-7B9D-471B-8373-E3185A42B622}" type="presParOf" srcId="{7C433215-0B07-463A-94D7-0878B7BA7A7C}" destId="{A68906A6-677C-4FDE-AD14-55A8C31FCE3C}" srcOrd="1" destOrd="0" presId="urn:microsoft.com/office/officeart/2005/8/layout/target3"/>
    <dgm:cxn modelId="{3AD4EDBB-77DF-4B54-809D-1E598DED9486}" type="presParOf" srcId="{7C433215-0B07-463A-94D7-0878B7BA7A7C}" destId="{8F8C11BE-F084-42DB-8B72-88A117DA220E}" srcOrd="2" destOrd="0" presId="urn:microsoft.com/office/officeart/2005/8/layout/target3"/>
    <dgm:cxn modelId="{9D768A13-7BDC-4133-9359-4131481E6541}" type="presParOf" srcId="{7C433215-0B07-463A-94D7-0878B7BA7A7C}" destId="{34706343-B95C-4A77-B4A4-4C9BFCD7E56C}" srcOrd="3" destOrd="0" presId="urn:microsoft.com/office/officeart/2005/8/layout/target3"/>
    <dgm:cxn modelId="{5832C89F-E202-41E0-96C2-1CFC8BE25581}" type="presParOf" srcId="{7C433215-0B07-463A-94D7-0878B7BA7A7C}" destId="{39D6B614-A08D-4CC1-8EF0-35CD77D7474D}" srcOrd="4" destOrd="0" presId="urn:microsoft.com/office/officeart/2005/8/layout/target3"/>
    <dgm:cxn modelId="{2E7DB8E5-FE3B-4503-ADF3-B0D6761AFB81}" type="presParOf" srcId="{7C433215-0B07-463A-94D7-0878B7BA7A7C}" destId="{24A8FEAC-A55B-4EB8-9972-2DD4F3243060}" srcOrd="5" destOrd="0" presId="urn:microsoft.com/office/officeart/2005/8/layout/target3"/>
    <dgm:cxn modelId="{455BE513-443E-4A88-BB9B-25FA6E481356}" type="presParOf" srcId="{7C433215-0B07-463A-94D7-0878B7BA7A7C}" destId="{D221E74E-A2A1-46AB-9EA0-B6AD86FC5FC5}" srcOrd="6" destOrd="0" presId="urn:microsoft.com/office/officeart/2005/8/layout/target3"/>
    <dgm:cxn modelId="{126FED2F-5DD8-4887-9B03-085BD6744FB5}" type="presParOf" srcId="{7C433215-0B07-463A-94D7-0878B7BA7A7C}" destId="{AD1E9F7D-6718-47E9-8426-3989ED7EBB3F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44FB5A1-BEDB-40FE-B7E7-773DC7D5F7CF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l-GR"/>
        </a:p>
      </dgm:t>
    </dgm:pt>
    <dgm:pt modelId="{0B1E7D6B-BD7F-4B3D-9473-FE0340E11D72}">
      <dgm:prSet/>
      <dgm:spPr/>
      <dgm:t>
        <a:bodyPr/>
        <a:lstStyle/>
        <a:p>
          <a:pPr rtl="0"/>
          <a:r>
            <a:rPr lang="en-US" smtClean="0"/>
            <a:t>In order to bring about a change, a rethink must always take place first.</a:t>
          </a:r>
          <a:endParaRPr lang="el-GR"/>
        </a:p>
      </dgm:t>
    </dgm:pt>
    <dgm:pt modelId="{558C86E1-7EFA-4E12-BCA6-36AB39716EF5}" type="parTrans" cxnId="{9EF349E0-C0A7-4E2B-A8D6-87E68A1BF1B1}">
      <dgm:prSet/>
      <dgm:spPr/>
      <dgm:t>
        <a:bodyPr/>
        <a:lstStyle/>
        <a:p>
          <a:endParaRPr lang="el-GR"/>
        </a:p>
      </dgm:t>
    </dgm:pt>
    <dgm:pt modelId="{D1EC97E6-7D21-46E9-95CF-1602E44A5DF8}" type="sibTrans" cxnId="{9EF349E0-C0A7-4E2B-A8D6-87E68A1BF1B1}">
      <dgm:prSet/>
      <dgm:spPr/>
      <dgm:t>
        <a:bodyPr/>
        <a:lstStyle/>
        <a:p>
          <a:endParaRPr lang="el-GR"/>
        </a:p>
      </dgm:t>
    </dgm:pt>
    <dgm:pt modelId="{FAE017D4-38CD-4E61-9466-56DEB7A31D3E}">
      <dgm:prSet/>
      <dgm:spPr/>
      <dgm:t>
        <a:bodyPr/>
        <a:lstStyle/>
        <a:p>
          <a:pPr rtl="0"/>
          <a:r>
            <a:rPr lang="en-US" smtClean="0"/>
            <a:t>Think about it and find out about sustainability, zero waste, environmental protection, plastic-free living, etc. and then act on it.</a:t>
          </a:r>
          <a:endParaRPr lang="el-GR"/>
        </a:p>
      </dgm:t>
    </dgm:pt>
    <dgm:pt modelId="{3D2672A1-6AE7-4875-9409-4FB662AA2BE4}" type="parTrans" cxnId="{7ED84049-F74D-4F96-B77E-4C95AE391FBA}">
      <dgm:prSet/>
      <dgm:spPr/>
      <dgm:t>
        <a:bodyPr/>
        <a:lstStyle/>
        <a:p>
          <a:endParaRPr lang="el-GR"/>
        </a:p>
      </dgm:t>
    </dgm:pt>
    <dgm:pt modelId="{1648B0AD-B569-4AC3-83A9-FC9B0D4209B8}" type="sibTrans" cxnId="{7ED84049-F74D-4F96-B77E-4C95AE391FBA}">
      <dgm:prSet/>
      <dgm:spPr/>
      <dgm:t>
        <a:bodyPr/>
        <a:lstStyle/>
        <a:p>
          <a:endParaRPr lang="el-GR"/>
        </a:p>
      </dgm:t>
    </dgm:pt>
    <dgm:pt modelId="{56F7A81C-E399-4D6E-8497-40320EFFD70A}" type="pres">
      <dgm:prSet presAssocID="{644FB5A1-BEDB-40FE-B7E7-773DC7D5F7CF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E7EE12F0-4914-48F7-9126-2ACAF06E7BDA}" type="pres">
      <dgm:prSet presAssocID="{0B1E7D6B-BD7F-4B3D-9473-FE0340E11D72}" presName="circle1" presStyleLbl="node1" presStyleIdx="0" presStyleCnt="2"/>
      <dgm:spPr/>
    </dgm:pt>
    <dgm:pt modelId="{DAA0C4FB-54D7-40F6-9293-2C4F635B3204}" type="pres">
      <dgm:prSet presAssocID="{0B1E7D6B-BD7F-4B3D-9473-FE0340E11D72}" presName="space" presStyleCnt="0"/>
      <dgm:spPr/>
    </dgm:pt>
    <dgm:pt modelId="{0A50CED4-B778-4CEE-8A17-84C56D603AB3}" type="pres">
      <dgm:prSet presAssocID="{0B1E7D6B-BD7F-4B3D-9473-FE0340E11D72}" presName="rect1" presStyleLbl="alignAcc1" presStyleIdx="0" presStyleCnt="2"/>
      <dgm:spPr/>
      <dgm:t>
        <a:bodyPr/>
        <a:lstStyle/>
        <a:p>
          <a:endParaRPr lang="el-GR"/>
        </a:p>
      </dgm:t>
    </dgm:pt>
    <dgm:pt modelId="{7B110773-DA9B-49B3-ABEA-E119EE5FCBAF}" type="pres">
      <dgm:prSet presAssocID="{FAE017D4-38CD-4E61-9466-56DEB7A31D3E}" presName="vertSpace2" presStyleLbl="node1" presStyleIdx="0" presStyleCnt="2"/>
      <dgm:spPr/>
    </dgm:pt>
    <dgm:pt modelId="{9706E415-5BA0-4B3B-9B8F-B5628DBF324B}" type="pres">
      <dgm:prSet presAssocID="{FAE017D4-38CD-4E61-9466-56DEB7A31D3E}" presName="circle2" presStyleLbl="node1" presStyleIdx="1" presStyleCnt="2"/>
      <dgm:spPr/>
    </dgm:pt>
    <dgm:pt modelId="{F8F7036D-D9E1-441A-90F1-9DD7B61B0F36}" type="pres">
      <dgm:prSet presAssocID="{FAE017D4-38CD-4E61-9466-56DEB7A31D3E}" presName="rect2" presStyleLbl="alignAcc1" presStyleIdx="1" presStyleCnt="2"/>
      <dgm:spPr/>
      <dgm:t>
        <a:bodyPr/>
        <a:lstStyle/>
        <a:p>
          <a:endParaRPr lang="el-GR"/>
        </a:p>
      </dgm:t>
    </dgm:pt>
    <dgm:pt modelId="{2434CE0B-28D9-48A1-87F4-4E94E8A065C2}" type="pres">
      <dgm:prSet presAssocID="{0B1E7D6B-BD7F-4B3D-9473-FE0340E11D72}" presName="rect1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5A1E719-43F6-4D66-B862-7EC36C1A54DE}" type="pres">
      <dgm:prSet presAssocID="{FAE017D4-38CD-4E61-9466-56DEB7A31D3E}" presName="rect2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CE9E1D50-4A08-46EE-A01C-A4CD755DC3B2}" type="presOf" srcId="{0B1E7D6B-BD7F-4B3D-9473-FE0340E11D72}" destId="{2434CE0B-28D9-48A1-87F4-4E94E8A065C2}" srcOrd="1" destOrd="0" presId="urn:microsoft.com/office/officeart/2005/8/layout/target3"/>
    <dgm:cxn modelId="{F8EA96F5-6FD5-4A90-AB3D-431B04BC76F2}" type="presOf" srcId="{FAE017D4-38CD-4E61-9466-56DEB7A31D3E}" destId="{F8F7036D-D9E1-441A-90F1-9DD7B61B0F36}" srcOrd="0" destOrd="0" presId="urn:microsoft.com/office/officeart/2005/8/layout/target3"/>
    <dgm:cxn modelId="{2D09B864-DDC2-4ECE-B1C4-D63280737027}" type="presOf" srcId="{0B1E7D6B-BD7F-4B3D-9473-FE0340E11D72}" destId="{0A50CED4-B778-4CEE-8A17-84C56D603AB3}" srcOrd="0" destOrd="0" presId="urn:microsoft.com/office/officeart/2005/8/layout/target3"/>
    <dgm:cxn modelId="{8A7243FC-6FC4-4E9D-AD55-BDF116B9C6FE}" type="presOf" srcId="{FAE017D4-38CD-4E61-9466-56DEB7A31D3E}" destId="{A5A1E719-43F6-4D66-B862-7EC36C1A54DE}" srcOrd="1" destOrd="0" presId="urn:microsoft.com/office/officeart/2005/8/layout/target3"/>
    <dgm:cxn modelId="{9EF349E0-C0A7-4E2B-A8D6-87E68A1BF1B1}" srcId="{644FB5A1-BEDB-40FE-B7E7-773DC7D5F7CF}" destId="{0B1E7D6B-BD7F-4B3D-9473-FE0340E11D72}" srcOrd="0" destOrd="0" parTransId="{558C86E1-7EFA-4E12-BCA6-36AB39716EF5}" sibTransId="{D1EC97E6-7D21-46E9-95CF-1602E44A5DF8}"/>
    <dgm:cxn modelId="{7ED84049-F74D-4F96-B77E-4C95AE391FBA}" srcId="{644FB5A1-BEDB-40FE-B7E7-773DC7D5F7CF}" destId="{FAE017D4-38CD-4E61-9466-56DEB7A31D3E}" srcOrd="1" destOrd="0" parTransId="{3D2672A1-6AE7-4875-9409-4FB662AA2BE4}" sibTransId="{1648B0AD-B569-4AC3-83A9-FC9B0D4209B8}"/>
    <dgm:cxn modelId="{3E9E2B5F-48EE-4AF1-95EB-7AB25F9137E4}" type="presOf" srcId="{644FB5A1-BEDB-40FE-B7E7-773DC7D5F7CF}" destId="{56F7A81C-E399-4D6E-8497-40320EFFD70A}" srcOrd="0" destOrd="0" presId="urn:microsoft.com/office/officeart/2005/8/layout/target3"/>
    <dgm:cxn modelId="{9D3455C1-C5A5-4849-80DB-90B839C140DB}" type="presParOf" srcId="{56F7A81C-E399-4D6E-8497-40320EFFD70A}" destId="{E7EE12F0-4914-48F7-9126-2ACAF06E7BDA}" srcOrd="0" destOrd="0" presId="urn:microsoft.com/office/officeart/2005/8/layout/target3"/>
    <dgm:cxn modelId="{AAFBE7F5-B415-48F6-9403-2A9E9D32D78D}" type="presParOf" srcId="{56F7A81C-E399-4D6E-8497-40320EFFD70A}" destId="{DAA0C4FB-54D7-40F6-9293-2C4F635B3204}" srcOrd="1" destOrd="0" presId="urn:microsoft.com/office/officeart/2005/8/layout/target3"/>
    <dgm:cxn modelId="{856F1F8F-7758-4C9D-8E3B-4319F29E740C}" type="presParOf" srcId="{56F7A81C-E399-4D6E-8497-40320EFFD70A}" destId="{0A50CED4-B778-4CEE-8A17-84C56D603AB3}" srcOrd="2" destOrd="0" presId="urn:microsoft.com/office/officeart/2005/8/layout/target3"/>
    <dgm:cxn modelId="{D0673949-6DF8-460D-A2F1-77655B2EFA94}" type="presParOf" srcId="{56F7A81C-E399-4D6E-8497-40320EFFD70A}" destId="{7B110773-DA9B-49B3-ABEA-E119EE5FCBAF}" srcOrd="3" destOrd="0" presId="urn:microsoft.com/office/officeart/2005/8/layout/target3"/>
    <dgm:cxn modelId="{FF8A4345-4B87-4EC5-93DE-E836C13EE6A2}" type="presParOf" srcId="{56F7A81C-E399-4D6E-8497-40320EFFD70A}" destId="{9706E415-5BA0-4B3B-9B8F-B5628DBF324B}" srcOrd="4" destOrd="0" presId="urn:microsoft.com/office/officeart/2005/8/layout/target3"/>
    <dgm:cxn modelId="{7CCD24A2-FCF3-44BF-B198-465EA1E1AD50}" type="presParOf" srcId="{56F7A81C-E399-4D6E-8497-40320EFFD70A}" destId="{F8F7036D-D9E1-441A-90F1-9DD7B61B0F36}" srcOrd="5" destOrd="0" presId="urn:microsoft.com/office/officeart/2005/8/layout/target3"/>
    <dgm:cxn modelId="{6E2B51EA-9D05-4AF5-A43B-3A2E5674AA22}" type="presParOf" srcId="{56F7A81C-E399-4D6E-8497-40320EFFD70A}" destId="{2434CE0B-28D9-48A1-87F4-4E94E8A065C2}" srcOrd="6" destOrd="0" presId="urn:microsoft.com/office/officeart/2005/8/layout/target3"/>
    <dgm:cxn modelId="{C4ABF980-035E-4421-9ED6-5BED8AB5CC8F}" type="presParOf" srcId="{56F7A81C-E399-4D6E-8497-40320EFFD70A}" destId="{A5A1E719-43F6-4D66-B862-7EC36C1A54DE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026B76B-F132-40B5-ACEB-BDAA9C58946D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l-GR"/>
        </a:p>
      </dgm:t>
    </dgm:pt>
    <dgm:pt modelId="{524DA246-97ED-4298-BE3B-A8B480903133}">
      <dgm:prSet/>
      <dgm:spPr/>
      <dgm:t>
        <a:bodyPr/>
        <a:lstStyle/>
        <a:p>
          <a:pPr rtl="0"/>
          <a:r>
            <a:rPr lang="de-DE" smtClean="0"/>
            <a:t>Recycle oder Upcycle alles, was du nicht vermeiden oder wiederverwenden kannst.</a:t>
          </a:r>
          <a:endParaRPr lang="el-GR"/>
        </a:p>
      </dgm:t>
    </dgm:pt>
    <dgm:pt modelId="{CC9BEC23-8316-48F7-B4A3-23DB0571F464}" type="parTrans" cxnId="{5B6DF9AE-5034-4C6B-8455-4614727D877D}">
      <dgm:prSet/>
      <dgm:spPr/>
      <dgm:t>
        <a:bodyPr/>
        <a:lstStyle/>
        <a:p>
          <a:endParaRPr lang="el-GR"/>
        </a:p>
      </dgm:t>
    </dgm:pt>
    <dgm:pt modelId="{7C4B9D4E-2BC7-477A-A066-36B07946DA86}" type="sibTrans" cxnId="{5B6DF9AE-5034-4C6B-8455-4614727D877D}">
      <dgm:prSet/>
      <dgm:spPr/>
      <dgm:t>
        <a:bodyPr/>
        <a:lstStyle/>
        <a:p>
          <a:endParaRPr lang="el-GR"/>
        </a:p>
      </dgm:t>
    </dgm:pt>
    <dgm:pt modelId="{2A194D4E-9CB1-43E3-BF1E-3F6D911C77F3}">
      <dgm:prSet/>
      <dgm:spPr/>
      <dgm:t>
        <a:bodyPr/>
        <a:lstStyle/>
        <a:p>
          <a:pPr rtl="0"/>
          <a:r>
            <a:rPr lang="de-DE" smtClean="0"/>
            <a:t>Lasst uns Verantwortung übernehmen, für das was bereits produziert wurde. </a:t>
          </a:r>
          <a:endParaRPr lang="el-GR"/>
        </a:p>
      </dgm:t>
    </dgm:pt>
    <dgm:pt modelId="{F4ECB696-D633-4C4B-B6D1-0B658FB16175}" type="parTrans" cxnId="{570BA3FD-37E0-4CF6-8886-30064CE8477C}">
      <dgm:prSet/>
      <dgm:spPr/>
      <dgm:t>
        <a:bodyPr/>
        <a:lstStyle/>
        <a:p>
          <a:endParaRPr lang="el-GR"/>
        </a:p>
      </dgm:t>
    </dgm:pt>
    <dgm:pt modelId="{64FDC084-044A-4723-8B2E-B7E009252CDA}" type="sibTrans" cxnId="{570BA3FD-37E0-4CF6-8886-30064CE8477C}">
      <dgm:prSet/>
      <dgm:spPr/>
      <dgm:t>
        <a:bodyPr/>
        <a:lstStyle/>
        <a:p>
          <a:endParaRPr lang="el-GR"/>
        </a:p>
      </dgm:t>
    </dgm:pt>
    <dgm:pt modelId="{89F81BEB-FB03-4A02-AB11-D808FB42DDF4}">
      <dgm:prSet/>
      <dgm:spPr/>
      <dgm:t>
        <a:bodyPr/>
        <a:lstStyle/>
        <a:p>
          <a:pPr rtl="0"/>
          <a:r>
            <a:rPr lang="de-DE" smtClean="0"/>
            <a:t>Und vergesse nicht: Müll ist erst Müll, wenn du ihn zu Müll machst. </a:t>
          </a:r>
          <a:endParaRPr lang="el-GR"/>
        </a:p>
      </dgm:t>
    </dgm:pt>
    <dgm:pt modelId="{AA792EB9-F706-4781-B7C2-66223F7A81CD}" type="parTrans" cxnId="{A3C311A1-7968-411E-ABCF-BC33E4B7699C}">
      <dgm:prSet/>
      <dgm:spPr/>
      <dgm:t>
        <a:bodyPr/>
        <a:lstStyle/>
        <a:p>
          <a:endParaRPr lang="el-GR"/>
        </a:p>
      </dgm:t>
    </dgm:pt>
    <dgm:pt modelId="{59F89A34-647C-40D0-AB35-54A2B69A59E4}" type="sibTrans" cxnId="{A3C311A1-7968-411E-ABCF-BC33E4B7699C}">
      <dgm:prSet/>
      <dgm:spPr/>
      <dgm:t>
        <a:bodyPr/>
        <a:lstStyle/>
        <a:p>
          <a:endParaRPr lang="el-GR"/>
        </a:p>
      </dgm:t>
    </dgm:pt>
    <dgm:pt modelId="{B49DD44D-3F27-41D1-8938-FB41F5BFF641}">
      <dgm:prSet/>
      <dgm:spPr/>
      <dgm:t>
        <a:bodyPr/>
        <a:lstStyle/>
        <a:p>
          <a:pPr rtl="0"/>
          <a:r>
            <a:rPr lang="de-DE" smtClean="0"/>
            <a:t>Recycle und Upcycling (aus alten Dingen neue machen) ist eine Lebenseinstellung.</a:t>
          </a:r>
          <a:endParaRPr lang="el-GR"/>
        </a:p>
      </dgm:t>
    </dgm:pt>
    <dgm:pt modelId="{9CC0A506-443F-401D-B984-4BB0AC974B31}" type="parTrans" cxnId="{4BB8FD8E-71E1-47AC-8A39-5DFE222EEA5F}">
      <dgm:prSet/>
      <dgm:spPr/>
      <dgm:t>
        <a:bodyPr/>
        <a:lstStyle/>
        <a:p>
          <a:endParaRPr lang="el-GR"/>
        </a:p>
      </dgm:t>
    </dgm:pt>
    <dgm:pt modelId="{8884CE18-5A5B-4453-95F2-B7C6026C24DD}" type="sibTrans" cxnId="{4BB8FD8E-71E1-47AC-8A39-5DFE222EEA5F}">
      <dgm:prSet/>
      <dgm:spPr/>
      <dgm:t>
        <a:bodyPr/>
        <a:lstStyle/>
        <a:p>
          <a:endParaRPr lang="el-GR"/>
        </a:p>
      </dgm:t>
    </dgm:pt>
    <dgm:pt modelId="{AB57A93F-B069-4D72-A400-DDB14193A1F1}" type="pres">
      <dgm:prSet presAssocID="{0026B76B-F132-40B5-ACEB-BDAA9C58946D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4D346548-4C1F-49E5-9869-AF7B8663766A}" type="pres">
      <dgm:prSet presAssocID="{524DA246-97ED-4298-BE3B-A8B480903133}" presName="circle1" presStyleLbl="node1" presStyleIdx="0" presStyleCnt="4"/>
      <dgm:spPr/>
    </dgm:pt>
    <dgm:pt modelId="{11D62585-F2FF-4960-AAB0-5A9179603894}" type="pres">
      <dgm:prSet presAssocID="{524DA246-97ED-4298-BE3B-A8B480903133}" presName="space" presStyleCnt="0"/>
      <dgm:spPr/>
    </dgm:pt>
    <dgm:pt modelId="{A18FBC4D-FE0E-483D-812F-61EF15D08FA8}" type="pres">
      <dgm:prSet presAssocID="{524DA246-97ED-4298-BE3B-A8B480903133}" presName="rect1" presStyleLbl="alignAcc1" presStyleIdx="0" presStyleCnt="4"/>
      <dgm:spPr/>
      <dgm:t>
        <a:bodyPr/>
        <a:lstStyle/>
        <a:p>
          <a:endParaRPr lang="el-GR"/>
        </a:p>
      </dgm:t>
    </dgm:pt>
    <dgm:pt modelId="{54096D06-1451-432B-84FC-C6D248A747D8}" type="pres">
      <dgm:prSet presAssocID="{2A194D4E-9CB1-43E3-BF1E-3F6D911C77F3}" presName="vertSpace2" presStyleLbl="node1" presStyleIdx="0" presStyleCnt="4"/>
      <dgm:spPr/>
    </dgm:pt>
    <dgm:pt modelId="{70C52CB0-F193-4CF7-810B-966DACB3167F}" type="pres">
      <dgm:prSet presAssocID="{2A194D4E-9CB1-43E3-BF1E-3F6D911C77F3}" presName="circle2" presStyleLbl="node1" presStyleIdx="1" presStyleCnt="4"/>
      <dgm:spPr/>
    </dgm:pt>
    <dgm:pt modelId="{1CB3845F-EE06-4070-94DE-392C655C3421}" type="pres">
      <dgm:prSet presAssocID="{2A194D4E-9CB1-43E3-BF1E-3F6D911C77F3}" presName="rect2" presStyleLbl="alignAcc1" presStyleIdx="1" presStyleCnt="4"/>
      <dgm:spPr/>
      <dgm:t>
        <a:bodyPr/>
        <a:lstStyle/>
        <a:p>
          <a:endParaRPr lang="el-GR"/>
        </a:p>
      </dgm:t>
    </dgm:pt>
    <dgm:pt modelId="{52394835-819B-400D-8BD2-3600531999E3}" type="pres">
      <dgm:prSet presAssocID="{89F81BEB-FB03-4A02-AB11-D808FB42DDF4}" presName="vertSpace3" presStyleLbl="node1" presStyleIdx="1" presStyleCnt="4"/>
      <dgm:spPr/>
    </dgm:pt>
    <dgm:pt modelId="{67D399D7-61F3-44A3-806D-DEBF28AD5177}" type="pres">
      <dgm:prSet presAssocID="{89F81BEB-FB03-4A02-AB11-D808FB42DDF4}" presName="circle3" presStyleLbl="node1" presStyleIdx="2" presStyleCnt="4"/>
      <dgm:spPr/>
    </dgm:pt>
    <dgm:pt modelId="{A610573F-1E8D-4302-8DFE-89155C65D68B}" type="pres">
      <dgm:prSet presAssocID="{89F81BEB-FB03-4A02-AB11-D808FB42DDF4}" presName="rect3" presStyleLbl="alignAcc1" presStyleIdx="2" presStyleCnt="4"/>
      <dgm:spPr/>
      <dgm:t>
        <a:bodyPr/>
        <a:lstStyle/>
        <a:p>
          <a:endParaRPr lang="el-GR"/>
        </a:p>
      </dgm:t>
    </dgm:pt>
    <dgm:pt modelId="{EEC759DD-C4DB-42BF-A039-AA5231DD9334}" type="pres">
      <dgm:prSet presAssocID="{B49DD44D-3F27-41D1-8938-FB41F5BFF641}" presName="vertSpace4" presStyleLbl="node1" presStyleIdx="2" presStyleCnt="4"/>
      <dgm:spPr/>
    </dgm:pt>
    <dgm:pt modelId="{B5DEA319-067D-4C0E-A694-56725E59D9C4}" type="pres">
      <dgm:prSet presAssocID="{B49DD44D-3F27-41D1-8938-FB41F5BFF641}" presName="circle4" presStyleLbl="node1" presStyleIdx="3" presStyleCnt="4"/>
      <dgm:spPr/>
    </dgm:pt>
    <dgm:pt modelId="{09913233-1762-4E4E-8716-29EF04DCAC0E}" type="pres">
      <dgm:prSet presAssocID="{B49DD44D-3F27-41D1-8938-FB41F5BFF641}" presName="rect4" presStyleLbl="alignAcc1" presStyleIdx="3" presStyleCnt="4"/>
      <dgm:spPr/>
      <dgm:t>
        <a:bodyPr/>
        <a:lstStyle/>
        <a:p>
          <a:endParaRPr lang="el-GR"/>
        </a:p>
      </dgm:t>
    </dgm:pt>
    <dgm:pt modelId="{0DF527BA-D8C5-451D-96F0-531E2D27D96E}" type="pres">
      <dgm:prSet presAssocID="{524DA246-97ED-4298-BE3B-A8B480903133}" presName="rect1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5FD2D76-4EC9-4CFA-B161-7110F3FDFEA3}" type="pres">
      <dgm:prSet presAssocID="{2A194D4E-9CB1-43E3-BF1E-3F6D911C77F3}" presName="rect2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6EFB865-5A5A-49D8-B32D-76F1861C98CA}" type="pres">
      <dgm:prSet presAssocID="{89F81BEB-FB03-4A02-AB11-D808FB42DDF4}" presName="rect3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8D41B1A-A36B-46C5-B88F-62EAE4F294B3}" type="pres">
      <dgm:prSet presAssocID="{B49DD44D-3F27-41D1-8938-FB41F5BFF641}" presName="rect4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9B4607C8-9C37-4F9B-8347-8619A04F7713}" type="presOf" srcId="{2A194D4E-9CB1-43E3-BF1E-3F6D911C77F3}" destId="{E5FD2D76-4EC9-4CFA-B161-7110F3FDFEA3}" srcOrd="1" destOrd="0" presId="urn:microsoft.com/office/officeart/2005/8/layout/target3"/>
    <dgm:cxn modelId="{12940A5C-CCE5-4607-9C83-3FF6E181C6D3}" type="presOf" srcId="{524DA246-97ED-4298-BE3B-A8B480903133}" destId="{A18FBC4D-FE0E-483D-812F-61EF15D08FA8}" srcOrd="0" destOrd="0" presId="urn:microsoft.com/office/officeart/2005/8/layout/target3"/>
    <dgm:cxn modelId="{570BA3FD-37E0-4CF6-8886-30064CE8477C}" srcId="{0026B76B-F132-40B5-ACEB-BDAA9C58946D}" destId="{2A194D4E-9CB1-43E3-BF1E-3F6D911C77F3}" srcOrd="1" destOrd="0" parTransId="{F4ECB696-D633-4C4B-B6D1-0B658FB16175}" sibTransId="{64FDC084-044A-4723-8B2E-B7E009252CDA}"/>
    <dgm:cxn modelId="{7EAF42EE-3A48-48C0-B3C5-3DE03385F2D1}" type="presOf" srcId="{89F81BEB-FB03-4A02-AB11-D808FB42DDF4}" destId="{A610573F-1E8D-4302-8DFE-89155C65D68B}" srcOrd="0" destOrd="0" presId="urn:microsoft.com/office/officeart/2005/8/layout/target3"/>
    <dgm:cxn modelId="{AE45F018-353C-4177-B99D-D202150A9A98}" type="presOf" srcId="{2A194D4E-9CB1-43E3-BF1E-3F6D911C77F3}" destId="{1CB3845F-EE06-4070-94DE-392C655C3421}" srcOrd="0" destOrd="0" presId="urn:microsoft.com/office/officeart/2005/8/layout/target3"/>
    <dgm:cxn modelId="{D48E8605-9DA2-46AE-B996-F5A439B8E5C2}" type="presOf" srcId="{524DA246-97ED-4298-BE3B-A8B480903133}" destId="{0DF527BA-D8C5-451D-96F0-531E2D27D96E}" srcOrd="1" destOrd="0" presId="urn:microsoft.com/office/officeart/2005/8/layout/target3"/>
    <dgm:cxn modelId="{5B6DF9AE-5034-4C6B-8455-4614727D877D}" srcId="{0026B76B-F132-40B5-ACEB-BDAA9C58946D}" destId="{524DA246-97ED-4298-BE3B-A8B480903133}" srcOrd="0" destOrd="0" parTransId="{CC9BEC23-8316-48F7-B4A3-23DB0571F464}" sibTransId="{7C4B9D4E-2BC7-477A-A066-36B07946DA86}"/>
    <dgm:cxn modelId="{4BB8FD8E-71E1-47AC-8A39-5DFE222EEA5F}" srcId="{0026B76B-F132-40B5-ACEB-BDAA9C58946D}" destId="{B49DD44D-3F27-41D1-8938-FB41F5BFF641}" srcOrd="3" destOrd="0" parTransId="{9CC0A506-443F-401D-B984-4BB0AC974B31}" sibTransId="{8884CE18-5A5B-4453-95F2-B7C6026C24DD}"/>
    <dgm:cxn modelId="{A3C311A1-7968-411E-ABCF-BC33E4B7699C}" srcId="{0026B76B-F132-40B5-ACEB-BDAA9C58946D}" destId="{89F81BEB-FB03-4A02-AB11-D808FB42DDF4}" srcOrd="2" destOrd="0" parTransId="{AA792EB9-F706-4781-B7C2-66223F7A81CD}" sibTransId="{59F89A34-647C-40D0-AB35-54A2B69A59E4}"/>
    <dgm:cxn modelId="{ECF622BE-D195-420A-A01D-684B39A60C52}" type="presOf" srcId="{B49DD44D-3F27-41D1-8938-FB41F5BFF641}" destId="{09913233-1762-4E4E-8716-29EF04DCAC0E}" srcOrd="0" destOrd="0" presId="urn:microsoft.com/office/officeart/2005/8/layout/target3"/>
    <dgm:cxn modelId="{F06FDA8E-9FDD-4636-AA48-E821DD899CD2}" type="presOf" srcId="{B49DD44D-3F27-41D1-8938-FB41F5BFF641}" destId="{78D41B1A-A36B-46C5-B88F-62EAE4F294B3}" srcOrd="1" destOrd="0" presId="urn:microsoft.com/office/officeart/2005/8/layout/target3"/>
    <dgm:cxn modelId="{8F0D397E-06BB-4DDD-AE3E-B01734D55F78}" type="presOf" srcId="{0026B76B-F132-40B5-ACEB-BDAA9C58946D}" destId="{AB57A93F-B069-4D72-A400-DDB14193A1F1}" srcOrd="0" destOrd="0" presId="urn:microsoft.com/office/officeart/2005/8/layout/target3"/>
    <dgm:cxn modelId="{7593D3FA-5C8C-4435-B477-601B4E7729A3}" type="presOf" srcId="{89F81BEB-FB03-4A02-AB11-D808FB42DDF4}" destId="{16EFB865-5A5A-49D8-B32D-76F1861C98CA}" srcOrd="1" destOrd="0" presId="urn:microsoft.com/office/officeart/2005/8/layout/target3"/>
    <dgm:cxn modelId="{21EE4CC1-76FD-4A3A-8BB9-F3517AE8DE5E}" type="presParOf" srcId="{AB57A93F-B069-4D72-A400-DDB14193A1F1}" destId="{4D346548-4C1F-49E5-9869-AF7B8663766A}" srcOrd="0" destOrd="0" presId="urn:microsoft.com/office/officeart/2005/8/layout/target3"/>
    <dgm:cxn modelId="{3A504AB0-7973-4E9B-8D31-AFE13BA22871}" type="presParOf" srcId="{AB57A93F-B069-4D72-A400-DDB14193A1F1}" destId="{11D62585-F2FF-4960-AAB0-5A9179603894}" srcOrd="1" destOrd="0" presId="urn:microsoft.com/office/officeart/2005/8/layout/target3"/>
    <dgm:cxn modelId="{CF2751EC-28F8-4FA7-A2B1-D69C24EB29CB}" type="presParOf" srcId="{AB57A93F-B069-4D72-A400-DDB14193A1F1}" destId="{A18FBC4D-FE0E-483D-812F-61EF15D08FA8}" srcOrd="2" destOrd="0" presId="urn:microsoft.com/office/officeart/2005/8/layout/target3"/>
    <dgm:cxn modelId="{59A47B3C-06EA-4786-95DC-08EEBDFA2541}" type="presParOf" srcId="{AB57A93F-B069-4D72-A400-DDB14193A1F1}" destId="{54096D06-1451-432B-84FC-C6D248A747D8}" srcOrd="3" destOrd="0" presId="urn:microsoft.com/office/officeart/2005/8/layout/target3"/>
    <dgm:cxn modelId="{A7058968-B9C0-47E2-A04C-73725A4433F9}" type="presParOf" srcId="{AB57A93F-B069-4D72-A400-DDB14193A1F1}" destId="{70C52CB0-F193-4CF7-810B-966DACB3167F}" srcOrd="4" destOrd="0" presId="urn:microsoft.com/office/officeart/2005/8/layout/target3"/>
    <dgm:cxn modelId="{4C6C728B-C3CC-4046-9D9B-3632C11F6F06}" type="presParOf" srcId="{AB57A93F-B069-4D72-A400-DDB14193A1F1}" destId="{1CB3845F-EE06-4070-94DE-392C655C3421}" srcOrd="5" destOrd="0" presId="urn:microsoft.com/office/officeart/2005/8/layout/target3"/>
    <dgm:cxn modelId="{31B45DBA-53E6-48AF-8047-CA5570D362FA}" type="presParOf" srcId="{AB57A93F-B069-4D72-A400-DDB14193A1F1}" destId="{52394835-819B-400D-8BD2-3600531999E3}" srcOrd="6" destOrd="0" presId="urn:microsoft.com/office/officeart/2005/8/layout/target3"/>
    <dgm:cxn modelId="{67EAD2B2-0839-4467-BDC3-3ACFDE65BFA7}" type="presParOf" srcId="{AB57A93F-B069-4D72-A400-DDB14193A1F1}" destId="{67D399D7-61F3-44A3-806D-DEBF28AD5177}" srcOrd="7" destOrd="0" presId="urn:microsoft.com/office/officeart/2005/8/layout/target3"/>
    <dgm:cxn modelId="{1410C7AD-D4FF-4774-A9C6-67EDAB1F0974}" type="presParOf" srcId="{AB57A93F-B069-4D72-A400-DDB14193A1F1}" destId="{A610573F-1E8D-4302-8DFE-89155C65D68B}" srcOrd="8" destOrd="0" presId="urn:microsoft.com/office/officeart/2005/8/layout/target3"/>
    <dgm:cxn modelId="{14C3BACE-A9FB-44F0-9D57-0BE65E11479C}" type="presParOf" srcId="{AB57A93F-B069-4D72-A400-DDB14193A1F1}" destId="{EEC759DD-C4DB-42BF-A039-AA5231DD9334}" srcOrd="9" destOrd="0" presId="urn:microsoft.com/office/officeart/2005/8/layout/target3"/>
    <dgm:cxn modelId="{F76E51B6-D661-4047-967D-32AD04DB5AD4}" type="presParOf" srcId="{AB57A93F-B069-4D72-A400-DDB14193A1F1}" destId="{B5DEA319-067D-4C0E-A694-56725E59D9C4}" srcOrd="10" destOrd="0" presId="urn:microsoft.com/office/officeart/2005/8/layout/target3"/>
    <dgm:cxn modelId="{884F0651-05FB-4726-B9A3-0A4B99A14B5E}" type="presParOf" srcId="{AB57A93F-B069-4D72-A400-DDB14193A1F1}" destId="{09913233-1762-4E4E-8716-29EF04DCAC0E}" srcOrd="11" destOrd="0" presId="urn:microsoft.com/office/officeart/2005/8/layout/target3"/>
    <dgm:cxn modelId="{53644FFC-D5B9-4A32-A797-7AD20A303E3F}" type="presParOf" srcId="{AB57A93F-B069-4D72-A400-DDB14193A1F1}" destId="{0DF527BA-D8C5-451D-96F0-531E2D27D96E}" srcOrd="12" destOrd="0" presId="urn:microsoft.com/office/officeart/2005/8/layout/target3"/>
    <dgm:cxn modelId="{A9661189-B751-4B91-90E7-022F8EAED76A}" type="presParOf" srcId="{AB57A93F-B069-4D72-A400-DDB14193A1F1}" destId="{E5FD2D76-4EC9-4CFA-B161-7110F3FDFEA3}" srcOrd="13" destOrd="0" presId="urn:microsoft.com/office/officeart/2005/8/layout/target3"/>
    <dgm:cxn modelId="{E5C395D2-D2F7-4448-9777-3551F91AB29C}" type="presParOf" srcId="{AB57A93F-B069-4D72-A400-DDB14193A1F1}" destId="{16EFB865-5A5A-49D8-B32D-76F1861C98CA}" srcOrd="14" destOrd="0" presId="urn:microsoft.com/office/officeart/2005/8/layout/target3"/>
    <dgm:cxn modelId="{53E92AEE-2ECC-41A6-90A7-C8FDBCA4AFF7}" type="presParOf" srcId="{AB57A93F-B069-4D72-A400-DDB14193A1F1}" destId="{78D41B1A-A36B-46C5-B88F-62EAE4F294B3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765A07E-ADE1-4AB5-AEA9-851BE2A0EBB6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l-GR"/>
        </a:p>
      </dgm:t>
    </dgm:pt>
    <dgm:pt modelId="{DED1BBEE-9BA2-4D54-80DF-E392889C3286}">
      <dgm:prSet/>
      <dgm:spPr/>
      <dgm:t>
        <a:bodyPr/>
        <a:lstStyle/>
        <a:p>
          <a:pPr rtl="0"/>
          <a:r>
            <a:rPr lang="en-US" smtClean="0"/>
            <a:t>Recycle or upcycle anything that you cannot avoid or reuse.</a:t>
          </a:r>
          <a:endParaRPr lang="el-GR"/>
        </a:p>
      </dgm:t>
    </dgm:pt>
    <dgm:pt modelId="{7E8EB6E0-E750-47E3-951F-EA1B8C802E12}" type="parTrans" cxnId="{A1D443A9-EEDD-4FEE-B3FF-C2C6D88B2868}">
      <dgm:prSet/>
      <dgm:spPr/>
      <dgm:t>
        <a:bodyPr/>
        <a:lstStyle/>
        <a:p>
          <a:endParaRPr lang="el-GR"/>
        </a:p>
      </dgm:t>
    </dgm:pt>
    <dgm:pt modelId="{4C290E21-49B2-443F-9198-1B8082647CEA}" type="sibTrans" cxnId="{A1D443A9-EEDD-4FEE-B3FF-C2C6D88B2868}">
      <dgm:prSet/>
      <dgm:spPr/>
      <dgm:t>
        <a:bodyPr/>
        <a:lstStyle/>
        <a:p>
          <a:endParaRPr lang="el-GR"/>
        </a:p>
      </dgm:t>
    </dgm:pt>
    <dgm:pt modelId="{271DFF9C-6030-4805-8C5B-ABC793E080D7}">
      <dgm:prSet/>
      <dgm:spPr/>
      <dgm:t>
        <a:bodyPr/>
        <a:lstStyle/>
        <a:p>
          <a:pPr rtl="0"/>
          <a:r>
            <a:rPr lang="en-US" smtClean="0"/>
            <a:t>Let's take responsibility for what has already been produced.</a:t>
          </a:r>
          <a:endParaRPr lang="el-GR"/>
        </a:p>
      </dgm:t>
    </dgm:pt>
    <dgm:pt modelId="{FAF89C15-6500-4DDE-8F4B-A3C72CBF5869}" type="parTrans" cxnId="{494F8DC1-54A8-4EE4-A813-F035A1125A8B}">
      <dgm:prSet/>
      <dgm:spPr/>
      <dgm:t>
        <a:bodyPr/>
        <a:lstStyle/>
        <a:p>
          <a:endParaRPr lang="el-GR"/>
        </a:p>
      </dgm:t>
    </dgm:pt>
    <dgm:pt modelId="{1EC68475-A8A3-45A1-8750-8EE4C8058061}" type="sibTrans" cxnId="{494F8DC1-54A8-4EE4-A813-F035A1125A8B}">
      <dgm:prSet/>
      <dgm:spPr/>
      <dgm:t>
        <a:bodyPr/>
        <a:lstStyle/>
        <a:p>
          <a:endParaRPr lang="el-GR"/>
        </a:p>
      </dgm:t>
    </dgm:pt>
    <dgm:pt modelId="{256025CC-B6FD-4D15-A7D3-945171572715}">
      <dgm:prSet/>
      <dgm:spPr/>
      <dgm:t>
        <a:bodyPr/>
        <a:lstStyle/>
        <a:p>
          <a:pPr rtl="0"/>
          <a:r>
            <a:rPr lang="en-US" smtClean="0"/>
            <a:t>And don't forget: garbage is only garbage when you turn it into garbage.</a:t>
          </a:r>
          <a:endParaRPr lang="el-GR"/>
        </a:p>
      </dgm:t>
    </dgm:pt>
    <dgm:pt modelId="{60C26EA3-9214-4FF4-ABCC-95EE06248A79}" type="parTrans" cxnId="{65913391-6C4B-4F47-95F3-A494B9C93B28}">
      <dgm:prSet/>
      <dgm:spPr/>
      <dgm:t>
        <a:bodyPr/>
        <a:lstStyle/>
        <a:p>
          <a:endParaRPr lang="el-GR"/>
        </a:p>
      </dgm:t>
    </dgm:pt>
    <dgm:pt modelId="{E629F724-7BE9-447F-84E3-9318358A3EB0}" type="sibTrans" cxnId="{65913391-6C4B-4F47-95F3-A494B9C93B28}">
      <dgm:prSet/>
      <dgm:spPr/>
      <dgm:t>
        <a:bodyPr/>
        <a:lstStyle/>
        <a:p>
          <a:endParaRPr lang="el-GR"/>
        </a:p>
      </dgm:t>
    </dgm:pt>
    <dgm:pt modelId="{48FCB813-4D6F-49F3-8175-AA2B7CBB4FA4}">
      <dgm:prSet/>
      <dgm:spPr/>
      <dgm:t>
        <a:bodyPr/>
        <a:lstStyle/>
        <a:p>
          <a:pPr rtl="0"/>
          <a:r>
            <a:rPr lang="en-US" smtClean="0"/>
            <a:t>Recycle and upcycling (making new things out of old) is a way of life.</a:t>
          </a:r>
          <a:endParaRPr lang="el-GR"/>
        </a:p>
      </dgm:t>
    </dgm:pt>
    <dgm:pt modelId="{8E132804-82D2-4BE5-849A-68D27B98E37E}" type="parTrans" cxnId="{3C06777E-C94E-46B8-8276-07561FDF5191}">
      <dgm:prSet/>
      <dgm:spPr/>
      <dgm:t>
        <a:bodyPr/>
        <a:lstStyle/>
        <a:p>
          <a:endParaRPr lang="el-GR"/>
        </a:p>
      </dgm:t>
    </dgm:pt>
    <dgm:pt modelId="{FEB98F73-5AAD-4F37-9A95-3797B951EE10}" type="sibTrans" cxnId="{3C06777E-C94E-46B8-8276-07561FDF5191}">
      <dgm:prSet/>
      <dgm:spPr/>
      <dgm:t>
        <a:bodyPr/>
        <a:lstStyle/>
        <a:p>
          <a:endParaRPr lang="el-GR"/>
        </a:p>
      </dgm:t>
    </dgm:pt>
    <dgm:pt modelId="{DA9B2E59-37B8-4E57-9054-40352FDD0C39}" type="pres">
      <dgm:prSet presAssocID="{B765A07E-ADE1-4AB5-AEA9-851BE2A0EBB6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D755E71A-34AA-4BAF-8644-88790C46E44A}" type="pres">
      <dgm:prSet presAssocID="{DED1BBEE-9BA2-4D54-80DF-E392889C3286}" presName="circle1" presStyleLbl="node1" presStyleIdx="0" presStyleCnt="4"/>
      <dgm:spPr/>
    </dgm:pt>
    <dgm:pt modelId="{C98A9C01-6C23-4D32-9E9A-52388B0A5AE5}" type="pres">
      <dgm:prSet presAssocID="{DED1BBEE-9BA2-4D54-80DF-E392889C3286}" presName="space" presStyleCnt="0"/>
      <dgm:spPr/>
    </dgm:pt>
    <dgm:pt modelId="{430B9787-9BDE-40A8-9E31-A1B692C77001}" type="pres">
      <dgm:prSet presAssocID="{DED1BBEE-9BA2-4D54-80DF-E392889C3286}" presName="rect1" presStyleLbl="alignAcc1" presStyleIdx="0" presStyleCnt="4"/>
      <dgm:spPr/>
      <dgm:t>
        <a:bodyPr/>
        <a:lstStyle/>
        <a:p>
          <a:endParaRPr lang="el-GR"/>
        </a:p>
      </dgm:t>
    </dgm:pt>
    <dgm:pt modelId="{6628A869-AD65-4AE0-8474-10B93501ABE7}" type="pres">
      <dgm:prSet presAssocID="{271DFF9C-6030-4805-8C5B-ABC793E080D7}" presName="vertSpace2" presStyleLbl="node1" presStyleIdx="0" presStyleCnt="4"/>
      <dgm:spPr/>
    </dgm:pt>
    <dgm:pt modelId="{998251B9-F9DD-43D6-8522-CB69C4DD0EBF}" type="pres">
      <dgm:prSet presAssocID="{271DFF9C-6030-4805-8C5B-ABC793E080D7}" presName="circle2" presStyleLbl="node1" presStyleIdx="1" presStyleCnt="4"/>
      <dgm:spPr/>
    </dgm:pt>
    <dgm:pt modelId="{74043931-1134-4CBD-97A5-503A93550021}" type="pres">
      <dgm:prSet presAssocID="{271DFF9C-6030-4805-8C5B-ABC793E080D7}" presName="rect2" presStyleLbl="alignAcc1" presStyleIdx="1" presStyleCnt="4"/>
      <dgm:spPr/>
      <dgm:t>
        <a:bodyPr/>
        <a:lstStyle/>
        <a:p>
          <a:endParaRPr lang="el-GR"/>
        </a:p>
      </dgm:t>
    </dgm:pt>
    <dgm:pt modelId="{7D64AE68-2FB3-4428-89D5-1D5A6776C04B}" type="pres">
      <dgm:prSet presAssocID="{256025CC-B6FD-4D15-A7D3-945171572715}" presName="vertSpace3" presStyleLbl="node1" presStyleIdx="1" presStyleCnt="4"/>
      <dgm:spPr/>
    </dgm:pt>
    <dgm:pt modelId="{F37C43D7-37B2-4BB2-AED1-24A872AB6421}" type="pres">
      <dgm:prSet presAssocID="{256025CC-B6FD-4D15-A7D3-945171572715}" presName="circle3" presStyleLbl="node1" presStyleIdx="2" presStyleCnt="4"/>
      <dgm:spPr/>
    </dgm:pt>
    <dgm:pt modelId="{5B4F1515-A734-4A6A-BB4A-3BC5F867151D}" type="pres">
      <dgm:prSet presAssocID="{256025CC-B6FD-4D15-A7D3-945171572715}" presName="rect3" presStyleLbl="alignAcc1" presStyleIdx="2" presStyleCnt="4"/>
      <dgm:spPr/>
      <dgm:t>
        <a:bodyPr/>
        <a:lstStyle/>
        <a:p>
          <a:endParaRPr lang="el-GR"/>
        </a:p>
      </dgm:t>
    </dgm:pt>
    <dgm:pt modelId="{3CAFA468-C7A6-4E63-9889-D06E417DF85B}" type="pres">
      <dgm:prSet presAssocID="{48FCB813-4D6F-49F3-8175-AA2B7CBB4FA4}" presName="vertSpace4" presStyleLbl="node1" presStyleIdx="2" presStyleCnt="4"/>
      <dgm:spPr/>
    </dgm:pt>
    <dgm:pt modelId="{526AF387-B7AB-4153-86DA-99BA7E059EB1}" type="pres">
      <dgm:prSet presAssocID="{48FCB813-4D6F-49F3-8175-AA2B7CBB4FA4}" presName="circle4" presStyleLbl="node1" presStyleIdx="3" presStyleCnt="4"/>
      <dgm:spPr/>
    </dgm:pt>
    <dgm:pt modelId="{5DA498E5-5963-41EB-B22D-3EFB1948D666}" type="pres">
      <dgm:prSet presAssocID="{48FCB813-4D6F-49F3-8175-AA2B7CBB4FA4}" presName="rect4" presStyleLbl="alignAcc1" presStyleIdx="3" presStyleCnt="4"/>
      <dgm:spPr/>
      <dgm:t>
        <a:bodyPr/>
        <a:lstStyle/>
        <a:p>
          <a:endParaRPr lang="el-GR"/>
        </a:p>
      </dgm:t>
    </dgm:pt>
    <dgm:pt modelId="{49A4CF8A-0A12-4D90-BC64-DE92F28070C1}" type="pres">
      <dgm:prSet presAssocID="{DED1BBEE-9BA2-4D54-80DF-E392889C3286}" presName="rect1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FCFC268-AA11-4217-900B-2C83DE9574C9}" type="pres">
      <dgm:prSet presAssocID="{271DFF9C-6030-4805-8C5B-ABC793E080D7}" presName="rect2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DA2C21A-B37B-4BFB-A358-2327C2C4977C}" type="pres">
      <dgm:prSet presAssocID="{256025CC-B6FD-4D15-A7D3-945171572715}" presName="rect3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F37714C-9CE4-40E8-8D9C-2A9DEB985BF1}" type="pres">
      <dgm:prSet presAssocID="{48FCB813-4D6F-49F3-8175-AA2B7CBB4FA4}" presName="rect4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09B55206-0576-492B-8333-388CCFAD26ED}" type="presOf" srcId="{48FCB813-4D6F-49F3-8175-AA2B7CBB4FA4}" destId="{5DA498E5-5963-41EB-B22D-3EFB1948D666}" srcOrd="0" destOrd="0" presId="urn:microsoft.com/office/officeart/2005/8/layout/target3"/>
    <dgm:cxn modelId="{3C06777E-C94E-46B8-8276-07561FDF5191}" srcId="{B765A07E-ADE1-4AB5-AEA9-851BE2A0EBB6}" destId="{48FCB813-4D6F-49F3-8175-AA2B7CBB4FA4}" srcOrd="3" destOrd="0" parTransId="{8E132804-82D2-4BE5-849A-68D27B98E37E}" sibTransId="{FEB98F73-5AAD-4F37-9A95-3797B951EE10}"/>
    <dgm:cxn modelId="{56F1AB5D-E53D-474B-8FEC-39ADA8BE14FE}" type="presOf" srcId="{271DFF9C-6030-4805-8C5B-ABC793E080D7}" destId="{74043931-1134-4CBD-97A5-503A93550021}" srcOrd="0" destOrd="0" presId="urn:microsoft.com/office/officeart/2005/8/layout/target3"/>
    <dgm:cxn modelId="{90AF863F-F5BB-4610-8FFA-5374F24029D2}" type="presOf" srcId="{271DFF9C-6030-4805-8C5B-ABC793E080D7}" destId="{7FCFC268-AA11-4217-900B-2C83DE9574C9}" srcOrd="1" destOrd="0" presId="urn:microsoft.com/office/officeart/2005/8/layout/target3"/>
    <dgm:cxn modelId="{A9F96791-9267-4026-9118-EB4A27430537}" type="presOf" srcId="{256025CC-B6FD-4D15-A7D3-945171572715}" destId="{5B4F1515-A734-4A6A-BB4A-3BC5F867151D}" srcOrd="0" destOrd="0" presId="urn:microsoft.com/office/officeart/2005/8/layout/target3"/>
    <dgm:cxn modelId="{A1D443A9-EEDD-4FEE-B3FF-C2C6D88B2868}" srcId="{B765A07E-ADE1-4AB5-AEA9-851BE2A0EBB6}" destId="{DED1BBEE-9BA2-4D54-80DF-E392889C3286}" srcOrd="0" destOrd="0" parTransId="{7E8EB6E0-E750-47E3-951F-EA1B8C802E12}" sibTransId="{4C290E21-49B2-443F-9198-1B8082647CEA}"/>
    <dgm:cxn modelId="{494F8DC1-54A8-4EE4-A813-F035A1125A8B}" srcId="{B765A07E-ADE1-4AB5-AEA9-851BE2A0EBB6}" destId="{271DFF9C-6030-4805-8C5B-ABC793E080D7}" srcOrd="1" destOrd="0" parTransId="{FAF89C15-6500-4DDE-8F4B-A3C72CBF5869}" sibTransId="{1EC68475-A8A3-45A1-8750-8EE4C8058061}"/>
    <dgm:cxn modelId="{65913391-6C4B-4F47-95F3-A494B9C93B28}" srcId="{B765A07E-ADE1-4AB5-AEA9-851BE2A0EBB6}" destId="{256025CC-B6FD-4D15-A7D3-945171572715}" srcOrd="2" destOrd="0" parTransId="{60C26EA3-9214-4FF4-ABCC-95EE06248A79}" sibTransId="{E629F724-7BE9-447F-84E3-9318358A3EB0}"/>
    <dgm:cxn modelId="{22055501-3428-4DFE-AD72-5C704498CDE1}" type="presOf" srcId="{B765A07E-ADE1-4AB5-AEA9-851BE2A0EBB6}" destId="{DA9B2E59-37B8-4E57-9054-40352FDD0C39}" srcOrd="0" destOrd="0" presId="urn:microsoft.com/office/officeart/2005/8/layout/target3"/>
    <dgm:cxn modelId="{30F042ED-5457-44DA-8875-CBEF4DACC1C3}" type="presOf" srcId="{DED1BBEE-9BA2-4D54-80DF-E392889C3286}" destId="{49A4CF8A-0A12-4D90-BC64-DE92F28070C1}" srcOrd="1" destOrd="0" presId="urn:microsoft.com/office/officeart/2005/8/layout/target3"/>
    <dgm:cxn modelId="{432A5874-3855-44C1-8C92-E8DAB166C08B}" type="presOf" srcId="{48FCB813-4D6F-49F3-8175-AA2B7CBB4FA4}" destId="{2F37714C-9CE4-40E8-8D9C-2A9DEB985BF1}" srcOrd="1" destOrd="0" presId="urn:microsoft.com/office/officeart/2005/8/layout/target3"/>
    <dgm:cxn modelId="{847397B3-5CF0-40E0-97F4-67E2A07FE4C0}" type="presOf" srcId="{DED1BBEE-9BA2-4D54-80DF-E392889C3286}" destId="{430B9787-9BDE-40A8-9E31-A1B692C77001}" srcOrd="0" destOrd="0" presId="urn:microsoft.com/office/officeart/2005/8/layout/target3"/>
    <dgm:cxn modelId="{31C697D2-A359-49BE-B98F-DB5740658E3F}" type="presOf" srcId="{256025CC-B6FD-4D15-A7D3-945171572715}" destId="{4DA2C21A-B37B-4BFB-A358-2327C2C4977C}" srcOrd="1" destOrd="0" presId="urn:microsoft.com/office/officeart/2005/8/layout/target3"/>
    <dgm:cxn modelId="{5239DDDF-2581-444C-AE85-C02DA1F1F854}" type="presParOf" srcId="{DA9B2E59-37B8-4E57-9054-40352FDD0C39}" destId="{D755E71A-34AA-4BAF-8644-88790C46E44A}" srcOrd="0" destOrd="0" presId="urn:microsoft.com/office/officeart/2005/8/layout/target3"/>
    <dgm:cxn modelId="{56C73D3A-C44C-4D6A-9BB9-F494BD4B2252}" type="presParOf" srcId="{DA9B2E59-37B8-4E57-9054-40352FDD0C39}" destId="{C98A9C01-6C23-4D32-9E9A-52388B0A5AE5}" srcOrd="1" destOrd="0" presId="urn:microsoft.com/office/officeart/2005/8/layout/target3"/>
    <dgm:cxn modelId="{03EB87E0-8D5E-4DE5-B737-52B344751926}" type="presParOf" srcId="{DA9B2E59-37B8-4E57-9054-40352FDD0C39}" destId="{430B9787-9BDE-40A8-9E31-A1B692C77001}" srcOrd="2" destOrd="0" presId="urn:microsoft.com/office/officeart/2005/8/layout/target3"/>
    <dgm:cxn modelId="{28EF811B-CB69-410A-97FB-53A17EF288B0}" type="presParOf" srcId="{DA9B2E59-37B8-4E57-9054-40352FDD0C39}" destId="{6628A869-AD65-4AE0-8474-10B93501ABE7}" srcOrd="3" destOrd="0" presId="urn:microsoft.com/office/officeart/2005/8/layout/target3"/>
    <dgm:cxn modelId="{EE1D2804-56B9-45D8-84FE-6E1452B96B01}" type="presParOf" srcId="{DA9B2E59-37B8-4E57-9054-40352FDD0C39}" destId="{998251B9-F9DD-43D6-8522-CB69C4DD0EBF}" srcOrd="4" destOrd="0" presId="urn:microsoft.com/office/officeart/2005/8/layout/target3"/>
    <dgm:cxn modelId="{9CC93548-0D1A-4272-BF45-306D2D64A566}" type="presParOf" srcId="{DA9B2E59-37B8-4E57-9054-40352FDD0C39}" destId="{74043931-1134-4CBD-97A5-503A93550021}" srcOrd="5" destOrd="0" presId="urn:microsoft.com/office/officeart/2005/8/layout/target3"/>
    <dgm:cxn modelId="{3AAD0E24-A1A4-4323-804D-65A9941791A3}" type="presParOf" srcId="{DA9B2E59-37B8-4E57-9054-40352FDD0C39}" destId="{7D64AE68-2FB3-4428-89D5-1D5A6776C04B}" srcOrd="6" destOrd="0" presId="urn:microsoft.com/office/officeart/2005/8/layout/target3"/>
    <dgm:cxn modelId="{AA08CBBF-017C-4913-BCBB-F51FB87A2F3B}" type="presParOf" srcId="{DA9B2E59-37B8-4E57-9054-40352FDD0C39}" destId="{F37C43D7-37B2-4BB2-AED1-24A872AB6421}" srcOrd="7" destOrd="0" presId="urn:microsoft.com/office/officeart/2005/8/layout/target3"/>
    <dgm:cxn modelId="{3E2CDE1A-0F0B-4F80-AC58-109A9E605402}" type="presParOf" srcId="{DA9B2E59-37B8-4E57-9054-40352FDD0C39}" destId="{5B4F1515-A734-4A6A-BB4A-3BC5F867151D}" srcOrd="8" destOrd="0" presId="urn:microsoft.com/office/officeart/2005/8/layout/target3"/>
    <dgm:cxn modelId="{82ABFB5C-35D2-4F9D-8EC4-CF70913DBD5A}" type="presParOf" srcId="{DA9B2E59-37B8-4E57-9054-40352FDD0C39}" destId="{3CAFA468-C7A6-4E63-9889-D06E417DF85B}" srcOrd="9" destOrd="0" presId="urn:microsoft.com/office/officeart/2005/8/layout/target3"/>
    <dgm:cxn modelId="{9B32C963-FE53-4EBB-BE43-E086E7A41197}" type="presParOf" srcId="{DA9B2E59-37B8-4E57-9054-40352FDD0C39}" destId="{526AF387-B7AB-4153-86DA-99BA7E059EB1}" srcOrd="10" destOrd="0" presId="urn:microsoft.com/office/officeart/2005/8/layout/target3"/>
    <dgm:cxn modelId="{3BB08078-BCD7-4836-B3AA-2404369CFD70}" type="presParOf" srcId="{DA9B2E59-37B8-4E57-9054-40352FDD0C39}" destId="{5DA498E5-5963-41EB-B22D-3EFB1948D666}" srcOrd="11" destOrd="0" presId="urn:microsoft.com/office/officeart/2005/8/layout/target3"/>
    <dgm:cxn modelId="{67842B70-8614-4F3C-918B-CB549289112E}" type="presParOf" srcId="{DA9B2E59-37B8-4E57-9054-40352FDD0C39}" destId="{49A4CF8A-0A12-4D90-BC64-DE92F28070C1}" srcOrd="12" destOrd="0" presId="urn:microsoft.com/office/officeart/2005/8/layout/target3"/>
    <dgm:cxn modelId="{5D089884-61B6-49FE-ADF2-467D2A6593E3}" type="presParOf" srcId="{DA9B2E59-37B8-4E57-9054-40352FDD0C39}" destId="{7FCFC268-AA11-4217-900B-2C83DE9574C9}" srcOrd="13" destOrd="0" presId="urn:microsoft.com/office/officeart/2005/8/layout/target3"/>
    <dgm:cxn modelId="{A169365C-0F8C-43F0-9EEF-2C072E849B5F}" type="presParOf" srcId="{DA9B2E59-37B8-4E57-9054-40352FDD0C39}" destId="{4DA2C21A-B37B-4BFB-A358-2327C2C4977C}" srcOrd="14" destOrd="0" presId="urn:microsoft.com/office/officeart/2005/8/layout/target3"/>
    <dgm:cxn modelId="{7963DFD8-D3BD-4C44-A4D3-C28952918DB4}" type="presParOf" srcId="{DA9B2E59-37B8-4E57-9054-40352FDD0C39}" destId="{2F37714C-9CE4-40E8-8D9C-2A9DEB985BF1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5D7F0F0B-DF0B-41D0-878E-3A975B3B2104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F4CD7C3B-0C69-42F5-9140-7CF88A3D539D}">
      <dgm:prSet phldrT="[Κείμενο]"/>
      <dgm:spPr/>
      <dgm:t>
        <a:bodyPr/>
        <a:lstStyle/>
        <a:p>
          <a:r>
            <a:rPr lang="en-US" dirty="0" smtClean="0"/>
            <a:t>Deutschland</a:t>
          </a:r>
          <a:endParaRPr lang="el-GR" dirty="0"/>
        </a:p>
      </dgm:t>
    </dgm:pt>
    <dgm:pt modelId="{8A4084E5-71FD-4829-932F-33233EFB6DD8}" type="parTrans" cxnId="{6C818733-FF84-4415-911E-97898CADDB85}">
      <dgm:prSet/>
      <dgm:spPr/>
      <dgm:t>
        <a:bodyPr/>
        <a:lstStyle/>
        <a:p>
          <a:endParaRPr lang="el-GR"/>
        </a:p>
      </dgm:t>
    </dgm:pt>
    <dgm:pt modelId="{7BF5DD45-ACCA-4471-99FC-01708FEB927F}" type="sibTrans" cxnId="{6C818733-FF84-4415-911E-97898CADDB85}">
      <dgm:prSet/>
      <dgm:spPr/>
      <dgm:t>
        <a:bodyPr/>
        <a:lstStyle/>
        <a:p>
          <a:endParaRPr lang="el-GR"/>
        </a:p>
      </dgm:t>
    </dgm:pt>
    <dgm:pt modelId="{A6EF6A5A-DC88-4D11-8396-538EAB84C584}">
      <dgm:prSet phldrT="[Κείμενο]"/>
      <dgm:spPr/>
      <dgm:t>
        <a:bodyPr/>
        <a:lstStyle/>
        <a:p>
          <a:r>
            <a:rPr lang="en-US" dirty="0" err="1" smtClean="0"/>
            <a:t>Daenemark</a:t>
          </a:r>
          <a:r>
            <a:rPr lang="en-US" dirty="0" smtClean="0"/>
            <a:t> </a:t>
          </a:r>
          <a:endParaRPr lang="el-GR" dirty="0"/>
        </a:p>
      </dgm:t>
    </dgm:pt>
    <dgm:pt modelId="{FB259A00-B8F1-49EE-A9A2-A027F99C27CC}" type="parTrans" cxnId="{B782C65E-5CE4-4941-B084-FC32899919E1}">
      <dgm:prSet/>
      <dgm:spPr/>
      <dgm:t>
        <a:bodyPr/>
        <a:lstStyle/>
        <a:p>
          <a:endParaRPr lang="el-GR"/>
        </a:p>
      </dgm:t>
    </dgm:pt>
    <dgm:pt modelId="{302B940B-793C-4971-A060-D39DE0723D4B}" type="sibTrans" cxnId="{B782C65E-5CE4-4941-B084-FC32899919E1}">
      <dgm:prSet/>
      <dgm:spPr/>
      <dgm:t>
        <a:bodyPr/>
        <a:lstStyle/>
        <a:p>
          <a:endParaRPr lang="el-GR"/>
        </a:p>
      </dgm:t>
    </dgm:pt>
    <dgm:pt modelId="{E969D31B-717D-46CD-BA00-43F9AA5611AF}">
      <dgm:prSet phldrT="[Κείμενο]"/>
      <dgm:spPr/>
      <dgm:t>
        <a:bodyPr/>
        <a:lstStyle/>
        <a:p>
          <a:r>
            <a:rPr lang="en-US" dirty="0" smtClean="0"/>
            <a:t>Portugal </a:t>
          </a:r>
          <a:endParaRPr lang="el-GR" dirty="0"/>
        </a:p>
      </dgm:t>
    </dgm:pt>
    <dgm:pt modelId="{00EC6709-85B7-483F-8644-EF22B5AEF031}" type="parTrans" cxnId="{D2230911-0039-4DFA-8D83-A7DEBA96ECD3}">
      <dgm:prSet/>
      <dgm:spPr/>
      <dgm:t>
        <a:bodyPr/>
        <a:lstStyle/>
        <a:p>
          <a:endParaRPr lang="el-GR"/>
        </a:p>
      </dgm:t>
    </dgm:pt>
    <dgm:pt modelId="{7A479446-318E-4899-B33A-65A93A30E62C}" type="sibTrans" cxnId="{D2230911-0039-4DFA-8D83-A7DEBA96ECD3}">
      <dgm:prSet/>
      <dgm:spPr/>
      <dgm:t>
        <a:bodyPr/>
        <a:lstStyle/>
        <a:p>
          <a:endParaRPr lang="el-GR"/>
        </a:p>
      </dgm:t>
    </dgm:pt>
    <dgm:pt modelId="{0CC0BF9E-2D58-40DD-B7E8-2CE7DE90DEB2}">
      <dgm:prSet phldrT="[Κείμενο]"/>
      <dgm:spPr/>
      <dgm:t>
        <a:bodyPr/>
        <a:lstStyle/>
        <a:p>
          <a:r>
            <a:rPr lang="en-US" dirty="0" err="1" smtClean="0"/>
            <a:t>Griechenland</a:t>
          </a:r>
          <a:endParaRPr lang="el-GR" dirty="0"/>
        </a:p>
      </dgm:t>
    </dgm:pt>
    <dgm:pt modelId="{6DBE594B-8400-45FB-8B74-AC839B63E58A}" type="parTrans" cxnId="{A3D5B31D-5805-4868-B627-FA34BC3607FB}">
      <dgm:prSet/>
      <dgm:spPr/>
      <dgm:t>
        <a:bodyPr/>
        <a:lstStyle/>
        <a:p>
          <a:endParaRPr lang="el-GR"/>
        </a:p>
      </dgm:t>
    </dgm:pt>
    <dgm:pt modelId="{F84ECD30-0613-4C22-9452-81E394794F81}" type="sibTrans" cxnId="{A3D5B31D-5805-4868-B627-FA34BC3607FB}">
      <dgm:prSet/>
      <dgm:spPr/>
      <dgm:t>
        <a:bodyPr/>
        <a:lstStyle/>
        <a:p>
          <a:endParaRPr lang="el-GR"/>
        </a:p>
      </dgm:t>
    </dgm:pt>
    <dgm:pt modelId="{EDF86AA3-DD19-4486-B140-35C442B657B9}">
      <dgm:prSet phldrT="[Κείμενο]"/>
      <dgm:spPr/>
      <dgm:t>
        <a:bodyPr/>
        <a:lstStyle/>
        <a:p>
          <a:r>
            <a:rPr lang="en-US" dirty="0" err="1" smtClean="0"/>
            <a:t>Tuerkei</a:t>
          </a:r>
          <a:r>
            <a:rPr lang="en-US" dirty="0" smtClean="0"/>
            <a:t> </a:t>
          </a:r>
          <a:endParaRPr lang="el-GR" dirty="0"/>
        </a:p>
      </dgm:t>
    </dgm:pt>
    <dgm:pt modelId="{100BF00F-9122-4AE4-9C2E-EBE2FDB9A16C}" type="parTrans" cxnId="{6BD52011-75C1-4FF3-B3DE-B0559B9078B4}">
      <dgm:prSet/>
      <dgm:spPr/>
      <dgm:t>
        <a:bodyPr/>
        <a:lstStyle/>
        <a:p>
          <a:endParaRPr lang="el-GR"/>
        </a:p>
      </dgm:t>
    </dgm:pt>
    <dgm:pt modelId="{7E0CCD64-183F-4CA9-858A-BFE5741630D5}" type="sibTrans" cxnId="{6BD52011-75C1-4FF3-B3DE-B0559B9078B4}">
      <dgm:prSet/>
      <dgm:spPr/>
      <dgm:t>
        <a:bodyPr/>
        <a:lstStyle/>
        <a:p>
          <a:endParaRPr lang="el-GR"/>
        </a:p>
      </dgm:t>
    </dgm:pt>
    <dgm:pt modelId="{A883FDC6-5B23-4AC6-8226-81AA059EB51F}" type="pres">
      <dgm:prSet presAssocID="{5D7F0F0B-DF0B-41D0-878E-3A975B3B210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A35D80CC-EE59-48A4-B414-B020BA060114}" type="pres">
      <dgm:prSet presAssocID="{F4CD7C3B-0C69-42F5-9140-7CF88A3D539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D632EF6-74B2-4499-A186-A1634314A010}" type="pres">
      <dgm:prSet presAssocID="{7BF5DD45-ACCA-4471-99FC-01708FEB927F}" presName="sibTrans" presStyleLbl="sibTrans2D1" presStyleIdx="0" presStyleCnt="5"/>
      <dgm:spPr/>
      <dgm:t>
        <a:bodyPr/>
        <a:lstStyle/>
        <a:p>
          <a:endParaRPr lang="el-GR"/>
        </a:p>
      </dgm:t>
    </dgm:pt>
    <dgm:pt modelId="{DB1CC347-311C-4EA1-964D-BE02D9E41F1F}" type="pres">
      <dgm:prSet presAssocID="{7BF5DD45-ACCA-4471-99FC-01708FEB927F}" presName="connectorText" presStyleLbl="sibTrans2D1" presStyleIdx="0" presStyleCnt="5"/>
      <dgm:spPr/>
      <dgm:t>
        <a:bodyPr/>
        <a:lstStyle/>
        <a:p>
          <a:endParaRPr lang="el-GR"/>
        </a:p>
      </dgm:t>
    </dgm:pt>
    <dgm:pt modelId="{4B13C0D7-A551-475A-8AD6-15E56B0B06DF}" type="pres">
      <dgm:prSet presAssocID="{A6EF6A5A-DC88-4D11-8396-538EAB84C584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4D5D4C4-7ABD-4A58-8D48-5CF7D5B66903}" type="pres">
      <dgm:prSet presAssocID="{302B940B-793C-4971-A060-D39DE0723D4B}" presName="sibTrans" presStyleLbl="sibTrans2D1" presStyleIdx="1" presStyleCnt="5"/>
      <dgm:spPr/>
      <dgm:t>
        <a:bodyPr/>
        <a:lstStyle/>
        <a:p>
          <a:endParaRPr lang="el-GR"/>
        </a:p>
      </dgm:t>
    </dgm:pt>
    <dgm:pt modelId="{12485187-F17D-44DF-93C9-B6F02E76EC1D}" type="pres">
      <dgm:prSet presAssocID="{302B940B-793C-4971-A060-D39DE0723D4B}" presName="connectorText" presStyleLbl="sibTrans2D1" presStyleIdx="1" presStyleCnt="5"/>
      <dgm:spPr/>
      <dgm:t>
        <a:bodyPr/>
        <a:lstStyle/>
        <a:p>
          <a:endParaRPr lang="el-GR"/>
        </a:p>
      </dgm:t>
    </dgm:pt>
    <dgm:pt modelId="{CBBB679E-E9A6-4DD9-975F-83B09E3DF540}" type="pres">
      <dgm:prSet presAssocID="{E969D31B-717D-46CD-BA00-43F9AA5611AF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7AB226A-3BDA-41DA-82D3-E98F52766A99}" type="pres">
      <dgm:prSet presAssocID="{7A479446-318E-4899-B33A-65A93A30E62C}" presName="sibTrans" presStyleLbl="sibTrans2D1" presStyleIdx="2" presStyleCnt="5"/>
      <dgm:spPr/>
      <dgm:t>
        <a:bodyPr/>
        <a:lstStyle/>
        <a:p>
          <a:endParaRPr lang="el-GR"/>
        </a:p>
      </dgm:t>
    </dgm:pt>
    <dgm:pt modelId="{7112451C-B0C9-40E1-8712-010F9E4E38F0}" type="pres">
      <dgm:prSet presAssocID="{7A479446-318E-4899-B33A-65A93A30E62C}" presName="connectorText" presStyleLbl="sibTrans2D1" presStyleIdx="2" presStyleCnt="5"/>
      <dgm:spPr/>
      <dgm:t>
        <a:bodyPr/>
        <a:lstStyle/>
        <a:p>
          <a:endParaRPr lang="el-GR"/>
        </a:p>
      </dgm:t>
    </dgm:pt>
    <dgm:pt modelId="{DC3FD6D5-243E-49BE-A427-7CCBD0E68DF5}" type="pres">
      <dgm:prSet presAssocID="{0CC0BF9E-2D58-40DD-B7E8-2CE7DE90DEB2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29FD897-9E1A-49AE-B044-5EDE46B9F6AC}" type="pres">
      <dgm:prSet presAssocID="{F84ECD30-0613-4C22-9452-81E394794F81}" presName="sibTrans" presStyleLbl="sibTrans2D1" presStyleIdx="3" presStyleCnt="5"/>
      <dgm:spPr/>
      <dgm:t>
        <a:bodyPr/>
        <a:lstStyle/>
        <a:p>
          <a:endParaRPr lang="el-GR"/>
        </a:p>
      </dgm:t>
    </dgm:pt>
    <dgm:pt modelId="{3499EB00-4F34-4CEB-8BC7-5749C9257651}" type="pres">
      <dgm:prSet presAssocID="{F84ECD30-0613-4C22-9452-81E394794F81}" presName="connectorText" presStyleLbl="sibTrans2D1" presStyleIdx="3" presStyleCnt="5"/>
      <dgm:spPr/>
      <dgm:t>
        <a:bodyPr/>
        <a:lstStyle/>
        <a:p>
          <a:endParaRPr lang="el-GR"/>
        </a:p>
      </dgm:t>
    </dgm:pt>
    <dgm:pt modelId="{332D1938-D78B-4674-9669-20E3360CD9F2}" type="pres">
      <dgm:prSet presAssocID="{EDF86AA3-DD19-4486-B140-35C442B657B9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137E298-B2F3-43A6-9710-66FC88260D36}" type="pres">
      <dgm:prSet presAssocID="{7E0CCD64-183F-4CA9-858A-BFE5741630D5}" presName="sibTrans" presStyleLbl="sibTrans2D1" presStyleIdx="4" presStyleCnt="5"/>
      <dgm:spPr/>
      <dgm:t>
        <a:bodyPr/>
        <a:lstStyle/>
        <a:p>
          <a:endParaRPr lang="el-GR"/>
        </a:p>
      </dgm:t>
    </dgm:pt>
    <dgm:pt modelId="{F4DA3283-47C7-42DF-8517-EE39133C5DD6}" type="pres">
      <dgm:prSet presAssocID="{7E0CCD64-183F-4CA9-858A-BFE5741630D5}" presName="connectorText" presStyleLbl="sibTrans2D1" presStyleIdx="4" presStyleCnt="5"/>
      <dgm:spPr/>
      <dgm:t>
        <a:bodyPr/>
        <a:lstStyle/>
        <a:p>
          <a:endParaRPr lang="el-GR"/>
        </a:p>
      </dgm:t>
    </dgm:pt>
  </dgm:ptLst>
  <dgm:cxnLst>
    <dgm:cxn modelId="{97E630D4-2912-485A-823E-47624788D9E0}" type="presOf" srcId="{7A479446-318E-4899-B33A-65A93A30E62C}" destId="{C7AB226A-3BDA-41DA-82D3-E98F52766A99}" srcOrd="0" destOrd="0" presId="urn:microsoft.com/office/officeart/2005/8/layout/cycle2"/>
    <dgm:cxn modelId="{1B67BEB9-C65E-4F28-9039-43276F49895B}" type="presOf" srcId="{F84ECD30-0613-4C22-9452-81E394794F81}" destId="{D29FD897-9E1A-49AE-B044-5EDE46B9F6AC}" srcOrd="0" destOrd="0" presId="urn:microsoft.com/office/officeart/2005/8/layout/cycle2"/>
    <dgm:cxn modelId="{B782C65E-5CE4-4941-B084-FC32899919E1}" srcId="{5D7F0F0B-DF0B-41D0-878E-3A975B3B2104}" destId="{A6EF6A5A-DC88-4D11-8396-538EAB84C584}" srcOrd="1" destOrd="0" parTransId="{FB259A00-B8F1-49EE-A9A2-A027F99C27CC}" sibTransId="{302B940B-793C-4971-A060-D39DE0723D4B}"/>
    <dgm:cxn modelId="{155BE0D4-7442-4F86-A9DB-B7805C3F03C9}" type="presOf" srcId="{A6EF6A5A-DC88-4D11-8396-538EAB84C584}" destId="{4B13C0D7-A551-475A-8AD6-15E56B0B06DF}" srcOrd="0" destOrd="0" presId="urn:microsoft.com/office/officeart/2005/8/layout/cycle2"/>
    <dgm:cxn modelId="{10F6B36D-63B5-45F7-AD03-3904124AAA6F}" type="presOf" srcId="{E969D31B-717D-46CD-BA00-43F9AA5611AF}" destId="{CBBB679E-E9A6-4DD9-975F-83B09E3DF540}" srcOrd="0" destOrd="0" presId="urn:microsoft.com/office/officeart/2005/8/layout/cycle2"/>
    <dgm:cxn modelId="{0977DD56-2ABB-4825-9AB3-EFC5E6EA9AB1}" type="presOf" srcId="{302B940B-793C-4971-A060-D39DE0723D4B}" destId="{04D5D4C4-7ABD-4A58-8D48-5CF7D5B66903}" srcOrd="0" destOrd="0" presId="urn:microsoft.com/office/officeart/2005/8/layout/cycle2"/>
    <dgm:cxn modelId="{D2230911-0039-4DFA-8D83-A7DEBA96ECD3}" srcId="{5D7F0F0B-DF0B-41D0-878E-3A975B3B2104}" destId="{E969D31B-717D-46CD-BA00-43F9AA5611AF}" srcOrd="2" destOrd="0" parTransId="{00EC6709-85B7-483F-8644-EF22B5AEF031}" sibTransId="{7A479446-318E-4899-B33A-65A93A30E62C}"/>
    <dgm:cxn modelId="{CB800CC9-396F-4F7F-BFD2-B03771B3C3E6}" type="presOf" srcId="{302B940B-793C-4971-A060-D39DE0723D4B}" destId="{12485187-F17D-44DF-93C9-B6F02E76EC1D}" srcOrd="1" destOrd="0" presId="urn:microsoft.com/office/officeart/2005/8/layout/cycle2"/>
    <dgm:cxn modelId="{A6F663D3-75D1-49C8-B113-DFA1B55D2284}" type="presOf" srcId="{7BF5DD45-ACCA-4471-99FC-01708FEB927F}" destId="{7D632EF6-74B2-4499-A186-A1634314A010}" srcOrd="0" destOrd="0" presId="urn:microsoft.com/office/officeart/2005/8/layout/cycle2"/>
    <dgm:cxn modelId="{A293895F-38D0-433E-AD5E-7FA779EB30E9}" type="presOf" srcId="{7BF5DD45-ACCA-4471-99FC-01708FEB927F}" destId="{DB1CC347-311C-4EA1-964D-BE02D9E41F1F}" srcOrd="1" destOrd="0" presId="urn:microsoft.com/office/officeart/2005/8/layout/cycle2"/>
    <dgm:cxn modelId="{DE118791-4D3A-4CC0-A50D-8A999802B79F}" type="presOf" srcId="{F84ECD30-0613-4C22-9452-81E394794F81}" destId="{3499EB00-4F34-4CEB-8BC7-5749C9257651}" srcOrd="1" destOrd="0" presId="urn:microsoft.com/office/officeart/2005/8/layout/cycle2"/>
    <dgm:cxn modelId="{7F2A39CF-DC60-4C2B-93E2-41441C74A4C9}" type="presOf" srcId="{0CC0BF9E-2D58-40DD-B7E8-2CE7DE90DEB2}" destId="{DC3FD6D5-243E-49BE-A427-7CCBD0E68DF5}" srcOrd="0" destOrd="0" presId="urn:microsoft.com/office/officeart/2005/8/layout/cycle2"/>
    <dgm:cxn modelId="{77DFC024-E7CC-49B8-8958-AE0CE5DE14E1}" type="presOf" srcId="{5D7F0F0B-DF0B-41D0-878E-3A975B3B2104}" destId="{A883FDC6-5B23-4AC6-8226-81AA059EB51F}" srcOrd="0" destOrd="0" presId="urn:microsoft.com/office/officeart/2005/8/layout/cycle2"/>
    <dgm:cxn modelId="{4A069AD2-00CA-48E8-BF67-491D8E0E64F4}" type="presOf" srcId="{7A479446-318E-4899-B33A-65A93A30E62C}" destId="{7112451C-B0C9-40E1-8712-010F9E4E38F0}" srcOrd="1" destOrd="0" presId="urn:microsoft.com/office/officeart/2005/8/layout/cycle2"/>
    <dgm:cxn modelId="{8520A7DA-C221-4BBF-B7B9-DE753F4B9AB2}" type="presOf" srcId="{7E0CCD64-183F-4CA9-858A-BFE5741630D5}" destId="{7137E298-B2F3-43A6-9710-66FC88260D36}" srcOrd="0" destOrd="0" presId="urn:microsoft.com/office/officeart/2005/8/layout/cycle2"/>
    <dgm:cxn modelId="{7772A1C7-A785-4F04-986E-38AC1B90A522}" type="presOf" srcId="{F4CD7C3B-0C69-42F5-9140-7CF88A3D539D}" destId="{A35D80CC-EE59-48A4-B414-B020BA060114}" srcOrd="0" destOrd="0" presId="urn:microsoft.com/office/officeart/2005/8/layout/cycle2"/>
    <dgm:cxn modelId="{2DBCDAFB-237A-4BB1-8EFF-4B9F4F07B164}" type="presOf" srcId="{EDF86AA3-DD19-4486-B140-35C442B657B9}" destId="{332D1938-D78B-4674-9669-20E3360CD9F2}" srcOrd="0" destOrd="0" presId="urn:microsoft.com/office/officeart/2005/8/layout/cycle2"/>
    <dgm:cxn modelId="{6C818733-FF84-4415-911E-97898CADDB85}" srcId="{5D7F0F0B-DF0B-41D0-878E-3A975B3B2104}" destId="{F4CD7C3B-0C69-42F5-9140-7CF88A3D539D}" srcOrd="0" destOrd="0" parTransId="{8A4084E5-71FD-4829-932F-33233EFB6DD8}" sibTransId="{7BF5DD45-ACCA-4471-99FC-01708FEB927F}"/>
    <dgm:cxn modelId="{6BD52011-75C1-4FF3-B3DE-B0559B9078B4}" srcId="{5D7F0F0B-DF0B-41D0-878E-3A975B3B2104}" destId="{EDF86AA3-DD19-4486-B140-35C442B657B9}" srcOrd="4" destOrd="0" parTransId="{100BF00F-9122-4AE4-9C2E-EBE2FDB9A16C}" sibTransId="{7E0CCD64-183F-4CA9-858A-BFE5741630D5}"/>
    <dgm:cxn modelId="{A3D5B31D-5805-4868-B627-FA34BC3607FB}" srcId="{5D7F0F0B-DF0B-41D0-878E-3A975B3B2104}" destId="{0CC0BF9E-2D58-40DD-B7E8-2CE7DE90DEB2}" srcOrd="3" destOrd="0" parTransId="{6DBE594B-8400-45FB-8B74-AC839B63E58A}" sibTransId="{F84ECD30-0613-4C22-9452-81E394794F81}"/>
    <dgm:cxn modelId="{5658F75F-37A3-411B-87F0-2E84F93F6FE7}" type="presOf" srcId="{7E0CCD64-183F-4CA9-858A-BFE5741630D5}" destId="{F4DA3283-47C7-42DF-8517-EE39133C5DD6}" srcOrd="1" destOrd="0" presId="urn:microsoft.com/office/officeart/2005/8/layout/cycle2"/>
    <dgm:cxn modelId="{FA57BDA9-B1D6-46B1-9845-36C9573CFB4E}" type="presParOf" srcId="{A883FDC6-5B23-4AC6-8226-81AA059EB51F}" destId="{A35D80CC-EE59-48A4-B414-B020BA060114}" srcOrd="0" destOrd="0" presId="urn:microsoft.com/office/officeart/2005/8/layout/cycle2"/>
    <dgm:cxn modelId="{72C3C0A6-E9F6-4875-A020-8AE5176DBF2C}" type="presParOf" srcId="{A883FDC6-5B23-4AC6-8226-81AA059EB51F}" destId="{7D632EF6-74B2-4499-A186-A1634314A010}" srcOrd="1" destOrd="0" presId="urn:microsoft.com/office/officeart/2005/8/layout/cycle2"/>
    <dgm:cxn modelId="{E6C27CCE-3B31-4DFB-AA38-9C0C68200379}" type="presParOf" srcId="{7D632EF6-74B2-4499-A186-A1634314A010}" destId="{DB1CC347-311C-4EA1-964D-BE02D9E41F1F}" srcOrd="0" destOrd="0" presId="urn:microsoft.com/office/officeart/2005/8/layout/cycle2"/>
    <dgm:cxn modelId="{A7CD7852-8D68-4BA5-8749-09F848AA4F10}" type="presParOf" srcId="{A883FDC6-5B23-4AC6-8226-81AA059EB51F}" destId="{4B13C0D7-A551-475A-8AD6-15E56B0B06DF}" srcOrd="2" destOrd="0" presId="urn:microsoft.com/office/officeart/2005/8/layout/cycle2"/>
    <dgm:cxn modelId="{D347BA88-AC0C-4B7D-8ECD-250B6D524EA3}" type="presParOf" srcId="{A883FDC6-5B23-4AC6-8226-81AA059EB51F}" destId="{04D5D4C4-7ABD-4A58-8D48-5CF7D5B66903}" srcOrd="3" destOrd="0" presId="urn:microsoft.com/office/officeart/2005/8/layout/cycle2"/>
    <dgm:cxn modelId="{85F74AEA-7814-419E-8ED2-DCA783012EE4}" type="presParOf" srcId="{04D5D4C4-7ABD-4A58-8D48-5CF7D5B66903}" destId="{12485187-F17D-44DF-93C9-B6F02E76EC1D}" srcOrd="0" destOrd="0" presId="urn:microsoft.com/office/officeart/2005/8/layout/cycle2"/>
    <dgm:cxn modelId="{8B1F240C-1F66-43D0-87C5-65A5A237B902}" type="presParOf" srcId="{A883FDC6-5B23-4AC6-8226-81AA059EB51F}" destId="{CBBB679E-E9A6-4DD9-975F-83B09E3DF540}" srcOrd="4" destOrd="0" presId="urn:microsoft.com/office/officeart/2005/8/layout/cycle2"/>
    <dgm:cxn modelId="{0515FFD6-B8BE-4695-A317-2876C8A15CF2}" type="presParOf" srcId="{A883FDC6-5B23-4AC6-8226-81AA059EB51F}" destId="{C7AB226A-3BDA-41DA-82D3-E98F52766A99}" srcOrd="5" destOrd="0" presId="urn:microsoft.com/office/officeart/2005/8/layout/cycle2"/>
    <dgm:cxn modelId="{21F93C65-F3CC-48C9-A6E1-C57DE6665255}" type="presParOf" srcId="{C7AB226A-3BDA-41DA-82D3-E98F52766A99}" destId="{7112451C-B0C9-40E1-8712-010F9E4E38F0}" srcOrd="0" destOrd="0" presId="urn:microsoft.com/office/officeart/2005/8/layout/cycle2"/>
    <dgm:cxn modelId="{3B3EAB36-1A3B-4EC7-9E4D-3FE001786F2F}" type="presParOf" srcId="{A883FDC6-5B23-4AC6-8226-81AA059EB51F}" destId="{DC3FD6D5-243E-49BE-A427-7CCBD0E68DF5}" srcOrd="6" destOrd="0" presId="urn:microsoft.com/office/officeart/2005/8/layout/cycle2"/>
    <dgm:cxn modelId="{58654494-0690-47FD-9BEE-AEF82C20BC1A}" type="presParOf" srcId="{A883FDC6-5B23-4AC6-8226-81AA059EB51F}" destId="{D29FD897-9E1A-49AE-B044-5EDE46B9F6AC}" srcOrd="7" destOrd="0" presId="urn:microsoft.com/office/officeart/2005/8/layout/cycle2"/>
    <dgm:cxn modelId="{E9BF7E82-1E6B-4954-9E4E-1670FC1D2276}" type="presParOf" srcId="{D29FD897-9E1A-49AE-B044-5EDE46B9F6AC}" destId="{3499EB00-4F34-4CEB-8BC7-5749C9257651}" srcOrd="0" destOrd="0" presId="urn:microsoft.com/office/officeart/2005/8/layout/cycle2"/>
    <dgm:cxn modelId="{9A4AD8E9-7C1D-4FF9-9363-CF8C79113574}" type="presParOf" srcId="{A883FDC6-5B23-4AC6-8226-81AA059EB51F}" destId="{332D1938-D78B-4674-9669-20E3360CD9F2}" srcOrd="8" destOrd="0" presId="urn:microsoft.com/office/officeart/2005/8/layout/cycle2"/>
    <dgm:cxn modelId="{963F3DED-F014-46B7-9BDB-C459A93E27B5}" type="presParOf" srcId="{A883FDC6-5B23-4AC6-8226-81AA059EB51F}" destId="{7137E298-B2F3-43A6-9710-66FC88260D36}" srcOrd="9" destOrd="0" presId="urn:microsoft.com/office/officeart/2005/8/layout/cycle2"/>
    <dgm:cxn modelId="{E8DEB233-88BF-4631-9390-F124CBC01BE4}" type="presParOf" srcId="{7137E298-B2F3-43A6-9710-66FC88260D36}" destId="{F4DA3283-47C7-42DF-8517-EE39133C5DD6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138FB194-BA78-488A-A576-16FA95CCA6D4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E066B80A-FCAD-4EC5-BBDC-B916CD43F8C7}">
      <dgm:prSet phldrT="[Κείμενο]" custT="1"/>
      <dgm:spPr/>
      <dgm:t>
        <a:bodyPr/>
        <a:lstStyle/>
        <a:p>
          <a:r>
            <a:rPr lang="en-US" sz="1800" dirty="0" err="1" smtClean="0"/>
            <a:t>Natur</a:t>
          </a:r>
          <a:r>
            <a:rPr lang="en-US" sz="1800" dirty="0" smtClean="0"/>
            <a:t>/Bio-</a:t>
          </a:r>
          <a:r>
            <a:rPr lang="en-US" sz="1800" dirty="0" err="1" smtClean="0"/>
            <a:t>diversitaet</a:t>
          </a:r>
          <a:endParaRPr lang="el-GR" sz="1800" dirty="0"/>
        </a:p>
      </dgm:t>
    </dgm:pt>
    <dgm:pt modelId="{B0DE19D0-C53C-47EC-A5A5-F1BC805BD1C6}" type="parTrans" cxnId="{93F7B0EE-564D-40A1-9093-FA54BD78BD92}">
      <dgm:prSet/>
      <dgm:spPr/>
      <dgm:t>
        <a:bodyPr/>
        <a:lstStyle/>
        <a:p>
          <a:endParaRPr lang="el-GR"/>
        </a:p>
      </dgm:t>
    </dgm:pt>
    <dgm:pt modelId="{4273F723-2ED1-45CA-BFE9-89BB2A5F2E67}" type="sibTrans" cxnId="{93F7B0EE-564D-40A1-9093-FA54BD78BD92}">
      <dgm:prSet/>
      <dgm:spPr/>
      <dgm:t>
        <a:bodyPr/>
        <a:lstStyle/>
        <a:p>
          <a:endParaRPr lang="el-GR"/>
        </a:p>
      </dgm:t>
    </dgm:pt>
    <dgm:pt modelId="{742A0FB4-C1F7-4054-9585-AC6FAD1E57D3}">
      <dgm:prSet phldrT="[Κείμενο]" custT="1"/>
      <dgm:spPr/>
      <dgm:t>
        <a:bodyPr/>
        <a:lstStyle/>
        <a:p>
          <a:r>
            <a:rPr lang="en-US" sz="2000" dirty="0" err="1" smtClean="0"/>
            <a:t>Energie</a:t>
          </a:r>
          <a:r>
            <a:rPr lang="en-US" sz="2000" dirty="0" smtClean="0"/>
            <a:t> /Alternative </a:t>
          </a:r>
          <a:r>
            <a:rPr lang="en-US" sz="2000" dirty="0" err="1" smtClean="0"/>
            <a:t>Energieformen</a:t>
          </a:r>
          <a:endParaRPr lang="el-GR" sz="2000" dirty="0"/>
        </a:p>
      </dgm:t>
    </dgm:pt>
    <dgm:pt modelId="{6449A9BC-3982-4744-9A6E-15949C726109}" type="parTrans" cxnId="{A2BFDED2-6BF6-4E8A-8A0B-62128311B878}">
      <dgm:prSet/>
      <dgm:spPr/>
      <dgm:t>
        <a:bodyPr/>
        <a:lstStyle/>
        <a:p>
          <a:endParaRPr lang="el-GR"/>
        </a:p>
      </dgm:t>
    </dgm:pt>
    <dgm:pt modelId="{1B56B19D-4117-47C8-8BE8-41F8A592FB56}" type="sibTrans" cxnId="{A2BFDED2-6BF6-4E8A-8A0B-62128311B878}">
      <dgm:prSet/>
      <dgm:spPr/>
      <dgm:t>
        <a:bodyPr/>
        <a:lstStyle/>
        <a:p>
          <a:endParaRPr lang="el-GR"/>
        </a:p>
      </dgm:t>
    </dgm:pt>
    <dgm:pt modelId="{10164C80-0BED-42FE-ABD6-33E9432B55CB}">
      <dgm:prSet phldrT="[Κείμενο]"/>
      <dgm:spPr/>
      <dgm:t>
        <a:bodyPr/>
        <a:lstStyle/>
        <a:p>
          <a:r>
            <a:rPr lang="en-US" dirty="0" err="1" smtClean="0"/>
            <a:t>Wasser</a:t>
          </a:r>
          <a:r>
            <a:rPr lang="en-US" dirty="0" smtClean="0"/>
            <a:t>/Meer </a:t>
          </a:r>
          <a:endParaRPr lang="el-GR" dirty="0"/>
        </a:p>
      </dgm:t>
    </dgm:pt>
    <dgm:pt modelId="{A8A22211-1485-4BC5-A0F3-7165FC361443}" type="parTrans" cxnId="{84F06AF8-C47D-418E-98F3-464954A8E8DD}">
      <dgm:prSet/>
      <dgm:spPr/>
      <dgm:t>
        <a:bodyPr/>
        <a:lstStyle/>
        <a:p>
          <a:endParaRPr lang="el-GR"/>
        </a:p>
      </dgm:t>
    </dgm:pt>
    <dgm:pt modelId="{C399BEEF-53B1-4041-B22F-522160134F7F}" type="sibTrans" cxnId="{84F06AF8-C47D-418E-98F3-464954A8E8DD}">
      <dgm:prSet/>
      <dgm:spPr/>
      <dgm:t>
        <a:bodyPr/>
        <a:lstStyle/>
        <a:p>
          <a:endParaRPr lang="el-GR"/>
        </a:p>
      </dgm:t>
    </dgm:pt>
    <dgm:pt modelId="{4294E7E2-6435-49D6-9D3F-57159B8E9CCD}">
      <dgm:prSet/>
      <dgm:spPr/>
      <dgm:t>
        <a:bodyPr/>
        <a:lstStyle/>
        <a:p>
          <a:r>
            <a:rPr lang="en-US" dirty="0" err="1" smtClean="0"/>
            <a:t>Abfallverwertung</a:t>
          </a:r>
          <a:endParaRPr lang="el-GR" dirty="0" smtClean="0"/>
        </a:p>
      </dgm:t>
    </dgm:pt>
    <dgm:pt modelId="{01459936-52AA-4F9B-942E-963FD78C84B6}" type="parTrans" cxnId="{53CFA871-310B-4105-8761-D1A50F3B5F0A}">
      <dgm:prSet/>
      <dgm:spPr/>
      <dgm:t>
        <a:bodyPr/>
        <a:lstStyle/>
        <a:p>
          <a:endParaRPr lang="el-GR"/>
        </a:p>
      </dgm:t>
    </dgm:pt>
    <dgm:pt modelId="{7B208FF5-F24D-497A-B853-DCAE90B66086}" type="sibTrans" cxnId="{53CFA871-310B-4105-8761-D1A50F3B5F0A}">
      <dgm:prSet/>
      <dgm:spPr/>
      <dgm:t>
        <a:bodyPr/>
        <a:lstStyle/>
        <a:p>
          <a:endParaRPr lang="el-GR"/>
        </a:p>
      </dgm:t>
    </dgm:pt>
    <dgm:pt modelId="{25C39F5D-CBAE-4604-8070-B047D17D8535}">
      <dgm:prSet custT="1"/>
      <dgm:spPr/>
      <dgm:t>
        <a:bodyPr/>
        <a:lstStyle/>
        <a:p>
          <a:r>
            <a:rPr lang="en-US" sz="800" dirty="0" smtClean="0"/>
            <a:t> </a:t>
          </a:r>
          <a:r>
            <a:rPr lang="en-US" sz="1600" dirty="0" err="1" smtClean="0"/>
            <a:t>Lebensmittel</a:t>
          </a:r>
          <a:r>
            <a:rPr lang="en-US" sz="1600" dirty="0" smtClean="0"/>
            <a:t>/</a:t>
          </a:r>
          <a:r>
            <a:rPr lang="en-US" sz="1600" dirty="0" err="1" smtClean="0"/>
            <a:t>Wiederverwendung</a:t>
          </a:r>
          <a:endParaRPr lang="el-GR" sz="1600" dirty="0" smtClean="0"/>
        </a:p>
      </dgm:t>
    </dgm:pt>
    <dgm:pt modelId="{B62D24B0-640A-4471-9D4A-16F521E8C22D}" type="parTrans" cxnId="{0628F164-C686-4F6B-B7AD-BD1D3FF9C0A3}">
      <dgm:prSet/>
      <dgm:spPr/>
      <dgm:t>
        <a:bodyPr/>
        <a:lstStyle/>
        <a:p>
          <a:endParaRPr lang="el-GR"/>
        </a:p>
      </dgm:t>
    </dgm:pt>
    <dgm:pt modelId="{D4BC1FC9-05C4-4B2A-B7E6-66FADAAC0A36}" type="sibTrans" cxnId="{0628F164-C686-4F6B-B7AD-BD1D3FF9C0A3}">
      <dgm:prSet/>
      <dgm:spPr/>
      <dgm:t>
        <a:bodyPr/>
        <a:lstStyle/>
        <a:p>
          <a:endParaRPr lang="el-GR"/>
        </a:p>
      </dgm:t>
    </dgm:pt>
    <dgm:pt modelId="{2BBD8C18-0FD0-48D4-854A-FE3510185682}">
      <dgm:prSet/>
      <dgm:spPr/>
      <dgm:t>
        <a:bodyPr/>
        <a:lstStyle/>
        <a:p>
          <a:r>
            <a:rPr lang="en-US" dirty="0" err="1" smtClean="0"/>
            <a:t>Zusammenfassung</a:t>
          </a:r>
          <a:r>
            <a:rPr lang="en-US" dirty="0" smtClean="0"/>
            <a:t>:  </a:t>
          </a:r>
          <a:r>
            <a:rPr lang="en-US" dirty="0" err="1" smtClean="0"/>
            <a:t>Prinzipien</a:t>
          </a:r>
          <a:r>
            <a:rPr lang="en-US" dirty="0" smtClean="0"/>
            <a:t> f</a:t>
          </a:r>
          <a:r>
            <a:rPr lang="de-DE" dirty="0" err="1" smtClean="0"/>
            <a:t>ür</a:t>
          </a:r>
          <a:r>
            <a:rPr lang="de-DE" dirty="0" smtClean="0"/>
            <a:t> </a:t>
          </a:r>
          <a:r>
            <a:rPr lang="de-DE" dirty="0" smtClean="0"/>
            <a:t>eine nachhaltige Schule </a:t>
          </a:r>
          <a:endParaRPr lang="el-GR" dirty="0"/>
        </a:p>
      </dgm:t>
    </dgm:pt>
    <dgm:pt modelId="{F9228F60-6E65-46A5-99C8-D82806C0A69C}" type="parTrans" cxnId="{79C42A95-2A67-4CF6-BE44-742981D5BB25}">
      <dgm:prSet/>
      <dgm:spPr/>
      <dgm:t>
        <a:bodyPr/>
        <a:lstStyle/>
        <a:p>
          <a:endParaRPr lang="el-GR"/>
        </a:p>
      </dgm:t>
    </dgm:pt>
    <dgm:pt modelId="{E031823C-B5D1-4F87-94F8-A28DFFCDFC67}" type="sibTrans" cxnId="{79C42A95-2A67-4CF6-BE44-742981D5BB25}">
      <dgm:prSet/>
      <dgm:spPr/>
      <dgm:t>
        <a:bodyPr/>
        <a:lstStyle/>
        <a:p>
          <a:endParaRPr lang="el-GR"/>
        </a:p>
      </dgm:t>
    </dgm:pt>
    <dgm:pt modelId="{B6884B69-9564-4DC6-8619-AB3A45E218CA}" type="pres">
      <dgm:prSet presAssocID="{138FB194-BA78-488A-A576-16FA95CCA6D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F7AFD82F-4DFF-4F20-9625-4E6A2527B601}" type="pres">
      <dgm:prSet presAssocID="{E066B80A-FCAD-4EC5-BBDC-B916CD43F8C7}" presName="node" presStyleLbl="node1" presStyleIdx="0" presStyleCnt="6" custScaleX="119750" custScaleY="126504" custRadScaleRad="87481" custRadScaleInc="0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216DB18-0FC1-44E1-8B64-AD331DE195E6}" type="pres">
      <dgm:prSet presAssocID="{4273F723-2ED1-45CA-BFE9-89BB2A5F2E67}" presName="sibTrans" presStyleLbl="sibTrans2D1" presStyleIdx="0" presStyleCnt="6"/>
      <dgm:spPr/>
      <dgm:t>
        <a:bodyPr/>
        <a:lstStyle/>
        <a:p>
          <a:endParaRPr lang="el-GR"/>
        </a:p>
      </dgm:t>
    </dgm:pt>
    <dgm:pt modelId="{1DC5E11A-CBF6-4810-9D68-8130177B9ED1}" type="pres">
      <dgm:prSet presAssocID="{4273F723-2ED1-45CA-BFE9-89BB2A5F2E67}" presName="connectorText" presStyleLbl="sibTrans2D1" presStyleIdx="0" presStyleCnt="6"/>
      <dgm:spPr/>
      <dgm:t>
        <a:bodyPr/>
        <a:lstStyle/>
        <a:p>
          <a:endParaRPr lang="el-GR"/>
        </a:p>
      </dgm:t>
    </dgm:pt>
    <dgm:pt modelId="{0D26D16F-EEB2-4FCF-B577-5A5F428549FA}" type="pres">
      <dgm:prSet presAssocID="{742A0FB4-C1F7-4054-9585-AC6FAD1E57D3}" presName="node" presStyleLbl="node1" presStyleIdx="1" presStyleCnt="6" custScaleX="134299" custScaleY="121489" custRadScaleRad="114924" custRadScaleInc="559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2EBB176-6312-4E65-A599-741027C5791B}" type="pres">
      <dgm:prSet presAssocID="{1B56B19D-4117-47C8-8BE8-41F8A592FB56}" presName="sibTrans" presStyleLbl="sibTrans2D1" presStyleIdx="1" presStyleCnt="6"/>
      <dgm:spPr/>
      <dgm:t>
        <a:bodyPr/>
        <a:lstStyle/>
        <a:p>
          <a:endParaRPr lang="el-GR"/>
        </a:p>
      </dgm:t>
    </dgm:pt>
    <dgm:pt modelId="{D03B2C18-EBD1-4594-BC23-3B028D3B4DDE}" type="pres">
      <dgm:prSet presAssocID="{1B56B19D-4117-47C8-8BE8-41F8A592FB56}" presName="connectorText" presStyleLbl="sibTrans2D1" presStyleIdx="1" presStyleCnt="6"/>
      <dgm:spPr/>
      <dgm:t>
        <a:bodyPr/>
        <a:lstStyle/>
        <a:p>
          <a:endParaRPr lang="el-GR"/>
        </a:p>
      </dgm:t>
    </dgm:pt>
    <dgm:pt modelId="{1FEEC3D2-AB3F-49DE-BA70-40AC17FC1238}" type="pres">
      <dgm:prSet presAssocID="{10164C80-0BED-42FE-ABD6-33E9432B55CB}" presName="node" presStyleLbl="node1" presStyleIdx="2" presStyleCnt="6" custScaleX="115146" custScaleY="113198" custRadScaleRad="119977" custRadScaleInc="-833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88CDD60-DA5C-4C95-8CE0-545FA94CF5DF}" type="pres">
      <dgm:prSet presAssocID="{C399BEEF-53B1-4041-B22F-522160134F7F}" presName="sibTrans" presStyleLbl="sibTrans2D1" presStyleIdx="2" presStyleCnt="6"/>
      <dgm:spPr/>
      <dgm:t>
        <a:bodyPr/>
        <a:lstStyle/>
        <a:p>
          <a:endParaRPr lang="el-GR"/>
        </a:p>
      </dgm:t>
    </dgm:pt>
    <dgm:pt modelId="{85EC1C87-BF9C-471B-9B0D-CAF93633EA9E}" type="pres">
      <dgm:prSet presAssocID="{C399BEEF-53B1-4041-B22F-522160134F7F}" presName="connectorText" presStyleLbl="sibTrans2D1" presStyleIdx="2" presStyleCnt="6"/>
      <dgm:spPr/>
      <dgm:t>
        <a:bodyPr/>
        <a:lstStyle/>
        <a:p>
          <a:endParaRPr lang="el-GR"/>
        </a:p>
      </dgm:t>
    </dgm:pt>
    <dgm:pt modelId="{6EC9982E-EC48-4A78-A473-161DA95FC703}" type="pres">
      <dgm:prSet presAssocID="{4294E7E2-6435-49D6-9D3F-57159B8E9CCD}" presName="node" presStyleLbl="node1" presStyleIdx="3" presStyleCnt="6" custScaleX="114735" custScaleY="117581" custRadScaleRad="92830" custRadScaleInc="-7800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54B26B5-16A6-4015-B446-CD15A6C00CDB}" type="pres">
      <dgm:prSet presAssocID="{7B208FF5-F24D-497A-B853-DCAE90B66086}" presName="sibTrans" presStyleLbl="sibTrans2D1" presStyleIdx="3" presStyleCnt="6"/>
      <dgm:spPr/>
      <dgm:t>
        <a:bodyPr/>
        <a:lstStyle/>
        <a:p>
          <a:endParaRPr lang="el-GR"/>
        </a:p>
      </dgm:t>
    </dgm:pt>
    <dgm:pt modelId="{1C579F04-B99D-4296-837F-7648D060ECB7}" type="pres">
      <dgm:prSet presAssocID="{7B208FF5-F24D-497A-B853-DCAE90B66086}" presName="connectorText" presStyleLbl="sibTrans2D1" presStyleIdx="3" presStyleCnt="6"/>
      <dgm:spPr/>
      <dgm:t>
        <a:bodyPr/>
        <a:lstStyle/>
        <a:p>
          <a:endParaRPr lang="el-GR"/>
        </a:p>
      </dgm:t>
    </dgm:pt>
    <dgm:pt modelId="{461FD4E7-FF1A-431E-A582-3E41D6462DA1}" type="pres">
      <dgm:prSet presAssocID="{25C39F5D-CBAE-4604-8070-B047D17D8535}" presName="node" presStyleLbl="node1" presStyleIdx="4" presStyleCnt="6" custScaleX="133383" custScaleY="132158" custRadScaleRad="113918" custRadScaleInc="-1777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1271902-3608-47E3-AEB0-63423605777E}" type="pres">
      <dgm:prSet presAssocID="{D4BC1FC9-05C4-4B2A-B7E6-66FADAAC0A36}" presName="sibTrans" presStyleLbl="sibTrans2D1" presStyleIdx="4" presStyleCnt="6"/>
      <dgm:spPr/>
      <dgm:t>
        <a:bodyPr/>
        <a:lstStyle/>
        <a:p>
          <a:endParaRPr lang="el-GR"/>
        </a:p>
      </dgm:t>
    </dgm:pt>
    <dgm:pt modelId="{EB7AF333-FAAE-4F4E-B8D0-AB1859474DF0}" type="pres">
      <dgm:prSet presAssocID="{D4BC1FC9-05C4-4B2A-B7E6-66FADAAC0A36}" presName="connectorText" presStyleLbl="sibTrans2D1" presStyleIdx="4" presStyleCnt="6"/>
      <dgm:spPr/>
      <dgm:t>
        <a:bodyPr/>
        <a:lstStyle/>
        <a:p>
          <a:endParaRPr lang="el-GR"/>
        </a:p>
      </dgm:t>
    </dgm:pt>
    <dgm:pt modelId="{5BA70E4D-0DB2-4B66-A148-7540DAC2BBE7}" type="pres">
      <dgm:prSet presAssocID="{2BBD8C18-0FD0-48D4-854A-FE3510185682}" presName="node" presStyleLbl="node1" presStyleIdx="5" presStyleCnt="6" custScaleX="121580" custScaleY="112603" custRadScaleRad="112359" custRadScaleInc="-13940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FBF5E81-3589-45E0-BFEB-72A7E8E2AD4A}" type="pres">
      <dgm:prSet presAssocID="{E031823C-B5D1-4F87-94F8-A28DFFCDFC67}" presName="sibTrans" presStyleLbl="sibTrans2D1" presStyleIdx="5" presStyleCnt="6"/>
      <dgm:spPr/>
      <dgm:t>
        <a:bodyPr/>
        <a:lstStyle/>
        <a:p>
          <a:endParaRPr lang="el-GR"/>
        </a:p>
      </dgm:t>
    </dgm:pt>
    <dgm:pt modelId="{71AA4C7A-3BEF-436D-9993-5FCC9A45234B}" type="pres">
      <dgm:prSet presAssocID="{E031823C-B5D1-4F87-94F8-A28DFFCDFC67}" presName="connectorText" presStyleLbl="sibTrans2D1" presStyleIdx="5" presStyleCnt="6"/>
      <dgm:spPr/>
      <dgm:t>
        <a:bodyPr/>
        <a:lstStyle/>
        <a:p>
          <a:endParaRPr lang="el-GR"/>
        </a:p>
      </dgm:t>
    </dgm:pt>
  </dgm:ptLst>
  <dgm:cxnLst>
    <dgm:cxn modelId="{E0FA813D-A87E-4EE4-BC35-7BC37E6098FB}" type="presOf" srcId="{E031823C-B5D1-4F87-94F8-A28DFFCDFC67}" destId="{0FBF5E81-3589-45E0-BFEB-72A7E8E2AD4A}" srcOrd="0" destOrd="0" presId="urn:microsoft.com/office/officeart/2005/8/layout/cycle2"/>
    <dgm:cxn modelId="{A2BFDED2-6BF6-4E8A-8A0B-62128311B878}" srcId="{138FB194-BA78-488A-A576-16FA95CCA6D4}" destId="{742A0FB4-C1F7-4054-9585-AC6FAD1E57D3}" srcOrd="1" destOrd="0" parTransId="{6449A9BC-3982-4744-9A6E-15949C726109}" sibTransId="{1B56B19D-4117-47C8-8BE8-41F8A592FB56}"/>
    <dgm:cxn modelId="{573D3C6C-72A4-408B-8657-2E6907C26DFE}" type="presOf" srcId="{25C39F5D-CBAE-4604-8070-B047D17D8535}" destId="{461FD4E7-FF1A-431E-A582-3E41D6462DA1}" srcOrd="0" destOrd="0" presId="urn:microsoft.com/office/officeart/2005/8/layout/cycle2"/>
    <dgm:cxn modelId="{79C42A95-2A67-4CF6-BE44-742981D5BB25}" srcId="{138FB194-BA78-488A-A576-16FA95CCA6D4}" destId="{2BBD8C18-0FD0-48D4-854A-FE3510185682}" srcOrd="5" destOrd="0" parTransId="{F9228F60-6E65-46A5-99C8-D82806C0A69C}" sibTransId="{E031823C-B5D1-4F87-94F8-A28DFFCDFC67}"/>
    <dgm:cxn modelId="{CAFD1434-6308-4EC6-B692-F5B7F92F7876}" type="presOf" srcId="{E066B80A-FCAD-4EC5-BBDC-B916CD43F8C7}" destId="{F7AFD82F-4DFF-4F20-9625-4E6A2527B601}" srcOrd="0" destOrd="0" presId="urn:microsoft.com/office/officeart/2005/8/layout/cycle2"/>
    <dgm:cxn modelId="{1DF48EA3-49CF-4374-8108-6A0F565F2C2B}" type="presOf" srcId="{10164C80-0BED-42FE-ABD6-33E9432B55CB}" destId="{1FEEC3D2-AB3F-49DE-BA70-40AC17FC1238}" srcOrd="0" destOrd="0" presId="urn:microsoft.com/office/officeart/2005/8/layout/cycle2"/>
    <dgm:cxn modelId="{37177D94-D4BD-4336-8E8C-0353BCFF67EA}" type="presOf" srcId="{742A0FB4-C1F7-4054-9585-AC6FAD1E57D3}" destId="{0D26D16F-EEB2-4FCF-B577-5A5F428549FA}" srcOrd="0" destOrd="0" presId="urn:microsoft.com/office/officeart/2005/8/layout/cycle2"/>
    <dgm:cxn modelId="{FCC3C617-07F5-4475-BC58-0050A9AE87A3}" type="presOf" srcId="{1B56B19D-4117-47C8-8BE8-41F8A592FB56}" destId="{D03B2C18-EBD1-4594-BC23-3B028D3B4DDE}" srcOrd="1" destOrd="0" presId="urn:microsoft.com/office/officeart/2005/8/layout/cycle2"/>
    <dgm:cxn modelId="{8249E41A-6F3D-4126-A0AB-E5D5485EFB6B}" type="presOf" srcId="{4273F723-2ED1-45CA-BFE9-89BB2A5F2E67}" destId="{1DC5E11A-CBF6-4810-9D68-8130177B9ED1}" srcOrd="1" destOrd="0" presId="urn:microsoft.com/office/officeart/2005/8/layout/cycle2"/>
    <dgm:cxn modelId="{84F06AF8-C47D-418E-98F3-464954A8E8DD}" srcId="{138FB194-BA78-488A-A576-16FA95CCA6D4}" destId="{10164C80-0BED-42FE-ABD6-33E9432B55CB}" srcOrd="2" destOrd="0" parTransId="{A8A22211-1485-4BC5-A0F3-7165FC361443}" sibTransId="{C399BEEF-53B1-4041-B22F-522160134F7F}"/>
    <dgm:cxn modelId="{FD0EC441-6380-406C-92BA-6BF6A561BC31}" type="presOf" srcId="{7B208FF5-F24D-497A-B853-DCAE90B66086}" destId="{1C579F04-B99D-4296-837F-7648D060ECB7}" srcOrd="1" destOrd="0" presId="urn:microsoft.com/office/officeart/2005/8/layout/cycle2"/>
    <dgm:cxn modelId="{53CFA871-310B-4105-8761-D1A50F3B5F0A}" srcId="{138FB194-BA78-488A-A576-16FA95CCA6D4}" destId="{4294E7E2-6435-49D6-9D3F-57159B8E9CCD}" srcOrd="3" destOrd="0" parTransId="{01459936-52AA-4F9B-942E-963FD78C84B6}" sibTransId="{7B208FF5-F24D-497A-B853-DCAE90B66086}"/>
    <dgm:cxn modelId="{832E7B14-FB23-4EDC-850C-A2F4A11FAAAF}" type="presOf" srcId="{C399BEEF-53B1-4041-B22F-522160134F7F}" destId="{A88CDD60-DA5C-4C95-8CE0-545FA94CF5DF}" srcOrd="0" destOrd="0" presId="urn:microsoft.com/office/officeart/2005/8/layout/cycle2"/>
    <dgm:cxn modelId="{AEFA5B83-80E6-47BD-A219-4E00C91C4A8E}" type="presOf" srcId="{D4BC1FC9-05C4-4B2A-B7E6-66FADAAC0A36}" destId="{EB7AF333-FAAE-4F4E-B8D0-AB1859474DF0}" srcOrd="1" destOrd="0" presId="urn:microsoft.com/office/officeart/2005/8/layout/cycle2"/>
    <dgm:cxn modelId="{0628F164-C686-4F6B-B7AD-BD1D3FF9C0A3}" srcId="{138FB194-BA78-488A-A576-16FA95CCA6D4}" destId="{25C39F5D-CBAE-4604-8070-B047D17D8535}" srcOrd="4" destOrd="0" parTransId="{B62D24B0-640A-4471-9D4A-16F521E8C22D}" sibTransId="{D4BC1FC9-05C4-4B2A-B7E6-66FADAAC0A36}"/>
    <dgm:cxn modelId="{27ACED2C-305D-4C99-9F68-FC2A43EECD1A}" type="presOf" srcId="{138FB194-BA78-488A-A576-16FA95CCA6D4}" destId="{B6884B69-9564-4DC6-8619-AB3A45E218CA}" srcOrd="0" destOrd="0" presId="urn:microsoft.com/office/officeart/2005/8/layout/cycle2"/>
    <dgm:cxn modelId="{D38DC2D6-0315-40C1-9B30-64E6501B1C8C}" type="presOf" srcId="{4294E7E2-6435-49D6-9D3F-57159B8E9CCD}" destId="{6EC9982E-EC48-4A78-A473-161DA95FC703}" srcOrd="0" destOrd="0" presId="urn:microsoft.com/office/officeart/2005/8/layout/cycle2"/>
    <dgm:cxn modelId="{4DF532CA-B181-42E8-89CE-FC01AD1C91DF}" type="presOf" srcId="{1B56B19D-4117-47C8-8BE8-41F8A592FB56}" destId="{D2EBB176-6312-4E65-A599-741027C5791B}" srcOrd="0" destOrd="0" presId="urn:microsoft.com/office/officeart/2005/8/layout/cycle2"/>
    <dgm:cxn modelId="{C9F5BE0C-3438-4634-8ADD-1FFEEB9256E6}" type="presOf" srcId="{7B208FF5-F24D-497A-B853-DCAE90B66086}" destId="{C54B26B5-16A6-4015-B446-CD15A6C00CDB}" srcOrd="0" destOrd="0" presId="urn:microsoft.com/office/officeart/2005/8/layout/cycle2"/>
    <dgm:cxn modelId="{7830B256-D069-4C1C-9F8F-D47AB9D3BF3F}" type="presOf" srcId="{4273F723-2ED1-45CA-BFE9-89BB2A5F2E67}" destId="{5216DB18-0FC1-44E1-8B64-AD331DE195E6}" srcOrd="0" destOrd="0" presId="urn:microsoft.com/office/officeart/2005/8/layout/cycle2"/>
    <dgm:cxn modelId="{9AD2A74D-643B-4B7E-9A5A-C26155478E5D}" type="presOf" srcId="{C399BEEF-53B1-4041-B22F-522160134F7F}" destId="{85EC1C87-BF9C-471B-9B0D-CAF93633EA9E}" srcOrd="1" destOrd="0" presId="urn:microsoft.com/office/officeart/2005/8/layout/cycle2"/>
    <dgm:cxn modelId="{BE9BC684-E71C-41CC-A6B6-00975864D79C}" type="presOf" srcId="{E031823C-B5D1-4F87-94F8-A28DFFCDFC67}" destId="{71AA4C7A-3BEF-436D-9993-5FCC9A45234B}" srcOrd="1" destOrd="0" presId="urn:microsoft.com/office/officeart/2005/8/layout/cycle2"/>
    <dgm:cxn modelId="{F196B536-1C8F-4A98-B12F-0F61CFF69322}" type="presOf" srcId="{D4BC1FC9-05C4-4B2A-B7E6-66FADAAC0A36}" destId="{B1271902-3608-47E3-AEB0-63423605777E}" srcOrd="0" destOrd="0" presId="urn:microsoft.com/office/officeart/2005/8/layout/cycle2"/>
    <dgm:cxn modelId="{684F7007-D363-4601-AEC8-4FF9234CF26D}" type="presOf" srcId="{2BBD8C18-0FD0-48D4-854A-FE3510185682}" destId="{5BA70E4D-0DB2-4B66-A148-7540DAC2BBE7}" srcOrd="0" destOrd="0" presId="urn:microsoft.com/office/officeart/2005/8/layout/cycle2"/>
    <dgm:cxn modelId="{93F7B0EE-564D-40A1-9093-FA54BD78BD92}" srcId="{138FB194-BA78-488A-A576-16FA95CCA6D4}" destId="{E066B80A-FCAD-4EC5-BBDC-B916CD43F8C7}" srcOrd="0" destOrd="0" parTransId="{B0DE19D0-C53C-47EC-A5A5-F1BC805BD1C6}" sibTransId="{4273F723-2ED1-45CA-BFE9-89BB2A5F2E67}"/>
    <dgm:cxn modelId="{E9E27298-44F6-4BD1-8B8B-6A3A372B9B24}" type="presParOf" srcId="{B6884B69-9564-4DC6-8619-AB3A45E218CA}" destId="{F7AFD82F-4DFF-4F20-9625-4E6A2527B601}" srcOrd="0" destOrd="0" presId="urn:microsoft.com/office/officeart/2005/8/layout/cycle2"/>
    <dgm:cxn modelId="{D295A2C8-CA9E-48C2-87A0-7EFAB65CB791}" type="presParOf" srcId="{B6884B69-9564-4DC6-8619-AB3A45E218CA}" destId="{5216DB18-0FC1-44E1-8B64-AD331DE195E6}" srcOrd="1" destOrd="0" presId="urn:microsoft.com/office/officeart/2005/8/layout/cycle2"/>
    <dgm:cxn modelId="{C2FB3433-53B7-466D-8E07-17D6AAE14BCF}" type="presParOf" srcId="{5216DB18-0FC1-44E1-8B64-AD331DE195E6}" destId="{1DC5E11A-CBF6-4810-9D68-8130177B9ED1}" srcOrd="0" destOrd="0" presId="urn:microsoft.com/office/officeart/2005/8/layout/cycle2"/>
    <dgm:cxn modelId="{B78601D7-9579-40C1-AF2B-4A62A7D5E9EC}" type="presParOf" srcId="{B6884B69-9564-4DC6-8619-AB3A45E218CA}" destId="{0D26D16F-EEB2-4FCF-B577-5A5F428549FA}" srcOrd="2" destOrd="0" presId="urn:microsoft.com/office/officeart/2005/8/layout/cycle2"/>
    <dgm:cxn modelId="{56FEE4B7-086F-42B2-85A1-197B0D9221E9}" type="presParOf" srcId="{B6884B69-9564-4DC6-8619-AB3A45E218CA}" destId="{D2EBB176-6312-4E65-A599-741027C5791B}" srcOrd="3" destOrd="0" presId="urn:microsoft.com/office/officeart/2005/8/layout/cycle2"/>
    <dgm:cxn modelId="{6DEB90B7-A887-4F6C-91DD-E19D6D4CBAF3}" type="presParOf" srcId="{D2EBB176-6312-4E65-A599-741027C5791B}" destId="{D03B2C18-EBD1-4594-BC23-3B028D3B4DDE}" srcOrd="0" destOrd="0" presId="urn:microsoft.com/office/officeart/2005/8/layout/cycle2"/>
    <dgm:cxn modelId="{AB999EA2-8990-4EA2-9EE5-B151D8E2E335}" type="presParOf" srcId="{B6884B69-9564-4DC6-8619-AB3A45E218CA}" destId="{1FEEC3D2-AB3F-49DE-BA70-40AC17FC1238}" srcOrd="4" destOrd="0" presId="urn:microsoft.com/office/officeart/2005/8/layout/cycle2"/>
    <dgm:cxn modelId="{32BCE08E-13FB-406F-8E1D-77D37B78B055}" type="presParOf" srcId="{B6884B69-9564-4DC6-8619-AB3A45E218CA}" destId="{A88CDD60-DA5C-4C95-8CE0-545FA94CF5DF}" srcOrd="5" destOrd="0" presId="urn:microsoft.com/office/officeart/2005/8/layout/cycle2"/>
    <dgm:cxn modelId="{1AB7C5A4-E633-4771-9EFC-42CE7BB0558C}" type="presParOf" srcId="{A88CDD60-DA5C-4C95-8CE0-545FA94CF5DF}" destId="{85EC1C87-BF9C-471B-9B0D-CAF93633EA9E}" srcOrd="0" destOrd="0" presId="urn:microsoft.com/office/officeart/2005/8/layout/cycle2"/>
    <dgm:cxn modelId="{E3B6BA63-71C0-4E2B-84C9-38BED4735FB6}" type="presParOf" srcId="{B6884B69-9564-4DC6-8619-AB3A45E218CA}" destId="{6EC9982E-EC48-4A78-A473-161DA95FC703}" srcOrd="6" destOrd="0" presId="urn:microsoft.com/office/officeart/2005/8/layout/cycle2"/>
    <dgm:cxn modelId="{1BB1F9A5-68B3-409F-9A4B-8F4496F46DD7}" type="presParOf" srcId="{B6884B69-9564-4DC6-8619-AB3A45E218CA}" destId="{C54B26B5-16A6-4015-B446-CD15A6C00CDB}" srcOrd="7" destOrd="0" presId="urn:microsoft.com/office/officeart/2005/8/layout/cycle2"/>
    <dgm:cxn modelId="{05E29401-3209-4019-8A35-773679809603}" type="presParOf" srcId="{C54B26B5-16A6-4015-B446-CD15A6C00CDB}" destId="{1C579F04-B99D-4296-837F-7648D060ECB7}" srcOrd="0" destOrd="0" presId="urn:microsoft.com/office/officeart/2005/8/layout/cycle2"/>
    <dgm:cxn modelId="{60D099B4-BC3E-42BD-A29F-F58565FB3025}" type="presParOf" srcId="{B6884B69-9564-4DC6-8619-AB3A45E218CA}" destId="{461FD4E7-FF1A-431E-A582-3E41D6462DA1}" srcOrd="8" destOrd="0" presId="urn:microsoft.com/office/officeart/2005/8/layout/cycle2"/>
    <dgm:cxn modelId="{8ABA8407-B0DD-406A-80FB-586631620DA5}" type="presParOf" srcId="{B6884B69-9564-4DC6-8619-AB3A45E218CA}" destId="{B1271902-3608-47E3-AEB0-63423605777E}" srcOrd="9" destOrd="0" presId="urn:microsoft.com/office/officeart/2005/8/layout/cycle2"/>
    <dgm:cxn modelId="{034CA8B6-D86E-40FE-8BF1-E103B907A4F0}" type="presParOf" srcId="{B1271902-3608-47E3-AEB0-63423605777E}" destId="{EB7AF333-FAAE-4F4E-B8D0-AB1859474DF0}" srcOrd="0" destOrd="0" presId="urn:microsoft.com/office/officeart/2005/8/layout/cycle2"/>
    <dgm:cxn modelId="{075D9356-E317-4B13-98D6-C70912FE077F}" type="presParOf" srcId="{B6884B69-9564-4DC6-8619-AB3A45E218CA}" destId="{5BA70E4D-0DB2-4B66-A148-7540DAC2BBE7}" srcOrd="10" destOrd="0" presId="urn:microsoft.com/office/officeart/2005/8/layout/cycle2"/>
    <dgm:cxn modelId="{25BE4D71-050F-4421-BFA4-425E39CDAA1A}" type="presParOf" srcId="{B6884B69-9564-4DC6-8619-AB3A45E218CA}" destId="{0FBF5E81-3589-45E0-BFEB-72A7E8E2AD4A}" srcOrd="11" destOrd="0" presId="urn:microsoft.com/office/officeart/2005/8/layout/cycle2"/>
    <dgm:cxn modelId="{1D6AD714-506B-4DF9-92C6-BD5A37720E53}" type="presParOf" srcId="{0FBF5E81-3589-45E0-BFEB-72A7E8E2AD4A}" destId="{71AA4C7A-3BEF-436D-9993-5FCC9A45234B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4C888468-53EE-4A86-9352-685AD8C29AE2}" type="doc">
      <dgm:prSet loTypeId="urn:microsoft.com/office/officeart/2005/8/layout/target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6E01F986-DB79-4925-A2BE-4CBF7BAEFA56}">
      <dgm:prSet custT="1"/>
      <dgm:spPr/>
      <dgm:t>
        <a:bodyPr/>
        <a:lstStyle/>
        <a:p>
          <a:pPr rtl="0"/>
          <a:r>
            <a:rPr lang="de-DE" sz="2400" b="1" dirty="0" smtClean="0">
              <a:solidFill>
                <a:schemeClr val="accent5">
                  <a:lumMod val="75000"/>
                </a:schemeClr>
              </a:solidFill>
            </a:rPr>
            <a:t>Erster Schwerpunkt ist die Natur.</a:t>
          </a:r>
          <a:endParaRPr lang="el-GR" sz="2400" b="1" dirty="0">
            <a:solidFill>
              <a:schemeClr val="accent5">
                <a:lumMod val="75000"/>
              </a:schemeClr>
            </a:solidFill>
          </a:endParaRPr>
        </a:p>
      </dgm:t>
    </dgm:pt>
    <dgm:pt modelId="{113B080E-22E4-4B5B-B00C-1910B43A7F02}" type="parTrans" cxnId="{FDC9E41F-D182-4E05-98CA-577E55174626}">
      <dgm:prSet/>
      <dgm:spPr/>
      <dgm:t>
        <a:bodyPr/>
        <a:lstStyle/>
        <a:p>
          <a:endParaRPr lang="el-GR"/>
        </a:p>
      </dgm:t>
    </dgm:pt>
    <dgm:pt modelId="{FC189302-B5C9-44E5-B783-3420E1EFC694}" type="sibTrans" cxnId="{FDC9E41F-D182-4E05-98CA-577E55174626}">
      <dgm:prSet/>
      <dgm:spPr/>
      <dgm:t>
        <a:bodyPr/>
        <a:lstStyle/>
        <a:p>
          <a:endParaRPr lang="el-GR"/>
        </a:p>
      </dgm:t>
    </dgm:pt>
    <dgm:pt modelId="{76C16110-F3F0-476B-AA67-95E7C6F21EBC}">
      <dgm:prSet custT="1"/>
      <dgm:spPr/>
      <dgm:t>
        <a:bodyPr/>
        <a:lstStyle/>
        <a:p>
          <a:pPr rtl="0"/>
          <a:r>
            <a:rPr lang="en-US" sz="2400" b="1" dirty="0" err="1" smtClean="0">
              <a:solidFill>
                <a:schemeClr val="accent5">
                  <a:lumMod val="75000"/>
                </a:schemeClr>
              </a:solidFill>
            </a:rPr>
            <a:t>Wir</a:t>
          </a:r>
          <a:r>
            <a:rPr lang="en-US" sz="2400" b="1" dirty="0" smtClean="0">
              <a:solidFill>
                <a:schemeClr val="accent5">
                  <a:lumMod val="75000"/>
                </a:schemeClr>
              </a:solidFill>
            </a:rPr>
            <a:t> </a:t>
          </a:r>
          <a:r>
            <a:rPr lang="de-DE" sz="2400" b="1" dirty="0" smtClean="0">
              <a:solidFill>
                <a:schemeClr val="accent5">
                  <a:lumMod val="75000"/>
                </a:schemeClr>
              </a:solidFill>
            </a:rPr>
            <a:t> lernen Naturlandschaften im unsere  Land kennen. </a:t>
          </a:r>
          <a:endParaRPr lang="el-GR" sz="2400" b="1" dirty="0">
            <a:solidFill>
              <a:schemeClr val="accent5">
                <a:lumMod val="75000"/>
              </a:schemeClr>
            </a:solidFill>
          </a:endParaRPr>
        </a:p>
      </dgm:t>
    </dgm:pt>
    <dgm:pt modelId="{DE39A9DB-FBF4-4646-84E8-8D63BA5DF55F}" type="parTrans" cxnId="{A89736DC-9C96-4768-96A0-F15B853DF881}">
      <dgm:prSet/>
      <dgm:spPr/>
      <dgm:t>
        <a:bodyPr/>
        <a:lstStyle/>
        <a:p>
          <a:endParaRPr lang="el-GR"/>
        </a:p>
      </dgm:t>
    </dgm:pt>
    <dgm:pt modelId="{72F1AFB9-A868-425A-8926-260E1EC0E3E5}" type="sibTrans" cxnId="{A89736DC-9C96-4768-96A0-F15B853DF881}">
      <dgm:prSet/>
      <dgm:spPr/>
      <dgm:t>
        <a:bodyPr/>
        <a:lstStyle/>
        <a:p>
          <a:endParaRPr lang="el-GR"/>
        </a:p>
      </dgm:t>
    </dgm:pt>
    <dgm:pt modelId="{9CD7C0E4-050B-468E-BEA2-D02582DB0461}">
      <dgm:prSet custT="1"/>
      <dgm:spPr/>
      <dgm:t>
        <a:bodyPr/>
        <a:lstStyle/>
        <a:p>
          <a:pPr rtl="0"/>
          <a:r>
            <a:rPr lang="de-DE" sz="2000" b="1" dirty="0" smtClean="0">
              <a:solidFill>
                <a:schemeClr val="accent5">
                  <a:lumMod val="75000"/>
                </a:schemeClr>
              </a:solidFill>
            </a:rPr>
            <a:t>In Deutschland werden  wir  auf den Spuren der Wölfe wandern, den Wald als Ökosystem kennen und die Biodiversität schätzen lernen</a:t>
          </a:r>
          <a:endParaRPr lang="el-GR" sz="2000" b="1" dirty="0">
            <a:solidFill>
              <a:schemeClr val="accent5">
                <a:lumMod val="75000"/>
              </a:schemeClr>
            </a:solidFill>
          </a:endParaRPr>
        </a:p>
      </dgm:t>
    </dgm:pt>
    <dgm:pt modelId="{B8B1BADD-497D-4C6D-922C-7B78B95CACDF}" type="parTrans" cxnId="{7677B76A-D6D2-4C02-A95D-DE7DCA6E1EA1}">
      <dgm:prSet/>
      <dgm:spPr/>
      <dgm:t>
        <a:bodyPr/>
        <a:lstStyle/>
        <a:p>
          <a:endParaRPr lang="el-GR"/>
        </a:p>
      </dgm:t>
    </dgm:pt>
    <dgm:pt modelId="{FAE36445-E0AA-4DEB-AC97-6CED7899DA8F}" type="sibTrans" cxnId="{7677B76A-D6D2-4C02-A95D-DE7DCA6E1EA1}">
      <dgm:prSet/>
      <dgm:spPr/>
      <dgm:t>
        <a:bodyPr/>
        <a:lstStyle/>
        <a:p>
          <a:endParaRPr lang="el-GR"/>
        </a:p>
      </dgm:t>
    </dgm:pt>
    <dgm:pt modelId="{02B4B64A-2597-4FCF-9AA2-48F0DD057031}" type="pres">
      <dgm:prSet presAssocID="{4C888468-53EE-4A86-9352-685AD8C29AE2}" presName="composite" presStyleCnt="0">
        <dgm:presLayoutVars>
          <dgm:chMax val="5"/>
          <dgm:dir/>
          <dgm:resizeHandles val="exact"/>
        </dgm:presLayoutVars>
      </dgm:prSet>
      <dgm:spPr/>
    </dgm:pt>
    <dgm:pt modelId="{CF57A9EA-DDB5-4DDC-9D1C-5423065FBB34}" type="pres">
      <dgm:prSet presAssocID="{6E01F986-DB79-4925-A2BE-4CBF7BAEFA56}" presName="circle1" presStyleLbl="lnNode1" presStyleIdx="0" presStyleCnt="3"/>
      <dgm:spPr/>
    </dgm:pt>
    <dgm:pt modelId="{F29186FA-40AB-4CCB-AAF8-1461CD368EFD}" type="pres">
      <dgm:prSet presAssocID="{6E01F986-DB79-4925-A2BE-4CBF7BAEFA56}" presName="text1" presStyleLbl="revTx" presStyleIdx="0" presStyleCnt="3" custScaleX="166509">
        <dgm:presLayoutVars>
          <dgm:bulletEnabled val="1"/>
        </dgm:presLayoutVars>
      </dgm:prSet>
      <dgm:spPr/>
    </dgm:pt>
    <dgm:pt modelId="{54806BF2-C3E3-4CFF-9B3D-FBEC0C64898B}" type="pres">
      <dgm:prSet presAssocID="{6E01F986-DB79-4925-A2BE-4CBF7BAEFA56}" presName="line1" presStyleLbl="callout" presStyleIdx="0" presStyleCnt="6"/>
      <dgm:spPr/>
    </dgm:pt>
    <dgm:pt modelId="{082D2103-BACC-439C-AD34-B08B80066609}" type="pres">
      <dgm:prSet presAssocID="{6E01F986-DB79-4925-A2BE-4CBF7BAEFA56}" presName="d1" presStyleLbl="callout" presStyleIdx="1" presStyleCnt="6"/>
      <dgm:spPr/>
    </dgm:pt>
    <dgm:pt modelId="{80FAED50-BA33-4166-8702-29BD180CFF80}" type="pres">
      <dgm:prSet presAssocID="{76C16110-F3F0-476B-AA67-95E7C6F21EBC}" presName="circle2" presStyleLbl="lnNode1" presStyleIdx="1" presStyleCnt="3"/>
      <dgm:spPr/>
    </dgm:pt>
    <dgm:pt modelId="{6B7223BE-8015-4A1B-BAC0-D19B2B9D7708}" type="pres">
      <dgm:prSet presAssocID="{76C16110-F3F0-476B-AA67-95E7C6F21EBC}" presName="text2" presStyleLbl="revTx" presStyleIdx="1" presStyleCnt="3" custScaleX="155043" custScaleY="111223">
        <dgm:presLayoutVars>
          <dgm:bulletEnabled val="1"/>
        </dgm:presLayoutVars>
      </dgm:prSet>
      <dgm:spPr/>
    </dgm:pt>
    <dgm:pt modelId="{F5068CAD-9526-4536-A5EA-0F41A917389E}" type="pres">
      <dgm:prSet presAssocID="{76C16110-F3F0-476B-AA67-95E7C6F21EBC}" presName="line2" presStyleLbl="callout" presStyleIdx="2" presStyleCnt="6"/>
      <dgm:spPr/>
    </dgm:pt>
    <dgm:pt modelId="{E9B7B082-8CC1-41C3-9D36-383A8EB4CEF1}" type="pres">
      <dgm:prSet presAssocID="{76C16110-F3F0-476B-AA67-95E7C6F21EBC}" presName="d2" presStyleLbl="callout" presStyleIdx="3" presStyleCnt="6"/>
      <dgm:spPr/>
    </dgm:pt>
    <dgm:pt modelId="{31758C68-CED2-4DD7-A64E-8020E66E2267}" type="pres">
      <dgm:prSet presAssocID="{9CD7C0E4-050B-468E-BEA2-D02582DB0461}" presName="circle3" presStyleLbl="lnNode1" presStyleIdx="2" presStyleCnt="3" custScaleX="123408" custScaleY="129973" custLinFactNeighborX="-1323" custLinFactNeighborY="1309"/>
      <dgm:spPr/>
    </dgm:pt>
    <dgm:pt modelId="{E351EA33-6483-48A5-B200-0F5BEC8D494B}" type="pres">
      <dgm:prSet presAssocID="{9CD7C0E4-050B-468E-BEA2-D02582DB0461}" presName="text3" presStyleLbl="revTx" presStyleIdx="2" presStyleCnt="3" custScaleX="172667" custScaleY="109282" custLinFactNeighborX="22477" custLinFactNeighborY="3066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79A73A2-96C7-40B5-A730-B95C01C46A86}" type="pres">
      <dgm:prSet presAssocID="{9CD7C0E4-050B-468E-BEA2-D02582DB0461}" presName="line3" presStyleLbl="callout" presStyleIdx="4" presStyleCnt="6"/>
      <dgm:spPr/>
    </dgm:pt>
    <dgm:pt modelId="{4CAC034F-699C-4A2A-AEF8-B3EB910AEB02}" type="pres">
      <dgm:prSet presAssocID="{9CD7C0E4-050B-468E-BEA2-D02582DB0461}" presName="d3" presStyleLbl="callout" presStyleIdx="5" presStyleCnt="6"/>
      <dgm:spPr/>
    </dgm:pt>
  </dgm:ptLst>
  <dgm:cxnLst>
    <dgm:cxn modelId="{D2ECD023-0941-4378-AF7C-5D2F1467F789}" type="presOf" srcId="{6E01F986-DB79-4925-A2BE-4CBF7BAEFA56}" destId="{F29186FA-40AB-4CCB-AAF8-1461CD368EFD}" srcOrd="0" destOrd="0" presId="urn:microsoft.com/office/officeart/2005/8/layout/target1"/>
    <dgm:cxn modelId="{7677B76A-D6D2-4C02-A95D-DE7DCA6E1EA1}" srcId="{4C888468-53EE-4A86-9352-685AD8C29AE2}" destId="{9CD7C0E4-050B-468E-BEA2-D02582DB0461}" srcOrd="2" destOrd="0" parTransId="{B8B1BADD-497D-4C6D-922C-7B78B95CACDF}" sibTransId="{FAE36445-E0AA-4DEB-AC97-6CED7899DA8F}"/>
    <dgm:cxn modelId="{FD75672E-6162-49DB-9D8C-9FC26B84C6A8}" type="presOf" srcId="{4C888468-53EE-4A86-9352-685AD8C29AE2}" destId="{02B4B64A-2597-4FCF-9AA2-48F0DD057031}" srcOrd="0" destOrd="0" presId="urn:microsoft.com/office/officeart/2005/8/layout/target1"/>
    <dgm:cxn modelId="{6336A910-27C8-425C-B4B7-22D66A09E92A}" type="presOf" srcId="{76C16110-F3F0-476B-AA67-95E7C6F21EBC}" destId="{6B7223BE-8015-4A1B-BAC0-D19B2B9D7708}" srcOrd="0" destOrd="0" presId="urn:microsoft.com/office/officeart/2005/8/layout/target1"/>
    <dgm:cxn modelId="{2BB6A82C-2E13-4E2B-95D6-BF392083FC49}" type="presOf" srcId="{9CD7C0E4-050B-468E-BEA2-D02582DB0461}" destId="{E351EA33-6483-48A5-B200-0F5BEC8D494B}" srcOrd="0" destOrd="0" presId="urn:microsoft.com/office/officeart/2005/8/layout/target1"/>
    <dgm:cxn modelId="{A89736DC-9C96-4768-96A0-F15B853DF881}" srcId="{4C888468-53EE-4A86-9352-685AD8C29AE2}" destId="{76C16110-F3F0-476B-AA67-95E7C6F21EBC}" srcOrd="1" destOrd="0" parTransId="{DE39A9DB-FBF4-4646-84E8-8D63BA5DF55F}" sibTransId="{72F1AFB9-A868-425A-8926-260E1EC0E3E5}"/>
    <dgm:cxn modelId="{FDC9E41F-D182-4E05-98CA-577E55174626}" srcId="{4C888468-53EE-4A86-9352-685AD8C29AE2}" destId="{6E01F986-DB79-4925-A2BE-4CBF7BAEFA56}" srcOrd="0" destOrd="0" parTransId="{113B080E-22E4-4B5B-B00C-1910B43A7F02}" sibTransId="{FC189302-B5C9-44E5-B783-3420E1EFC694}"/>
    <dgm:cxn modelId="{5C21C54B-86B2-4FC8-A5C8-759D18F8F345}" type="presParOf" srcId="{02B4B64A-2597-4FCF-9AA2-48F0DD057031}" destId="{CF57A9EA-DDB5-4DDC-9D1C-5423065FBB34}" srcOrd="0" destOrd="0" presId="urn:microsoft.com/office/officeart/2005/8/layout/target1"/>
    <dgm:cxn modelId="{E476F3FB-1BE3-409F-A177-6B1EC4DC160B}" type="presParOf" srcId="{02B4B64A-2597-4FCF-9AA2-48F0DD057031}" destId="{F29186FA-40AB-4CCB-AAF8-1461CD368EFD}" srcOrd="1" destOrd="0" presId="urn:microsoft.com/office/officeart/2005/8/layout/target1"/>
    <dgm:cxn modelId="{7850266B-E5F2-4042-BD90-3F77DC99A81A}" type="presParOf" srcId="{02B4B64A-2597-4FCF-9AA2-48F0DD057031}" destId="{54806BF2-C3E3-4CFF-9B3D-FBEC0C64898B}" srcOrd="2" destOrd="0" presId="urn:microsoft.com/office/officeart/2005/8/layout/target1"/>
    <dgm:cxn modelId="{1B2B587D-54A8-4231-A9AA-A6E1C26437FA}" type="presParOf" srcId="{02B4B64A-2597-4FCF-9AA2-48F0DD057031}" destId="{082D2103-BACC-439C-AD34-B08B80066609}" srcOrd="3" destOrd="0" presId="urn:microsoft.com/office/officeart/2005/8/layout/target1"/>
    <dgm:cxn modelId="{20CC98ED-5783-43B2-9035-E11BB18005F1}" type="presParOf" srcId="{02B4B64A-2597-4FCF-9AA2-48F0DD057031}" destId="{80FAED50-BA33-4166-8702-29BD180CFF80}" srcOrd="4" destOrd="0" presId="urn:microsoft.com/office/officeart/2005/8/layout/target1"/>
    <dgm:cxn modelId="{95C92181-BE38-4698-8B13-C9180807EA3A}" type="presParOf" srcId="{02B4B64A-2597-4FCF-9AA2-48F0DD057031}" destId="{6B7223BE-8015-4A1B-BAC0-D19B2B9D7708}" srcOrd="5" destOrd="0" presId="urn:microsoft.com/office/officeart/2005/8/layout/target1"/>
    <dgm:cxn modelId="{C06CCA63-BE77-4C6C-8FB5-49EAE4FE16B6}" type="presParOf" srcId="{02B4B64A-2597-4FCF-9AA2-48F0DD057031}" destId="{F5068CAD-9526-4536-A5EA-0F41A917389E}" srcOrd="6" destOrd="0" presId="urn:microsoft.com/office/officeart/2005/8/layout/target1"/>
    <dgm:cxn modelId="{4A2846C9-049C-48B7-BCE4-461FB2655346}" type="presParOf" srcId="{02B4B64A-2597-4FCF-9AA2-48F0DD057031}" destId="{E9B7B082-8CC1-41C3-9D36-383A8EB4CEF1}" srcOrd="7" destOrd="0" presId="urn:microsoft.com/office/officeart/2005/8/layout/target1"/>
    <dgm:cxn modelId="{90045530-3768-4A54-A4F2-2C2C08D27731}" type="presParOf" srcId="{02B4B64A-2597-4FCF-9AA2-48F0DD057031}" destId="{31758C68-CED2-4DD7-A64E-8020E66E2267}" srcOrd="8" destOrd="0" presId="urn:microsoft.com/office/officeart/2005/8/layout/target1"/>
    <dgm:cxn modelId="{9B4D2507-7972-41AD-9591-11FC0CAD663C}" type="presParOf" srcId="{02B4B64A-2597-4FCF-9AA2-48F0DD057031}" destId="{E351EA33-6483-48A5-B200-0F5BEC8D494B}" srcOrd="9" destOrd="0" presId="urn:microsoft.com/office/officeart/2005/8/layout/target1"/>
    <dgm:cxn modelId="{2C26C5AC-3005-4CD4-892C-D10AA523D108}" type="presParOf" srcId="{02B4B64A-2597-4FCF-9AA2-48F0DD057031}" destId="{E79A73A2-96C7-40B5-A730-B95C01C46A86}" srcOrd="10" destOrd="0" presId="urn:microsoft.com/office/officeart/2005/8/layout/target1"/>
    <dgm:cxn modelId="{2B46A26E-B045-4166-8582-F5D4828840A5}" type="presParOf" srcId="{02B4B64A-2597-4FCF-9AA2-48F0DD057031}" destId="{4CAC034F-699C-4A2A-AEF8-B3EB910AEB02}" srcOrd="11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389AF496-8071-40EF-87CB-92F333F11403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CF251EDE-1FD1-446B-A4BF-DBAA19245DB5}">
      <dgm:prSet custT="1"/>
      <dgm:spPr/>
      <dgm:t>
        <a:bodyPr/>
        <a:lstStyle/>
        <a:p>
          <a:pPr rtl="0"/>
          <a:r>
            <a:rPr lang="de-DE" sz="2800" b="1" dirty="0" smtClean="0">
              <a:solidFill>
                <a:schemeClr val="accent1">
                  <a:lumMod val="75000"/>
                </a:schemeClr>
              </a:solidFill>
            </a:rPr>
            <a:t>Beim zweiten Thema </a:t>
          </a:r>
          <a:r>
            <a:rPr lang="de-DE" sz="2800" b="1" dirty="0" smtClean="0">
              <a:solidFill>
                <a:srgbClr val="FF0000"/>
              </a:solidFill>
            </a:rPr>
            <a:t>Energie</a:t>
          </a:r>
          <a:endParaRPr lang="el-GR" sz="2800" b="1" dirty="0">
            <a:solidFill>
              <a:srgbClr val="FF0000"/>
            </a:solidFill>
          </a:endParaRPr>
        </a:p>
      </dgm:t>
    </dgm:pt>
    <dgm:pt modelId="{F5CF9197-7F46-44C2-AE2D-DE9C0EF9076A}" type="parTrans" cxnId="{5638CAF9-BD24-4926-A975-1CF18B0BD449}">
      <dgm:prSet/>
      <dgm:spPr/>
      <dgm:t>
        <a:bodyPr/>
        <a:lstStyle/>
        <a:p>
          <a:endParaRPr lang="el-GR"/>
        </a:p>
      </dgm:t>
    </dgm:pt>
    <dgm:pt modelId="{16190C3A-3020-437F-9A33-4B716800C35E}" type="sibTrans" cxnId="{5638CAF9-BD24-4926-A975-1CF18B0BD449}">
      <dgm:prSet/>
      <dgm:spPr/>
      <dgm:t>
        <a:bodyPr/>
        <a:lstStyle/>
        <a:p>
          <a:endParaRPr lang="el-GR"/>
        </a:p>
      </dgm:t>
    </dgm:pt>
    <dgm:pt modelId="{3D5A3F2F-84A8-4570-AE5D-5579B6E6D3A9}">
      <dgm:prSet custT="1"/>
      <dgm:spPr/>
      <dgm:t>
        <a:bodyPr/>
        <a:lstStyle/>
        <a:p>
          <a:pPr rtl="0"/>
          <a:r>
            <a:rPr lang="de-DE" sz="1800" b="1" dirty="0" smtClean="0">
              <a:solidFill>
                <a:schemeClr val="accent1">
                  <a:lumMod val="75000"/>
                </a:schemeClr>
              </a:solidFill>
            </a:rPr>
            <a:t>diskutieren  Vor- und Nachteile</a:t>
          </a:r>
        </a:p>
        <a:p>
          <a:pPr rtl="0"/>
          <a:r>
            <a:rPr lang="de-DE" sz="3600" b="1" dirty="0" smtClean="0">
              <a:solidFill>
                <a:srgbClr val="FF0000"/>
              </a:solidFill>
            </a:rPr>
            <a:t> alternativer Energieversorgung  </a:t>
          </a:r>
          <a:endParaRPr lang="el-GR" sz="3600" b="1" dirty="0">
            <a:solidFill>
              <a:srgbClr val="FF0000"/>
            </a:solidFill>
          </a:endParaRPr>
        </a:p>
      </dgm:t>
    </dgm:pt>
    <dgm:pt modelId="{F733F4CD-D76A-42B2-AB4D-42BA4DF12325}" type="parTrans" cxnId="{397DB59D-4235-4968-9013-AE5C830EEEAA}">
      <dgm:prSet/>
      <dgm:spPr/>
      <dgm:t>
        <a:bodyPr/>
        <a:lstStyle/>
        <a:p>
          <a:endParaRPr lang="el-GR"/>
        </a:p>
      </dgm:t>
    </dgm:pt>
    <dgm:pt modelId="{BBA3E6FC-6665-461B-9042-BAE2C557E897}" type="sibTrans" cxnId="{397DB59D-4235-4968-9013-AE5C830EEEAA}">
      <dgm:prSet/>
      <dgm:spPr/>
      <dgm:t>
        <a:bodyPr/>
        <a:lstStyle/>
        <a:p>
          <a:endParaRPr lang="el-GR"/>
        </a:p>
      </dgm:t>
    </dgm:pt>
    <dgm:pt modelId="{7A5F1710-6E4A-4CB3-821D-BB43BC090BE0}">
      <dgm:prSet custT="1"/>
      <dgm:spPr/>
      <dgm:t>
        <a:bodyPr/>
        <a:lstStyle/>
        <a:p>
          <a:pPr rtl="0"/>
          <a:r>
            <a:rPr lang="de-DE" sz="2800" dirty="0" smtClean="0">
              <a:solidFill>
                <a:schemeClr val="accent1">
                  <a:lumMod val="75000"/>
                </a:schemeClr>
              </a:solidFill>
            </a:rPr>
            <a:t>besuchen eine </a:t>
          </a:r>
          <a:r>
            <a:rPr lang="de-DE" sz="2800" dirty="0" smtClean="0">
              <a:solidFill>
                <a:srgbClr val="FF0000"/>
              </a:solidFill>
            </a:rPr>
            <a:t>Biokraftstoffanlage</a:t>
          </a:r>
          <a:endParaRPr lang="el-GR" sz="2800" dirty="0">
            <a:solidFill>
              <a:srgbClr val="FF0000"/>
            </a:solidFill>
          </a:endParaRPr>
        </a:p>
      </dgm:t>
    </dgm:pt>
    <dgm:pt modelId="{D5434C8E-B825-4548-85F9-38DB2E9856A5}" type="parTrans" cxnId="{2481D729-775C-44AA-AC2C-101517FD2B7C}">
      <dgm:prSet/>
      <dgm:spPr/>
      <dgm:t>
        <a:bodyPr/>
        <a:lstStyle/>
        <a:p>
          <a:endParaRPr lang="el-GR"/>
        </a:p>
      </dgm:t>
    </dgm:pt>
    <dgm:pt modelId="{EF3D6B9D-EA9A-4CED-8C4B-76CB44538A66}" type="sibTrans" cxnId="{2481D729-775C-44AA-AC2C-101517FD2B7C}">
      <dgm:prSet/>
      <dgm:spPr/>
      <dgm:t>
        <a:bodyPr/>
        <a:lstStyle/>
        <a:p>
          <a:endParaRPr lang="el-GR"/>
        </a:p>
      </dgm:t>
    </dgm:pt>
    <dgm:pt modelId="{39142428-3B4B-436F-8901-7AEE4BE14908}">
      <dgm:prSet/>
      <dgm:spPr/>
      <dgm:t>
        <a:bodyPr/>
        <a:lstStyle/>
        <a:p>
          <a:pPr rtl="0"/>
          <a:r>
            <a:rPr lang="de-DE" b="1" dirty="0" smtClean="0">
              <a:solidFill>
                <a:schemeClr val="accent1">
                  <a:lumMod val="75000"/>
                </a:schemeClr>
              </a:solidFill>
            </a:rPr>
            <a:t>Studenten  bauen sie eine Windmühle zur Stromerzeugung aus Recyclingmaterial</a:t>
          </a:r>
          <a:r>
            <a:rPr lang="de-DE" dirty="0" smtClean="0"/>
            <a:t>.</a:t>
          </a:r>
          <a:endParaRPr lang="el-GR" dirty="0"/>
        </a:p>
      </dgm:t>
    </dgm:pt>
    <dgm:pt modelId="{1C030A19-C9B5-4A35-8AF4-27A38ABF0D9E}" type="parTrans" cxnId="{BD800E25-3470-4DD1-B87A-52D740354B5C}">
      <dgm:prSet/>
      <dgm:spPr/>
      <dgm:t>
        <a:bodyPr/>
        <a:lstStyle/>
        <a:p>
          <a:endParaRPr lang="el-GR"/>
        </a:p>
      </dgm:t>
    </dgm:pt>
    <dgm:pt modelId="{497131DB-4300-4AE4-904A-7C8B4A1B3B1F}" type="sibTrans" cxnId="{BD800E25-3470-4DD1-B87A-52D740354B5C}">
      <dgm:prSet/>
      <dgm:spPr/>
      <dgm:t>
        <a:bodyPr/>
        <a:lstStyle/>
        <a:p>
          <a:endParaRPr lang="el-GR"/>
        </a:p>
      </dgm:t>
    </dgm:pt>
    <dgm:pt modelId="{88B00F44-0AD3-4AF6-963F-F75C7C029EEC}" type="pres">
      <dgm:prSet presAssocID="{389AF496-8071-40EF-87CB-92F333F11403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89A2FF0B-AA51-4837-8C7E-3A1CA2DC8535}" type="pres">
      <dgm:prSet presAssocID="{CF251EDE-1FD1-446B-A4BF-DBAA19245DB5}" presName="circle1" presStyleLbl="node1" presStyleIdx="0" presStyleCnt="4"/>
      <dgm:spPr/>
    </dgm:pt>
    <dgm:pt modelId="{57FDD56F-43A7-499B-8C70-2E4CEE923874}" type="pres">
      <dgm:prSet presAssocID="{CF251EDE-1FD1-446B-A4BF-DBAA19245DB5}" presName="space" presStyleCnt="0"/>
      <dgm:spPr/>
    </dgm:pt>
    <dgm:pt modelId="{C51E451C-782A-4553-9F69-63411103B266}" type="pres">
      <dgm:prSet presAssocID="{CF251EDE-1FD1-446B-A4BF-DBAA19245DB5}" presName="rect1" presStyleLbl="alignAcc1" presStyleIdx="0" presStyleCnt="4" custLinFactNeighborX="1423" custLinFactNeighborY="882"/>
      <dgm:spPr/>
    </dgm:pt>
    <dgm:pt modelId="{26386772-0FC9-484D-87CF-5778BD903A5F}" type="pres">
      <dgm:prSet presAssocID="{3D5A3F2F-84A8-4570-AE5D-5579B6E6D3A9}" presName="vertSpace2" presStyleLbl="node1" presStyleIdx="0" presStyleCnt="4"/>
      <dgm:spPr/>
    </dgm:pt>
    <dgm:pt modelId="{BBAD63D1-2FCE-4601-BDDE-42205080CFD5}" type="pres">
      <dgm:prSet presAssocID="{3D5A3F2F-84A8-4570-AE5D-5579B6E6D3A9}" presName="circle2" presStyleLbl="node1" presStyleIdx="1" presStyleCnt="4"/>
      <dgm:spPr/>
    </dgm:pt>
    <dgm:pt modelId="{95E6685E-8B28-480C-8BB2-95E20A1DF623}" type="pres">
      <dgm:prSet presAssocID="{3D5A3F2F-84A8-4570-AE5D-5579B6E6D3A9}" presName="rect2" presStyleLbl="alignAcc1" presStyleIdx="1" presStyleCnt="4"/>
      <dgm:spPr/>
      <dgm:t>
        <a:bodyPr/>
        <a:lstStyle/>
        <a:p>
          <a:endParaRPr lang="el-GR"/>
        </a:p>
      </dgm:t>
    </dgm:pt>
    <dgm:pt modelId="{1A81E981-0D67-42CB-86D4-E776A839E77E}" type="pres">
      <dgm:prSet presAssocID="{7A5F1710-6E4A-4CB3-821D-BB43BC090BE0}" presName="vertSpace3" presStyleLbl="node1" presStyleIdx="1" presStyleCnt="4"/>
      <dgm:spPr/>
    </dgm:pt>
    <dgm:pt modelId="{ED01ABA8-57CC-4078-8F36-7641A4CCA0A0}" type="pres">
      <dgm:prSet presAssocID="{7A5F1710-6E4A-4CB3-821D-BB43BC090BE0}" presName="circle3" presStyleLbl="node1" presStyleIdx="2" presStyleCnt="4"/>
      <dgm:spPr/>
    </dgm:pt>
    <dgm:pt modelId="{3ACC2A87-97D2-40DC-AD97-621FA303FEAB}" type="pres">
      <dgm:prSet presAssocID="{7A5F1710-6E4A-4CB3-821D-BB43BC090BE0}" presName="rect3" presStyleLbl="alignAcc1" presStyleIdx="2" presStyleCnt="4"/>
      <dgm:spPr/>
    </dgm:pt>
    <dgm:pt modelId="{91B747EA-2021-4379-89A7-329AFF689BFF}" type="pres">
      <dgm:prSet presAssocID="{39142428-3B4B-436F-8901-7AEE4BE14908}" presName="vertSpace4" presStyleLbl="node1" presStyleIdx="2" presStyleCnt="4"/>
      <dgm:spPr/>
    </dgm:pt>
    <dgm:pt modelId="{C0D55FEB-ABBD-4711-9199-54CFBF2484E9}" type="pres">
      <dgm:prSet presAssocID="{39142428-3B4B-436F-8901-7AEE4BE14908}" presName="circle4" presStyleLbl="node1" presStyleIdx="3" presStyleCnt="4"/>
      <dgm:spPr/>
    </dgm:pt>
    <dgm:pt modelId="{5BFE5F96-5F05-4293-A13F-B113BEDF084D}" type="pres">
      <dgm:prSet presAssocID="{39142428-3B4B-436F-8901-7AEE4BE14908}" presName="rect4" presStyleLbl="alignAcc1" presStyleIdx="3" presStyleCnt="4"/>
      <dgm:spPr/>
      <dgm:t>
        <a:bodyPr/>
        <a:lstStyle/>
        <a:p>
          <a:endParaRPr lang="el-GR"/>
        </a:p>
      </dgm:t>
    </dgm:pt>
    <dgm:pt modelId="{55AA0C7C-60CA-4588-A313-C7BB332990DC}" type="pres">
      <dgm:prSet presAssocID="{CF251EDE-1FD1-446B-A4BF-DBAA19245DB5}" presName="rect1ParTxNoCh" presStyleLbl="alignAcc1" presStyleIdx="3" presStyleCnt="4">
        <dgm:presLayoutVars>
          <dgm:chMax val="1"/>
          <dgm:bulletEnabled val="1"/>
        </dgm:presLayoutVars>
      </dgm:prSet>
      <dgm:spPr/>
    </dgm:pt>
    <dgm:pt modelId="{9CF5AE88-481A-48C5-B4C8-6ADD688747A7}" type="pres">
      <dgm:prSet presAssocID="{3D5A3F2F-84A8-4570-AE5D-5579B6E6D3A9}" presName="rect2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1F81E8B-5D49-48C5-82F3-BD78D5D53DC0}" type="pres">
      <dgm:prSet presAssocID="{7A5F1710-6E4A-4CB3-821D-BB43BC090BE0}" presName="rect3ParTxNoCh" presStyleLbl="alignAcc1" presStyleIdx="3" presStyleCnt="4">
        <dgm:presLayoutVars>
          <dgm:chMax val="1"/>
          <dgm:bulletEnabled val="1"/>
        </dgm:presLayoutVars>
      </dgm:prSet>
      <dgm:spPr/>
    </dgm:pt>
    <dgm:pt modelId="{35993A94-7109-4D6E-AA6D-17E205554228}" type="pres">
      <dgm:prSet presAssocID="{39142428-3B4B-436F-8901-7AEE4BE14908}" presName="rect4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571474F6-EE3E-47A4-8E54-C6480C11C6BB}" type="presOf" srcId="{7A5F1710-6E4A-4CB3-821D-BB43BC090BE0}" destId="{3ACC2A87-97D2-40DC-AD97-621FA303FEAB}" srcOrd="0" destOrd="0" presId="urn:microsoft.com/office/officeart/2005/8/layout/target3"/>
    <dgm:cxn modelId="{7A7060A3-49FF-469D-A97A-744127E15405}" type="presOf" srcId="{3D5A3F2F-84A8-4570-AE5D-5579B6E6D3A9}" destId="{9CF5AE88-481A-48C5-B4C8-6ADD688747A7}" srcOrd="1" destOrd="0" presId="urn:microsoft.com/office/officeart/2005/8/layout/target3"/>
    <dgm:cxn modelId="{E9D6A433-2D23-4AD5-BA8A-7294B4AD3139}" type="presOf" srcId="{39142428-3B4B-436F-8901-7AEE4BE14908}" destId="{5BFE5F96-5F05-4293-A13F-B113BEDF084D}" srcOrd="0" destOrd="0" presId="urn:microsoft.com/office/officeart/2005/8/layout/target3"/>
    <dgm:cxn modelId="{BFD10411-0B93-4AB6-AA55-A6D22F180092}" type="presOf" srcId="{39142428-3B4B-436F-8901-7AEE4BE14908}" destId="{35993A94-7109-4D6E-AA6D-17E205554228}" srcOrd="1" destOrd="0" presId="urn:microsoft.com/office/officeart/2005/8/layout/target3"/>
    <dgm:cxn modelId="{E1B5FAF8-FA49-4331-A060-34FD4F139045}" type="presOf" srcId="{7A5F1710-6E4A-4CB3-821D-BB43BC090BE0}" destId="{81F81E8B-5D49-48C5-82F3-BD78D5D53DC0}" srcOrd="1" destOrd="0" presId="urn:microsoft.com/office/officeart/2005/8/layout/target3"/>
    <dgm:cxn modelId="{9E7A2FBE-B76D-4E4C-9AA7-F91D95528FF8}" type="presOf" srcId="{CF251EDE-1FD1-446B-A4BF-DBAA19245DB5}" destId="{C51E451C-782A-4553-9F69-63411103B266}" srcOrd="0" destOrd="0" presId="urn:microsoft.com/office/officeart/2005/8/layout/target3"/>
    <dgm:cxn modelId="{397DB59D-4235-4968-9013-AE5C830EEEAA}" srcId="{389AF496-8071-40EF-87CB-92F333F11403}" destId="{3D5A3F2F-84A8-4570-AE5D-5579B6E6D3A9}" srcOrd="1" destOrd="0" parTransId="{F733F4CD-D76A-42B2-AB4D-42BA4DF12325}" sibTransId="{BBA3E6FC-6665-461B-9042-BAE2C557E897}"/>
    <dgm:cxn modelId="{2481D729-775C-44AA-AC2C-101517FD2B7C}" srcId="{389AF496-8071-40EF-87CB-92F333F11403}" destId="{7A5F1710-6E4A-4CB3-821D-BB43BC090BE0}" srcOrd="2" destOrd="0" parTransId="{D5434C8E-B825-4548-85F9-38DB2E9856A5}" sibTransId="{EF3D6B9D-EA9A-4CED-8C4B-76CB44538A66}"/>
    <dgm:cxn modelId="{FEFF19AB-5E7C-493A-B401-61ADBB3D4A9B}" type="presOf" srcId="{3D5A3F2F-84A8-4570-AE5D-5579B6E6D3A9}" destId="{95E6685E-8B28-480C-8BB2-95E20A1DF623}" srcOrd="0" destOrd="0" presId="urn:microsoft.com/office/officeart/2005/8/layout/target3"/>
    <dgm:cxn modelId="{77275E39-CC7A-403A-89A7-3F93725839F9}" type="presOf" srcId="{CF251EDE-1FD1-446B-A4BF-DBAA19245DB5}" destId="{55AA0C7C-60CA-4588-A313-C7BB332990DC}" srcOrd="1" destOrd="0" presId="urn:microsoft.com/office/officeart/2005/8/layout/target3"/>
    <dgm:cxn modelId="{5638CAF9-BD24-4926-A975-1CF18B0BD449}" srcId="{389AF496-8071-40EF-87CB-92F333F11403}" destId="{CF251EDE-1FD1-446B-A4BF-DBAA19245DB5}" srcOrd="0" destOrd="0" parTransId="{F5CF9197-7F46-44C2-AE2D-DE9C0EF9076A}" sibTransId="{16190C3A-3020-437F-9A33-4B716800C35E}"/>
    <dgm:cxn modelId="{733A286D-49AA-499C-99CA-D96E67D14F7D}" type="presOf" srcId="{389AF496-8071-40EF-87CB-92F333F11403}" destId="{88B00F44-0AD3-4AF6-963F-F75C7C029EEC}" srcOrd="0" destOrd="0" presId="urn:microsoft.com/office/officeart/2005/8/layout/target3"/>
    <dgm:cxn modelId="{BD800E25-3470-4DD1-B87A-52D740354B5C}" srcId="{389AF496-8071-40EF-87CB-92F333F11403}" destId="{39142428-3B4B-436F-8901-7AEE4BE14908}" srcOrd="3" destOrd="0" parTransId="{1C030A19-C9B5-4A35-8AF4-27A38ABF0D9E}" sibTransId="{497131DB-4300-4AE4-904A-7C8B4A1B3B1F}"/>
    <dgm:cxn modelId="{5F82A34E-ACBE-4940-B1E3-3693FA46BD1A}" type="presParOf" srcId="{88B00F44-0AD3-4AF6-963F-F75C7C029EEC}" destId="{89A2FF0B-AA51-4837-8C7E-3A1CA2DC8535}" srcOrd="0" destOrd="0" presId="urn:microsoft.com/office/officeart/2005/8/layout/target3"/>
    <dgm:cxn modelId="{868DCE48-3581-4AD3-913F-537CA38D09D9}" type="presParOf" srcId="{88B00F44-0AD3-4AF6-963F-F75C7C029EEC}" destId="{57FDD56F-43A7-499B-8C70-2E4CEE923874}" srcOrd="1" destOrd="0" presId="urn:microsoft.com/office/officeart/2005/8/layout/target3"/>
    <dgm:cxn modelId="{2FF83267-9EA6-40B4-8C77-4AB74D5ED2AA}" type="presParOf" srcId="{88B00F44-0AD3-4AF6-963F-F75C7C029EEC}" destId="{C51E451C-782A-4553-9F69-63411103B266}" srcOrd="2" destOrd="0" presId="urn:microsoft.com/office/officeart/2005/8/layout/target3"/>
    <dgm:cxn modelId="{F99E479B-87E4-4B38-AED5-58AD32C3DB56}" type="presParOf" srcId="{88B00F44-0AD3-4AF6-963F-F75C7C029EEC}" destId="{26386772-0FC9-484D-87CF-5778BD903A5F}" srcOrd="3" destOrd="0" presId="urn:microsoft.com/office/officeart/2005/8/layout/target3"/>
    <dgm:cxn modelId="{5D15C17F-74CB-447F-B946-A75CBA00F916}" type="presParOf" srcId="{88B00F44-0AD3-4AF6-963F-F75C7C029EEC}" destId="{BBAD63D1-2FCE-4601-BDDE-42205080CFD5}" srcOrd="4" destOrd="0" presId="urn:microsoft.com/office/officeart/2005/8/layout/target3"/>
    <dgm:cxn modelId="{02312EFD-4F5F-4ACE-A9D7-E8C214009D27}" type="presParOf" srcId="{88B00F44-0AD3-4AF6-963F-F75C7C029EEC}" destId="{95E6685E-8B28-480C-8BB2-95E20A1DF623}" srcOrd="5" destOrd="0" presId="urn:microsoft.com/office/officeart/2005/8/layout/target3"/>
    <dgm:cxn modelId="{7A49979F-15FF-4326-9D73-BB113D52E392}" type="presParOf" srcId="{88B00F44-0AD3-4AF6-963F-F75C7C029EEC}" destId="{1A81E981-0D67-42CB-86D4-E776A839E77E}" srcOrd="6" destOrd="0" presId="urn:microsoft.com/office/officeart/2005/8/layout/target3"/>
    <dgm:cxn modelId="{77F0A554-39C8-4D82-9711-502101B93B45}" type="presParOf" srcId="{88B00F44-0AD3-4AF6-963F-F75C7C029EEC}" destId="{ED01ABA8-57CC-4078-8F36-7641A4CCA0A0}" srcOrd="7" destOrd="0" presId="urn:microsoft.com/office/officeart/2005/8/layout/target3"/>
    <dgm:cxn modelId="{697EDC60-AA52-40D2-ADD4-EBC4ED60B918}" type="presParOf" srcId="{88B00F44-0AD3-4AF6-963F-F75C7C029EEC}" destId="{3ACC2A87-97D2-40DC-AD97-621FA303FEAB}" srcOrd="8" destOrd="0" presId="urn:microsoft.com/office/officeart/2005/8/layout/target3"/>
    <dgm:cxn modelId="{966EA3DC-2EBC-46AF-BD85-463652F65894}" type="presParOf" srcId="{88B00F44-0AD3-4AF6-963F-F75C7C029EEC}" destId="{91B747EA-2021-4379-89A7-329AFF689BFF}" srcOrd="9" destOrd="0" presId="urn:microsoft.com/office/officeart/2005/8/layout/target3"/>
    <dgm:cxn modelId="{BBFD1FD8-F14D-4B1E-A331-7A14DA0E3B86}" type="presParOf" srcId="{88B00F44-0AD3-4AF6-963F-F75C7C029EEC}" destId="{C0D55FEB-ABBD-4711-9199-54CFBF2484E9}" srcOrd="10" destOrd="0" presId="urn:microsoft.com/office/officeart/2005/8/layout/target3"/>
    <dgm:cxn modelId="{11C2A6EE-0B21-477D-9896-C7B12A36BF42}" type="presParOf" srcId="{88B00F44-0AD3-4AF6-963F-F75C7C029EEC}" destId="{5BFE5F96-5F05-4293-A13F-B113BEDF084D}" srcOrd="11" destOrd="0" presId="urn:microsoft.com/office/officeart/2005/8/layout/target3"/>
    <dgm:cxn modelId="{27DADD9F-E58D-489E-984B-65A13EEE6396}" type="presParOf" srcId="{88B00F44-0AD3-4AF6-963F-F75C7C029EEC}" destId="{55AA0C7C-60CA-4588-A313-C7BB332990DC}" srcOrd="12" destOrd="0" presId="urn:microsoft.com/office/officeart/2005/8/layout/target3"/>
    <dgm:cxn modelId="{601BDAEA-0F98-4981-A364-E06E8F6B8092}" type="presParOf" srcId="{88B00F44-0AD3-4AF6-963F-F75C7C029EEC}" destId="{9CF5AE88-481A-48C5-B4C8-6ADD688747A7}" srcOrd="13" destOrd="0" presId="urn:microsoft.com/office/officeart/2005/8/layout/target3"/>
    <dgm:cxn modelId="{1A1D2C2C-2BD1-4328-953D-C553A0DDB992}" type="presParOf" srcId="{88B00F44-0AD3-4AF6-963F-F75C7C029EEC}" destId="{81F81E8B-5D49-48C5-82F3-BD78D5D53DC0}" srcOrd="14" destOrd="0" presId="urn:microsoft.com/office/officeart/2005/8/layout/target3"/>
    <dgm:cxn modelId="{80DB7BBA-FFCD-4F68-84A4-9EB7E499BE85}" type="presParOf" srcId="{88B00F44-0AD3-4AF6-963F-F75C7C029EEC}" destId="{35993A94-7109-4D6E-AA6D-17E205554228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CAEB46EB-90F4-414B-B600-B0B79426A492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366904C6-4C0C-46E4-A43B-061D1A873BCF}">
      <dgm:prSet/>
      <dgm:spPr/>
      <dgm:t>
        <a:bodyPr/>
        <a:lstStyle/>
        <a:p>
          <a:pPr rtl="0"/>
          <a:r>
            <a:rPr lang="de-DE" dirty="0" smtClean="0"/>
            <a:t>Beim dritten Thema </a:t>
          </a:r>
          <a:r>
            <a:rPr lang="de-DE" b="1" dirty="0" smtClean="0">
              <a:solidFill>
                <a:srgbClr val="FF0000"/>
              </a:solidFill>
            </a:rPr>
            <a:t>Wasser</a:t>
          </a:r>
          <a:r>
            <a:rPr lang="de-DE" b="1" dirty="0" smtClean="0"/>
            <a:t>.</a:t>
          </a:r>
          <a:r>
            <a:rPr lang="de-DE" dirty="0" smtClean="0"/>
            <a:t> </a:t>
          </a:r>
        </a:p>
        <a:p>
          <a:pPr rtl="0"/>
          <a:r>
            <a:rPr lang="en-US" dirty="0" smtClean="0"/>
            <a:t>Die </a:t>
          </a:r>
          <a:r>
            <a:rPr lang="en-US" b="1" dirty="0" err="1" smtClean="0">
              <a:solidFill>
                <a:srgbClr val="FF0000"/>
              </a:solidFill>
            </a:rPr>
            <a:t>Wasserbilanz</a:t>
          </a:r>
          <a:r>
            <a:rPr lang="en-US" dirty="0" smtClean="0"/>
            <a:t> </a:t>
          </a:r>
          <a:r>
            <a:rPr lang="en-US" dirty="0" err="1" smtClean="0"/>
            <a:t>recherchieren</a:t>
          </a:r>
          <a:endParaRPr lang="el-GR" dirty="0"/>
        </a:p>
      </dgm:t>
    </dgm:pt>
    <dgm:pt modelId="{1F923702-2AED-430A-BA8C-863A34B5B659}" type="parTrans" cxnId="{45F90D41-AE4F-4B77-BB05-50EB9FF997B3}">
      <dgm:prSet/>
      <dgm:spPr/>
      <dgm:t>
        <a:bodyPr/>
        <a:lstStyle/>
        <a:p>
          <a:endParaRPr lang="el-GR"/>
        </a:p>
      </dgm:t>
    </dgm:pt>
    <dgm:pt modelId="{C4D961B6-133C-48B3-89BC-CC43D939995B}" type="sibTrans" cxnId="{45F90D41-AE4F-4B77-BB05-50EB9FF997B3}">
      <dgm:prSet/>
      <dgm:spPr/>
      <dgm:t>
        <a:bodyPr/>
        <a:lstStyle/>
        <a:p>
          <a:endParaRPr lang="el-GR"/>
        </a:p>
      </dgm:t>
    </dgm:pt>
    <dgm:pt modelId="{3A66F3AA-A8ED-49E2-8D1B-8FEAD4A4DA3A}">
      <dgm:prSet/>
      <dgm:spPr/>
      <dgm:t>
        <a:bodyPr/>
        <a:lstStyle/>
        <a:p>
          <a:pPr rtl="0"/>
          <a:r>
            <a:rPr lang="de-DE" dirty="0" smtClean="0"/>
            <a:t> Besuchen </a:t>
          </a:r>
          <a:r>
            <a:rPr lang="en-US" b="1" dirty="0" err="1" smtClean="0">
              <a:solidFill>
                <a:srgbClr val="FF0000"/>
              </a:solidFill>
            </a:rPr>
            <a:t>eine</a:t>
          </a:r>
          <a:r>
            <a:rPr lang="en-US" b="1" dirty="0" smtClean="0">
              <a:solidFill>
                <a:srgbClr val="FF0000"/>
              </a:solidFill>
            </a:rPr>
            <a:t> </a:t>
          </a:r>
          <a:r>
            <a:rPr lang="en-US" b="1" dirty="0" err="1" smtClean="0">
              <a:solidFill>
                <a:srgbClr val="FF0000"/>
              </a:solidFill>
            </a:rPr>
            <a:t>Kläranlage</a:t>
          </a:r>
          <a:r>
            <a:rPr lang="en-US" dirty="0" smtClean="0"/>
            <a:t>.</a:t>
          </a:r>
          <a:r>
            <a:rPr lang="de-DE" dirty="0" smtClean="0"/>
            <a:t>   </a:t>
          </a:r>
          <a:endParaRPr lang="el-GR" dirty="0"/>
        </a:p>
      </dgm:t>
    </dgm:pt>
    <dgm:pt modelId="{890FE46E-ED16-4584-9E0D-6ECE5B80687A}" type="parTrans" cxnId="{0433DC9F-6501-4E03-B216-DF7336841E3C}">
      <dgm:prSet/>
      <dgm:spPr/>
      <dgm:t>
        <a:bodyPr/>
        <a:lstStyle/>
        <a:p>
          <a:endParaRPr lang="el-GR"/>
        </a:p>
      </dgm:t>
    </dgm:pt>
    <dgm:pt modelId="{8D9A6C75-DF46-4A6A-8953-0B3B2218D7CC}" type="sibTrans" cxnId="{0433DC9F-6501-4E03-B216-DF7336841E3C}">
      <dgm:prSet/>
      <dgm:spPr/>
      <dgm:t>
        <a:bodyPr/>
        <a:lstStyle/>
        <a:p>
          <a:endParaRPr lang="el-GR"/>
        </a:p>
      </dgm:t>
    </dgm:pt>
    <dgm:pt modelId="{08E3B0FE-45AA-4EA4-9A1F-3075D9EDFCE6}">
      <dgm:prSet/>
      <dgm:spPr/>
      <dgm:t>
        <a:bodyPr/>
        <a:lstStyle/>
        <a:p>
          <a:pPr rtl="0"/>
          <a:r>
            <a:rPr lang="de-DE" dirty="0" smtClean="0"/>
            <a:t>Im Labor </a:t>
          </a:r>
          <a:r>
            <a:rPr lang="de-DE" b="1" dirty="0" smtClean="0">
              <a:solidFill>
                <a:srgbClr val="FF0000"/>
              </a:solidFill>
            </a:rPr>
            <a:t>Strandsand auf Mikroplastik </a:t>
          </a:r>
          <a:r>
            <a:rPr lang="de-DE" dirty="0" smtClean="0"/>
            <a:t>untersuchen.</a:t>
          </a:r>
          <a:endParaRPr lang="el-GR" dirty="0"/>
        </a:p>
      </dgm:t>
    </dgm:pt>
    <dgm:pt modelId="{7A86856B-9BF2-476A-8951-C239C6E15824}" type="parTrans" cxnId="{01514DC2-0C4E-44A4-A83B-ECCDEC43DB8C}">
      <dgm:prSet/>
      <dgm:spPr/>
      <dgm:t>
        <a:bodyPr/>
        <a:lstStyle/>
        <a:p>
          <a:endParaRPr lang="el-GR"/>
        </a:p>
      </dgm:t>
    </dgm:pt>
    <dgm:pt modelId="{28D53DC4-EE96-4548-8C1C-3E602FA23049}" type="sibTrans" cxnId="{01514DC2-0C4E-44A4-A83B-ECCDEC43DB8C}">
      <dgm:prSet/>
      <dgm:spPr/>
      <dgm:t>
        <a:bodyPr/>
        <a:lstStyle/>
        <a:p>
          <a:endParaRPr lang="el-GR"/>
        </a:p>
      </dgm:t>
    </dgm:pt>
    <dgm:pt modelId="{07442AC2-09FD-46BB-9F45-A3FFC3895935}" type="pres">
      <dgm:prSet presAssocID="{CAEB46EB-90F4-414B-B600-B0B79426A492}" presName="linearFlow" presStyleCnt="0">
        <dgm:presLayoutVars>
          <dgm:dir/>
          <dgm:resizeHandles val="exact"/>
        </dgm:presLayoutVars>
      </dgm:prSet>
      <dgm:spPr/>
    </dgm:pt>
    <dgm:pt modelId="{5BBA80E2-1491-4B39-B42B-79A64E6F0CED}" type="pres">
      <dgm:prSet presAssocID="{366904C6-4C0C-46E4-A43B-061D1A873BCF}" presName="composite" presStyleCnt="0"/>
      <dgm:spPr/>
    </dgm:pt>
    <dgm:pt modelId="{FF1CD46B-8D03-4005-B36E-7FF709A77346}" type="pres">
      <dgm:prSet presAssocID="{366904C6-4C0C-46E4-A43B-061D1A873BCF}" presName="imgShp" presStyleLbl="fgImgPlace1" presStyleIdx="0" presStyleCnt="3" custScaleX="97558" custScaleY="9034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2000" r="-32000"/>
          </a:stretch>
        </a:blipFill>
      </dgm:spPr>
      <dgm:t>
        <a:bodyPr/>
        <a:lstStyle/>
        <a:p>
          <a:endParaRPr lang="el-GR"/>
        </a:p>
      </dgm:t>
    </dgm:pt>
    <dgm:pt modelId="{0DC4835A-DF10-41C9-AFB6-DA0C352EDA2A}" type="pres">
      <dgm:prSet presAssocID="{366904C6-4C0C-46E4-A43B-061D1A873BCF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763937E-7705-4A5A-82E9-401EC3751FD8}" type="pres">
      <dgm:prSet presAssocID="{C4D961B6-133C-48B3-89BC-CC43D939995B}" presName="spacing" presStyleCnt="0"/>
      <dgm:spPr/>
    </dgm:pt>
    <dgm:pt modelId="{45FF8E95-14C5-4D8C-BC67-B68319D29A41}" type="pres">
      <dgm:prSet presAssocID="{3A66F3AA-A8ED-49E2-8D1B-8FEAD4A4DA3A}" presName="composite" presStyleCnt="0"/>
      <dgm:spPr/>
    </dgm:pt>
    <dgm:pt modelId="{0A1FE9DD-221E-4ACF-B532-B3EBCED035CE}" type="pres">
      <dgm:prSet presAssocID="{3A66F3AA-A8ED-49E2-8D1B-8FEAD4A4DA3A}" presName="imgShp" presStyleLbl="fgImgPlace1" presStyleIdx="1" presStyleCnt="3" custScaleX="122376" custScaleY="10935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</dgm:spPr>
    </dgm:pt>
    <dgm:pt modelId="{430649B3-6008-4ACD-A7D1-8ABD7E213817}" type="pres">
      <dgm:prSet presAssocID="{3A66F3AA-A8ED-49E2-8D1B-8FEAD4A4DA3A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76FC395-822E-4A7B-B762-FDF13FE429A3}" type="pres">
      <dgm:prSet presAssocID="{8D9A6C75-DF46-4A6A-8953-0B3B2218D7CC}" presName="spacing" presStyleCnt="0"/>
      <dgm:spPr/>
    </dgm:pt>
    <dgm:pt modelId="{B0B9FC50-D1E2-4C69-99AE-6E8E154B60AF}" type="pres">
      <dgm:prSet presAssocID="{08E3B0FE-45AA-4EA4-9A1F-3075D9EDFCE6}" presName="composite" presStyleCnt="0"/>
      <dgm:spPr/>
    </dgm:pt>
    <dgm:pt modelId="{53A755BD-A119-49D7-8F1B-42CE847835C9}" type="pres">
      <dgm:prSet presAssocID="{08E3B0FE-45AA-4EA4-9A1F-3075D9EDFCE6}" presName="imgShp" presStyleLbl="fgImgPlace1" presStyleIdx="2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</dgm:pt>
    <dgm:pt modelId="{F97A8083-B4A1-4031-B13F-C7FFE88FA66F}" type="pres">
      <dgm:prSet presAssocID="{08E3B0FE-45AA-4EA4-9A1F-3075D9EDFCE6}" presName="txShp" presStyleLbl="node1" presStyleIdx="2" presStyleCnt="3">
        <dgm:presLayoutVars>
          <dgm:bulletEnabled val="1"/>
        </dgm:presLayoutVars>
      </dgm:prSet>
      <dgm:spPr/>
    </dgm:pt>
  </dgm:ptLst>
  <dgm:cxnLst>
    <dgm:cxn modelId="{063620C7-0D00-4AAF-8276-B20B6FA4DC09}" type="presOf" srcId="{CAEB46EB-90F4-414B-B600-B0B79426A492}" destId="{07442AC2-09FD-46BB-9F45-A3FFC3895935}" srcOrd="0" destOrd="0" presId="urn:microsoft.com/office/officeart/2005/8/layout/vList3"/>
    <dgm:cxn modelId="{1591E511-8DCB-4ECF-A161-BEC4709A1EC2}" type="presOf" srcId="{3A66F3AA-A8ED-49E2-8D1B-8FEAD4A4DA3A}" destId="{430649B3-6008-4ACD-A7D1-8ABD7E213817}" srcOrd="0" destOrd="0" presId="urn:microsoft.com/office/officeart/2005/8/layout/vList3"/>
    <dgm:cxn modelId="{0433DC9F-6501-4E03-B216-DF7336841E3C}" srcId="{CAEB46EB-90F4-414B-B600-B0B79426A492}" destId="{3A66F3AA-A8ED-49E2-8D1B-8FEAD4A4DA3A}" srcOrd="1" destOrd="0" parTransId="{890FE46E-ED16-4584-9E0D-6ECE5B80687A}" sibTransId="{8D9A6C75-DF46-4A6A-8953-0B3B2218D7CC}"/>
    <dgm:cxn modelId="{01514DC2-0C4E-44A4-A83B-ECCDEC43DB8C}" srcId="{CAEB46EB-90F4-414B-B600-B0B79426A492}" destId="{08E3B0FE-45AA-4EA4-9A1F-3075D9EDFCE6}" srcOrd="2" destOrd="0" parTransId="{7A86856B-9BF2-476A-8951-C239C6E15824}" sibTransId="{28D53DC4-EE96-4548-8C1C-3E602FA23049}"/>
    <dgm:cxn modelId="{5EB72EFC-A5AC-4011-B24F-B5637EBDD0FD}" type="presOf" srcId="{366904C6-4C0C-46E4-A43B-061D1A873BCF}" destId="{0DC4835A-DF10-41C9-AFB6-DA0C352EDA2A}" srcOrd="0" destOrd="0" presId="urn:microsoft.com/office/officeart/2005/8/layout/vList3"/>
    <dgm:cxn modelId="{C59F0E25-664F-4386-AAAF-6AF474BBAA6A}" type="presOf" srcId="{08E3B0FE-45AA-4EA4-9A1F-3075D9EDFCE6}" destId="{F97A8083-B4A1-4031-B13F-C7FFE88FA66F}" srcOrd="0" destOrd="0" presId="urn:microsoft.com/office/officeart/2005/8/layout/vList3"/>
    <dgm:cxn modelId="{45F90D41-AE4F-4B77-BB05-50EB9FF997B3}" srcId="{CAEB46EB-90F4-414B-B600-B0B79426A492}" destId="{366904C6-4C0C-46E4-A43B-061D1A873BCF}" srcOrd="0" destOrd="0" parTransId="{1F923702-2AED-430A-BA8C-863A34B5B659}" sibTransId="{C4D961B6-133C-48B3-89BC-CC43D939995B}"/>
    <dgm:cxn modelId="{9E44B258-D03F-47AA-B34F-8838185E9258}" type="presParOf" srcId="{07442AC2-09FD-46BB-9F45-A3FFC3895935}" destId="{5BBA80E2-1491-4B39-B42B-79A64E6F0CED}" srcOrd="0" destOrd="0" presId="urn:microsoft.com/office/officeart/2005/8/layout/vList3"/>
    <dgm:cxn modelId="{20B86943-6A67-4435-95A0-BA128AA9659F}" type="presParOf" srcId="{5BBA80E2-1491-4B39-B42B-79A64E6F0CED}" destId="{FF1CD46B-8D03-4005-B36E-7FF709A77346}" srcOrd="0" destOrd="0" presId="urn:microsoft.com/office/officeart/2005/8/layout/vList3"/>
    <dgm:cxn modelId="{A8AFC87E-4D79-4614-B493-9143570AA4D5}" type="presParOf" srcId="{5BBA80E2-1491-4B39-B42B-79A64E6F0CED}" destId="{0DC4835A-DF10-41C9-AFB6-DA0C352EDA2A}" srcOrd="1" destOrd="0" presId="urn:microsoft.com/office/officeart/2005/8/layout/vList3"/>
    <dgm:cxn modelId="{C984CBAE-0DFB-4886-986D-59D5DBB56C6C}" type="presParOf" srcId="{07442AC2-09FD-46BB-9F45-A3FFC3895935}" destId="{F763937E-7705-4A5A-82E9-401EC3751FD8}" srcOrd="1" destOrd="0" presId="urn:microsoft.com/office/officeart/2005/8/layout/vList3"/>
    <dgm:cxn modelId="{3DBF65CE-932C-4216-8D61-D64BAC10B36D}" type="presParOf" srcId="{07442AC2-09FD-46BB-9F45-A3FFC3895935}" destId="{45FF8E95-14C5-4D8C-BC67-B68319D29A41}" srcOrd="2" destOrd="0" presId="urn:microsoft.com/office/officeart/2005/8/layout/vList3"/>
    <dgm:cxn modelId="{EC4D4645-E7CD-4607-8705-355AFFA3BAA4}" type="presParOf" srcId="{45FF8E95-14C5-4D8C-BC67-B68319D29A41}" destId="{0A1FE9DD-221E-4ACF-B532-B3EBCED035CE}" srcOrd="0" destOrd="0" presId="urn:microsoft.com/office/officeart/2005/8/layout/vList3"/>
    <dgm:cxn modelId="{75F81693-F351-4E21-BE1F-68BC1190E43A}" type="presParOf" srcId="{45FF8E95-14C5-4D8C-BC67-B68319D29A41}" destId="{430649B3-6008-4ACD-A7D1-8ABD7E213817}" srcOrd="1" destOrd="0" presId="urn:microsoft.com/office/officeart/2005/8/layout/vList3"/>
    <dgm:cxn modelId="{279AF286-8D1D-4219-A8B8-D0FF705A6667}" type="presParOf" srcId="{07442AC2-09FD-46BB-9F45-A3FFC3895935}" destId="{276FC395-822E-4A7B-B762-FDF13FE429A3}" srcOrd="3" destOrd="0" presId="urn:microsoft.com/office/officeart/2005/8/layout/vList3"/>
    <dgm:cxn modelId="{95123BE3-4F37-49EC-9D69-FA66D95CFC04}" type="presParOf" srcId="{07442AC2-09FD-46BB-9F45-A3FFC3895935}" destId="{B0B9FC50-D1E2-4C69-99AE-6E8E154B60AF}" srcOrd="4" destOrd="0" presId="urn:microsoft.com/office/officeart/2005/8/layout/vList3"/>
    <dgm:cxn modelId="{089F711C-D9B7-4A64-87AA-E2A04E4695C4}" type="presParOf" srcId="{B0B9FC50-D1E2-4C69-99AE-6E8E154B60AF}" destId="{53A755BD-A119-49D7-8F1B-42CE847835C9}" srcOrd="0" destOrd="0" presId="urn:microsoft.com/office/officeart/2005/8/layout/vList3"/>
    <dgm:cxn modelId="{293CEC78-FB27-4EE8-8017-36166DEFA181}" type="presParOf" srcId="{B0B9FC50-D1E2-4C69-99AE-6E8E154B60AF}" destId="{F97A8083-B4A1-4031-B13F-C7FFE88FA66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7CF2CC06-BCA0-45D8-8809-E0410E9AB182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784A4E66-8D42-4C31-95B9-67E0F4C51A35}">
      <dgm:prSet/>
      <dgm:spPr/>
      <dgm:t>
        <a:bodyPr/>
        <a:lstStyle/>
        <a:p>
          <a:pPr rtl="0"/>
          <a:r>
            <a:rPr lang="de-DE" dirty="0" smtClean="0"/>
            <a:t>Als viertes wird das Thema </a:t>
          </a:r>
          <a:r>
            <a:rPr lang="de-DE" dirty="0" smtClean="0">
              <a:solidFill>
                <a:srgbClr val="FF0000"/>
              </a:solidFill>
            </a:rPr>
            <a:t>Müll</a:t>
          </a:r>
          <a:r>
            <a:rPr lang="de-DE" dirty="0" smtClean="0"/>
            <a:t> auf Rhodos erforscht.</a:t>
          </a:r>
          <a:endParaRPr lang="el-GR" dirty="0"/>
        </a:p>
      </dgm:t>
    </dgm:pt>
    <dgm:pt modelId="{807AA7A9-F689-4079-ADC3-69549A8D583B}" type="parTrans" cxnId="{3E155000-7178-48DF-92E8-9723FDABDA94}">
      <dgm:prSet/>
      <dgm:spPr/>
      <dgm:t>
        <a:bodyPr/>
        <a:lstStyle/>
        <a:p>
          <a:endParaRPr lang="el-GR"/>
        </a:p>
      </dgm:t>
    </dgm:pt>
    <dgm:pt modelId="{A65DD0AD-5813-4056-AC6D-3ED0663CDC59}" type="sibTrans" cxnId="{3E155000-7178-48DF-92E8-9723FDABDA94}">
      <dgm:prSet/>
      <dgm:spPr/>
      <dgm:t>
        <a:bodyPr/>
        <a:lstStyle/>
        <a:p>
          <a:endParaRPr lang="el-GR"/>
        </a:p>
      </dgm:t>
    </dgm:pt>
    <dgm:pt modelId="{BA718150-E310-44A9-A447-6132290C388C}">
      <dgm:prSet custT="1"/>
      <dgm:spPr/>
      <dgm:t>
        <a:bodyPr/>
        <a:lstStyle/>
        <a:p>
          <a:pPr rtl="0"/>
          <a:r>
            <a:rPr lang="de-DE" sz="1900" dirty="0" err="1" smtClean="0"/>
            <a:t>Ss</a:t>
          </a:r>
          <a:r>
            <a:rPr lang="de-DE" sz="1900" dirty="0" smtClean="0"/>
            <a:t> besuchen ein </a:t>
          </a:r>
          <a:r>
            <a:rPr lang="de-DE" sz="2800" dirty="0" smtClean="0">
              <a:solidFill>
                <a:schemeClr val="accent3">
                  <a:lumMod val="75000"/>
                </a:schemeClr>
              </a:solidFill>
            </a:rPr>
            <a:t>Recyclingzentrum</a:t>
          </a:r>
          <a:r>
            <a:rPr lang="de-DE" sz="1900" dirty="0" smtClean="0"/>
            <a:t> und </a:t>
          </a:r>
          <a:endParaRPr lang="el-GR" sz="1900" dirty="0"/>
        </a:p>
      </dgm:t>
    </dgm:pt>
    <dgm:pt modelId="{16D5BD43-49AA-4C29-B958-83A0282BE6DA}" type="parTrans" cxnId="{508048B0-3C4F-491A-912E-BD6A2C09319E}">
      <dgm:prSet/>
      <dgm:spPr/>
      <dgm:t>
        <a:bodyPr/>
        <a:lstStyle/>
        <a:p>
          <a:endParaRPr lang="el-GR"/>
        </a:p>
      </dgm:t>
    </dgm:pt>
    <dgm:pt modelId="{C1E9309E-CDA7-438D-A13F-5634A42A2F5C}" type="sibTrans" cxnId="{508048B0-3C4F-491A-912E-BD6A2C09319E}">
      <dgm:prSet/>
      <dgm:spPr/>
      <dgm:t>
        <a:bodyPr/>
        <a:lstStyle/>
        <a:p>
          <a:endParaRPr lang="el-GR"/>
        </a:p>
      </dgm:t>
    </dgm:pt>
    <dgm:pt modelId="{60C2DC5D-D3B7-4807-85F1-87D330E5C545}">
      <dgm:prSet custT="1"/>
      <dgm:spPr/>
      <dgm:t>
        <a:bodyPr/>
        <a:lstStyle/>
        <a:p>
          <a:pPr rtl="0"/>
          <a:r>
            <a:rPr lang="de-DE" sz="1900" dirty="0" smtClean="0"/>
            <a:t>nehmen an dem </a:t>
          </a:r>
          <a:r>
            <a:rPr lang="de-DE" sz="2000" b="1" dirty="0" smtClean="0">
              <a:solidFill>
                <a:schemeClr val="tx2">
                  <a:lumMod val="60000"/>
                  <a:lumOff val="40000"/>
                </a:schemeClr>
              </a:solidFill>
            </a:rPr>
            <a:t>Workshop "Aus Alt mach Neu" teil. </a:t>
          </a:r>
          <a:endParaRPr lang="el-GR" sz="2000" b="1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047409FC-78E2-441B-A338-ADCA2E00DF51}" type="parTrans" cxnId="{49CE2363-E1F2-41A0-AB7A-EE6B74F74BC4}">
      <dgm:prSet/>
      <dgm:spPr/>
      <dgm:t>
        <a:bodyPr/>
        <a:lstStyle/>
        <a:p>
          <a:endParaRPr lang="el-GR"/>
        </a:p>
      </dgm:t>
    </dgm:pt>
    <dgm:pt modelId="{E3EF2DED-1843-4D3E-A762-356B72C2DC2B}" type="sibTrans" cxnId="{49CE2363-E1F2-41A0-AB7A-EE6B74F74BC4}">
      <dgm:prSet/>
      <dgm:spPr/>
      <dgm:t>
        <a:bodyPr/>
        <a:lstStyle/>
        <a:p>
          <a:endParaRPr lang="el-GR"/>
        </a:p>
      </dgm:t>
    </dgm:pt>
    <dgm:pt modelId="{0AACEC00-C86C-4F82-970A-6D29520C2062}">
      <dgm:prSet custT="1"/>
      <dgm:spPr/>
      <dgm:t>
        <a:bodyPr/>
        <a:lstStyle/>
        <a:p>
          <a:pPr rtl="0"/>
          <a:r>
            <a:rPr lang="de-DE" sz="1900" dirty="0" smtClean="0"/>
            <a:t>Wir </a:t>
          </a:r>
          <a:r>
            <a:rPr lang="de-DE" sz="2400" dirty="0" smtClean="0">
              <a:solidFill>
                <a:schemeClr val="tx2">
                  <a:lumMod val="60000"/>
                  <a:lumOff val="40000"/>
                </a:schemeClr>
              </a:solidFill>
            </a:rPr>
            <a:t>lernen </a:t>
          </a:r>
          <a:r>
            <a:rPr lang="de-DE" sz="2400" b="1" dirty="0" smtClean="0">
              <a:solidFill>
                <a:schemeClr val="accent3">
                  <a:lumMod val="75000"/>
                </a:schemeClr>
              </a:solidFill>
            </a:rPr>
            <a:t>alltagstaugliche umweltfreundliche Gewohnheiten im Bereich Müllvermeidung und Abfallverwertung</a:t>
          </a:r>
          <a:r>
            <a:rPr lang="de-DE" sz="2400" dirty="0" smtClean="0">
              <a:solidFill>
                <a:schemeClr val="accent3">
                  <a:lumMod val="75000"/>
                </a:schemeClr>
              </a:solidFill>
            </a:rPr>
            <a:t> </a:t>
          </a:r>
          <a:r>
            <a:rPr lang="de-DE" sz="2400" dirty="0" smtClean="0">
              <a:solidFill>
                <a:schemeClr val="tx2">
                  <a:lumMod val="60000"/>
                  <a:lumOff val="40000"/>
                </a:schemeClr>
              </a:solidFill>
            </a:rPr>
            <a:t>kennen.</a:t>
          </a:r>
          <a:endParaRPr lang="el-GR" sz="2400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662BF814-8013-4B7C-A168-5A195615A85C}" type="parTrans" cxnId="{2A59A6C4-BAA5-4365-BD28-3E0760F4A7A6}">
      <dgm:prSet/>
      <dgm:spPr/>
      <dgm:t>
        <a:bodyPr/>
        <a:lstStyle/>
        <a:p>
          <a:endParaRPr lang="el-GR"/>
        </a:p>
      </dgm:t>
    </dgm:pt>
    <dgm:pt modelId="{56EB960A-AB04-4BE1-92E8-AF7898E2E7FE}" type="sibTrans" cxnId="{2A59A6C4-BAA5-4365-BD28-3E0760F4A7A6}">
      <dgm:prSet/>
      <dgm:spPr/>
      <dgm:t>
        <a:bodyPr/>
        <a:lstStyle/>
        <a:p>
          <a:endParaRPr lang="el-GR"/>
        </a:p>
      </dgm:t>
    </dgm:pt>
    <dgm:pt modelId="{A96808CC-2151-4401-BC7C-787E79775CEB}">
      <dgm:prSet/>
      <dgm:spPr/>
      <dgm:t>
        <a:bodyPr/>
        <a:lstStyle/>
        <a:p>
          <a:pPr rtl="0"/>
          <a:r>
            <a:rPr lang="de-DE" dirty="0" smtClean="0"/>
            <a:t>An jeder Schule werden Tauschbörsen organisiert.</a:t>
          </a:r>
          <a:endParaRPr lang="el-GR" dirty="0"/>
        </a:p>
      </dgm:t>
    </dgm:pt>
    <dgm:pt modelId="{287869C2-D9F8-48CD-AC1E-EE005628598A}" type="parTrans" cxnId="{46EB1E4E-F302-41CC-B972-0ECC4A71873F}">
      <dgm:prSet/>
      <dgm:spPr/>
      <dgm:t>
        <a:bodyPr/>
        <a:lstStyle/>
        <a:p>
          <a:endParaRPr lang="el-GR"/>
        </a:p>
      </dgm:t>
    </dgm:pt>
    <dgm:pt modelId="{88A63F71-5884-4E73-B5F5-F2189837A0BC}" type="sibTrans" cxnId="{46EB1E4E-F302-41CC-B972-0ECC4A71873F}">
      <dgm:prSet/>
      <dgm:spPr/>
      <dgm:t>
        <a:bodyPr/>
        <a:lstStyle/>
        <a:p>
          <a:endParaRPr lang="el-GR"/>
        </a:p>
      </dgm:t>
    </dgm:pt>
    <dgm:pt modelId="{542674B6-7253-443B-8F19-1AF9840FE5AB}" type="pres">
      <dgm:prSet presAssocID="{7CF2CC06-BCA0-45D8-8809-E0410E9AB182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450206CA-6BCF-4253-BA19-9D12612E8929}" type="pres">
      <dgm:prSet presAssocID="{784A4E66-8D42-4C31-95B9-67E0F4C51A35}" presName="circle1" presStyleLbl="node1" presStyleIdx="0" presStyleCnt="5"/>
      <dgm:spPr/>
    </dgm:pt>
    <dgm:pt modelId="{4DDA8790-5683-4A59-9B25-2CEC9607873A}" type="pres">
      <dgm:prSet presAssocID="{784A4E66-8D42-4C31-95B9-67E0F4C51A35}" presName="space" presStyleCnt="0"/>
      <dgm:spPr/>
    </dgm:pt>
    <dgm:pt modelId="{ABB71933-3BDA-4A33-A29B-4DDB05A5CC4C}" type="pres">
      <dgm:prSet presAssocID="{784A4E66-8D42-4C31-95B9-67E0F4C51A35}" presName="rect1" presStyleLbl="alignAcc1" presStyleIdx="0" presStyleCnt="5" custLinFactNeighborX="1169" custLinFactNeighborY="-1491"/>
      <dgm:spPr/>
    </dgm:pt>
    <dgm:pt modelId="{DD939C1B-14D2-47B9-94EB-500DD8BADA48}" type="pres">
      <dgm:prSet presAssocID="{BA718150-E310-44A9-A447-6132290C388C}" presName="vertSpace2" presStyleLbl="node1" presStyleIdx="0" presStyleCnt="5"/>
      <dgm:spPr/>
    </dgm:pt>
    <dgm:pt modelId="{28004698-BAC2-4C82-A5CF-36A84ED16398}" type="pres">
      <dgm:prSet presAssocID="{BA718150-E310-44A9-A447-6132290C388C}" presName="circle2" presStyleLbl="node1" presStyleIdx="1" presStyleCnt="5"/>
      <dgm:spPr/>
    </dgm:pt>
    <dgm:pt modelId="{899BA6DB-D0B3-403E-A91C-8EC633E83909}" type="pres">
      <dgm:prSet presAssocID="{BA718150-E310-44A9-A447-6132290C388C}" presName="rect2" presStyleLbl="alignAcc1" presStyleIdx="1" presStyleCnt="5"/>
      <dgm:spPr/>
    </dgm:pt>
    <dgm:pt modelId="{A98AF9FF-367E-4688-91E1-1DB94EF31A5C}" type="pres">
      <dgm:prSet presAssocID="{60C2DC5D-D3B7-4807-85F1-87D330E5C545}" presName="vertSpace3" presStyleLbl="node1" presStyleIdx="1" presStyleCnt="5"/>
      <dgm:spPr/>
    </dgm:pt>
    <dgm:pt modelId="{41B459D5-383C-4D79-994F-936027FA20F2}" type="pres">
      <dgm:prSet presAssocID="{60C2DC5D-D3B7-4807-85F1-87D330E5C545}" presName="circle3" presStyleLbl="node1" presStyleIdx="2" presStyleCnt="5"/>
      <dgm:spPr/>
    </dgm:pt>
    <dgm:pt modelId="{2CF21027-9F56-4A12-81D1-0764ABC0D5C8}" type="pres">
      <dgm:prSet presAssocID="{60C2DC5D-D3B7-4807-85F1-87D330E5C545}" presName="rect3" presStyleLbl="alignAcc1" presStyleIdx="2" presStyleCnt="5" custLinFactNeighborX="1391" custLinFactNeighborY="663"/>
      <dgm:spPr/>
    </dgm:pt>
    <dgm:pt modelId="{C0052D14-1EFD-4676-AEA0-E06C52781C9F}" type="pres">
      <dgm:prSet presAssocID="{0AACEC00-C86C-4F82-970A-6D29520C2062}" presName="vertSpace4" presStyleLbl="node1" presStyleIdx="2" presStyleCnt="5"/>
      <dgm:spPr/>
    </dgm:pt>
    <dgm:pt modelId="{BF09F9EC-1143-49E8-A195-47BF5BB53C58}" type="pres">
      <dgm:prSet presAssocID="{0AACEC00-C86C-4F82-970A-6D29520C2062}" presName="circle4" presStyleLbl="node1" presStyleIdx="3" presStyleCnt="5"/>
      <dgm:spPr/>
    </dgm:pt>
    <dgm:pt modelId="{D09196B6-C908-4AAF-BE20-975F05100A5F}" type="pres">
      <dgm:prSet presAssocID="{0AACEC00-C86C-4F82-970A-6D29520C2062}" presName="rect4" presStyleLbl="alignAcc1" presStyleIdx="3" presStyleCnt="5"/>
      <dgm:spPr/>
    </dgm:pt>
    <dgm:pt modelId="{BF6ECD9B-77D5-4350-BCBC-7449F793E3B3}" type="pres">
      <dgm:prSet presAssocID="{A96808CC-2151-4401-BC7C-787E79775CEB}" presName="vertSpace5" presStyleLbl="node1" presStyleIdx="3" presStyleCnt="5"/>
      <dgm:spPr/>
    </dgm:pt>
    <dgm:pt modelId="{20CA5239-0213-4878-BD6B-AB4D2B3196B1}" type="pres">
      <dgm:prSet presAssocID="{A96808CC-2151-4401-BC7C-787E79775CEB}" presName="circle5" presStyleLbl="node1" presStyleIdx="4" presStyleCnt="5"/>
      <dgm:spPr/>
    </dgm:pt>
    <dgm:pt modelId="{D74D7752-7079-4351-AC47-70DE2BFC1805}" type="pres">
      <dgm:prSet presAssocID="{A96808CC-2151-4401-BC7C-787E79775CEB}" presName="rect5" presStyleLbl="alignAcc1" presStyleIdx="4" presStyleCnt="5" custScaleY="71748"/>
      <dgm:spPr/>
    </dgm:pt>
    <dgm:pt modelId="{57FD13E2-8E8B-41E2-9153-B90569F9965A}" type="pres">
      <dgm:prSet presAssocID="{784A4E66-8D42-4C31-95B9-67E0F4C51A35}" presName="rect1ParTxNoCh" presStyleLbl="alignAcc1" presStyleIdx="4" presStyleCnt="5">
        <dgm:presLayoutVars>
          <dgm:chMax val="1"/>
          <dgm:bulletEnabled val="1"/>
        </dgm:presLayoutVars>
      </dgm:prSet>
      <dgm:spPr/>
    </dgm:pt>
    <dgm:pt modelId="{8EB781CE-70A9-4A5F-AB48-93B1B246962B}" type="pres">
      <dgm:prSet presAssocID="{BA718150-E310-44A9-A447-6132290C388C}" presName="rect2ParTxNoCh" presStyleLbl="alignAcc1" presStyleIdx="4" presStyleCnt="5">
        <dgm:presLayoutVars>
          <dgm:chMax val="1"/>
          <dgm:bulletEnabled val="1"/>
        </dgm:presLayoutVars>
      </dgm:prSet>
      <dgm:spPr/>
    </dgm:pt>
    <dgm:pt modelId="{DEFBBE01-2B3F-4C92-8DC2-741D3F18F7A9}" type="pres">
      <dgm:prSet presAssocID="{60C2DC5D-D3B7-4807-85F1-87D330E5C545}" presName="rect3ParTxNoCh" presStyleLbl="alignAcc1" presStyleIdx="4" presStyleCnt="5">
        <dgm:presLayoutVars>
          <dgm:chMax val="1"/>
          <dgm:bulletEnabled val="1"/>
        </dgm:presLayoutVars>
      </dgm:prSet>
      <dgm:spPr/>
    </dgm:pt>
    <dgm:pt modelId="{BD858E9D-43B0-4A32-B735-EF50FB9435D4}" type="pres">
      <dgm:prSet presAssocID="{0AACEC00-C86C-4F82-970A-6D29520C2062}" presName="rect4ParTxNoCh" presStyleLbl="alignAcc1" presStyleIdx="4" presStyleCnt="5">
        <dgm:presLayoutVars>
          <dgm:chMax val="1"/>
          <dgm:bulletEnabled val="1"/>
        </dgm:presLayoutVars>
      </dgm:prSet>
      <dgm:spPr/>
    </dgm:pt>
    <dgm:pt modelId="{96A1F27B-4191-4BC9-800B-A6C5D84BB3F5}" type="pres">
      <dgm:prSet presAssocID="{A96808CC-2151-4401-BC7C-787E79775CEB}" presName="rect5ParTxNoCh" presStyleLbl="alignAcc1" presStyleIdx="4" presStyleCnt="5">
        <dgm:presLayoutVars>
          <dgm:chMax val="1"/>
          <dgm:bulletEnabled val="1"/>
        </dgm:presLayoutVars>
      </dgm:prSet>
      <dgm:spPr/>
    </dgm:pt>
  </dgm:ptLst>
  <dgm:cxnLst>
    <dgm:cxn modelId="{560CC558-4A29-4D4C-80FC-DF9C1BF42B8F}" type="presOf" srcId="{60C2DC5D-D3B7-4807-85F1-87D330E5C545}" destId="{2CF21027-9F56-4A12-81D1-0764ABC0D5C8}" srcOrd="0" destOrd="0" presId="urn:microsoft.com/office/officeart/2005/8/layout/target3"/>
    <dgm:cxn modelId="{49CE2363-E1F2-41A0-AB7A-EE6B74F74BC4}" srcId="{7CF2CC06-BCA0-45D8-8809-E0410E9AB182}" destId="{60C2DC5D-D3B7-4807-85F1-87D330E5C545}" srcOrd="2" destOrd="0" parTransId="{047409FC-78E2-441B-A338-ADCA2E00DF51}" sibTransId="{E3EF2DED-1843-4D3E-A762-356B72C2DC2B}"/>
    <dgm:cxn modelId="{46EB1E4E-F302-41CC-B972-0ECC4A71873F}" srcId="{7CF2CC06-BCA0-45D8-8809-E0410E9AB182}" destId="{A96808CC-2151-4401-BC7C-787E79775CEB}" srcOrd="4" destOrd="0" parTransId="{287869C2-D9F8-48CD-AC1E-EE005628598A}" sibTransId="{88A63F71-5884-4E73-B5F5-F2189837A0BC}"/>
    <dgm:cxn modelId="{2A59A6C4-BAA5-4365-BD28-3E0760F4A7A6}" srcId="{7CF2CC06-BCA0-45D8-8809-E0410E9AB182}" destId="{0AACEC00-C86C-4F82-970A-6D29520C2062}" srcOrd="3" destOrd="0" parTransId="{662BF814-8013-4B7C-A168-5A195615A85C}" sibTransId="{56EB960A-AB04-4BE1-92E8-AF7898E2E7FE}"/>
    <dgm:cxn modelId="{741468A6-BF8C-453E-B68C-664450A4ED9B}" type="presOf" srcId="{784A4E66-8D42-4C31-95B9-67E0F4C51A35}" destId="{57FD13E2-8E8B-41E2-9153-B90569F9965A}" srcOrd="1" destOrd="0" presId="urn:microsoft.com/office/officeart/2005/8/layout/target3"/>
    <dgm:cxn modelId="{DE606469-A38A-4658-BC70-4E6283AF6294}" type="presOf" srcId="{0AACEC00-C86C-4F82-970A-6D29520C2062}" destId="{BD858E9D-43B0-4A32-B735-EF50FB9435D4}" srcOrd="1" destOrd="0" presId="urn:microsoft.com/office/officeart/2005/8/layout/target3"/>
    <dgm:cxn modelId="{22F65DE0-8EEE-47ED-AE7B-172F1C09AFD8}" type="presOf" srcId="{A96808CC-2151-4401-BC7C-787E79775CEB}" destId="{96A1F27B-4191-4BC9-800B-A6C5D84BB3F5}" srcOrd="1" destOrd="0" presId="urn:microsoft.com/office/officeart/2005/8/layout/target3"/>
    <dgm:cxn modelId="{342FBEC8-347D-4F60-9CF6-86F928D8D1A0}" type="presOf" srcId="{BA718150-E310-44A9-A447-6132290C388C}" destId="{8EB781CE-70A9-4A5F-AB48-93B1B246962B}" srcOrd="1" destOrd="0" presId="urn:microsoft.com/office/officeart/2005/8/layout/target3"/>
    <dgm:cxn modelId="{F482B159-254D-41CC-BEE1-25484194601C}" type="presOf" srcId="{784A4E66-8D42-4C31-95B9-67E0F4C51A35}" destId="{ABB71933-3BDA-4A33-A29B-4DDB05A5CC4C}" srcOrd="0" destOrd="0" presId="urn:microsoft.com/office/officeart/2005/8/layout/target3"/>
    <dgm:cxn modelId="{B6D0AC32-0E94-4E50-AA7D-E0331B048CFA}" type="presOf" srcId="{BA718150-E310-44A9-A447-6132290C388C}" destId="{899BA6DB-D0B3-403E-A91C-8EC633E83909}" srcOrd="0" destOrd="0" presId="urn:microsoft.com/office/officeart/2005/8/layout/target3"/>
    <dgm:cxn modelId="{AEA57D40-4409-49E3-AA22-51043F0137D4}" type="presOf" srcId="{60C2DC5D-D3B7-4807-85F1-87D330E5C545}" destId="{DEFBBE01-2B3F-4C92-8DC2-741D3F18F7A9}" srcOrd="1" destOrd="0" presId="urn:microsoft.com/office/officeart/2005/8/layout/target3"/>
    <dgm:cxn modelId="{3E155000-7178-48DF-92E8-9723FDABDA94}" srcId="{7CF2CC06-BCA0-45D8-8809-E0410E9AB182}" destId="{784A4E66-8D42-4C31-95B9-67E0F4C51A35}" srcOrd="0" destOrd="0" parTransId="{807AA7A9-F689-4079-ADC3-69549A8D583B}" sibTransId="{A65DD0AD-5813-4056-AC6D-3ED0663CDC59}"/>
    <dgm:cxn modelId="{5F10D0C5-17E2-4E3C-A5D9-DF30F64A0C2D}" type="presOf" srcId="{A96808CC-2151-4401-BC7C-787E79775CEB}" destId="{D74D7752-7079-4351-AC47-70DE2BFC1805}" srcOrd="0" destOrd="0" presId="urn:microsoft.com/office/officeart/2005/8/layout/target3"/>
    <dgm:cxn modelId="{508048B0-3C4F-491A-912E-BD6A2C09319E}" srcId="{7CF2CC06-BCA0-45D8-8809-E0410E9AB182}" destId="{BA718150-E310-44A9-A447-6132290C388C}" srcOrd="1" destOrd="0" parTransId="{16D5BD43-49AA-4C29-B958-83A0282BE6DA}" sibTransId="{C1E9309E-CDA7-438D-A13F-5634A42A2F5C}"/>
    <dgm:cxn modelId="{55CB6D79-2153-4D76-AFC3-8784107E51B6}" type="presOf" srcId="{0AACEC00-C86C-4F82-970A-6D29520C2062}" destId="{D09196B6-C908-4AAF-BE20-975F05100A5F}" srcOrd="0" destOrd="0" presId="urn:microsoft.com/office/officeart/2005/8/layout/target3"/>
    <dgm:cxn modelId="{991FB3CD-8E4D-4A4A-A97B-74D66023C628}" type="presOf" srcId="{7CF2CC06-BCA0-45D8-8809-E0410E9AB182}" destId="{542674B6-7253-443B-8F19-1AF9840FE5AB}" srcOrd="0" destOrd="0" presId="urn:microsoft.com/office/officeart/2005/8/layout/target3"/>
    <dgm:cxn modelId="{F5AF68D5-94B2-48FE-B2FB-06157CD9852B}" type="presParOf" srcId="{542674B6-7253-443B-8F19-1AF9840FE5AB}" destId="{450206CA-6BCF-4253-BA19-9D12612E8929}" srcOrd="0" destOrd="0" presId="urn:microsoft.com/office/officeart/2005/8/layout/target3"/>
    <dgm:cxn modelId="{2DFADE3B-2538-448F-ABED-4FE41D3C4EEF}" type="presParOf" srcId="{542674B6-7253-443B-8F19-1AF9840FE5AB}" destId="{4DDA8790-5683-4A59-9B25-2CEC9607873A}" srcOrd="1" destOrd="0" presId="urn:microsoft.com/office/officeart/2005/8/layout/target3"/>
    <dgm:cxn modelId="{DF8427CD-3CD2-425E-BE85-80C16982C831}" type="presParOf" srcId="{542674B6-7253-443B-8F19-1AF9840FE5AB}" destId="{ABB71933-3BDA-4A33-A29B-4DDB05A5CC4C}" srcOrd="2" destOrd="0" presId="urn:microsoft.com/office/officeart/2005/8/layout/target3"/>
    <dgm:cxn modelId="{538F57C3-591E-49B7-8477-886BAB8283DC}" type="presParOf" srcId="{542674B6-7253-443B-8F19-1AF9840FE5AB}" destId="{DD939C1B-14D2-47B9-94EB-500DD8BADA48}" srcOrd="3" destOrd="0" presId="urn:microsoft.com/office/officeart/2005/8/layout/target3"/>
    <dgm:cxn modelId="{86EAA14A-F892-416F-9711-D03E884BF523}" type="presParOf" srcId="{542674B6-7253-443B-8F19-1AF9840FE5AB}" destId="{28004698-BAC2-4C82-A5CF-36A84ED16398}" srcOrd="4" destOrd="0" presId="urn:microsoft.com/office/officeart/2005/8/layout/target3"/>
    <dgm:cxn modelId="{83CCF4B6-71EF-4A1A-A18B-61FB474668B3}" type="presParOf" srcId="{542674B6-7253-443B-8F19-1AF9840FE5AB}" destId="{899BA6DB-D0B3-403E-A91C-8EC633E83909}" srcOrd="5" destOrd="0" presId="urn:microsoft.com/office/officeart/2005/8/layout/target3"/>
    <dgm:cxn modelId="{98F25A1D-38C2-45E4-91B3-77F076B6D58A}" type="presParOf" srcId="{542674B6-7253-443B-8F19-1AF9840FE5AB}" destId="{A98AF9FF-367E-4688-91E1-1DB94EF31A5C}" srcOrd="6" destOrd="0" presId="urn:microsoft.com/office/officeart/2005/8/layout/target3"/>
    <dgm:cxn modelId="{50D83133-14EF-4FB9-A671-A2CCB7B489E2}" type="presParOf" srcId="{542674B6-7253-443B-8F19-1AF9840FE5AB}" destId="{41B459D5-383C-4D79-994F-936027FA20F2}" srcOrd="7" destOrd="0" presId="urn:microsoft.com/office/officeart/2005/8/layout/target3"/>
    <dgm:cxn modelId="{D8AE37D8-95A0-487F-B92A-17488C865DC8}" type="presParOf" srcId="{542674B6-7253-443B-8F19-1AF9840FE5AB}" destId="{2CF21027-9F56-4A12-81D1-0764ABC0D5C8}" srcOrd="8" destOrd="0" presId="urn:microsoft.com/office/officeart/2005/8/layout/target3"/>
    <dgm:cxn modelId="{D9327D2F-523A-46F3-9125-8485C7E64D93}" type="presParOf" srcId="{542674B6-7253-443B-8F19-1AF9840FE5AB}" destId="{C0052D14-1EFD-4676-AEA0-E06C52781C9F}" srcOrd="9" destOrd="0" presId="urn:microsoft.com/office/officeart/2005/8/layout/target3"/>
    <dgm:cxn modelId="{AE30449C-A670-4653-9756-75801681BC8C}" type="presParOf" srcId="{542674B6-7253-443B-8F19-1AF9840FE5AB}" destId="{BF09F9EC-1143-49E8-A195-47BF5BB53C58}" srcOrd="10" destOrd="0" presId="urn:microsoft.com/office/officeart/2005/8/layout/target3"/>
    <dgm:cxn modelId="{D4FD64A9-CBC2-40A3-9720-33F89B8F6882}" type="presParOf" srcId="{542674B6-7253-443B-8F19-1AF9840FE5AB}" destId="{D09196B6-C908-4AAF-BE20-975F05100A5F}" srcOrd="11" destOrd="0" presId="urn:microsoft.com/office/officeart/2005/8/layout/target3"/>
    <dgm:cxn modelId="{053D7AD8-8CEE-4B9E-9A6B-FB0F6D3A6D1A}" type="presParOf" srcId="{542674B6-7253-443B-8F19-1AF9840FE5AB}" destId="{BF6ECD9B-77D5-4350-BCBC-7449F793E3B3}" srcOrd="12" destOrd="0" presId="urn:microsoft.com/office/officeart/2005/8/layout/target3"/>
    <dgm:cxn modelId="{E3FEA516-FBF9-4255-A73C-CFE3780EC00B}" type="presParOf" srcId="{542674B6-7253-443B-8F19-1AF9840FE5AB}" destId="{20CA5239-0213-4878-BD6B-AB4D2B3196B1}" srcOrd="13" destOrd="0" presId="urn:microsoft.com/office/officeart/2005/8/layout/target3"/>
    <dgm:cxn modelId="{62B697F0-E0FF-407F-8F15-DAD42836D5E8}" type="presParOf" srcId="{542674B6-7253-443B-8F19-1AF9840FE5AB}" destId="{D74D7752-7079-4351-AC47-70DE2BFC1805}" srcOrd="14" destOrd="0" presId="urn:microsoft.com/office/officeart/2005/8/layout/target3"/>
    <dgm:cxn modelId="{9B33ADD2-6FF9-4663-859A-6485590028B0}" type="presParOf" srcId="{542674B6-7253-443B-8F19-1AF9840FE5AB}" destId="{57FD13E2-8E8B-41E2-9153-B90569F9965A}" srcOrd="15" destOrd="0" presId="urn:microsoft.com/office/officeart/2005/8/layout/target3"/>
    <dgm:cxn modelId="{0EEB9739-1B93-4CDD-A5AC-C2780C5AD049}" type="presParOf" srcId="{542674B6-7253-443B-8F19-1AF9840FE5AB}" destId="{8EB781CE-70A9-4A5F-AB48-93B1B246962B}" srcOrd="16" destOrd="0" presId="urn:microsoft.com/office/officeart/2005/8/layout/target3"/>
    <dgm:cxn modelId="{693DC2C1-D239-4F7B-BCB0-608139E8B5D6}" type="presParOf" srcId="{542674B6-7253-443B-8F19-1AF9840FE5AB}" destId="{DEFBBE01-2B3F-4C92-8DC2-741D3F18F7A9}" srcOrd="17" destOrd="0" presId="urn:microsoft.com/office/officeart/2005/8/layout/target3"/>
    <dgm:cxn modelId="{137D264E-7E06-4030-880A-0C0A91F3CC55}" type="presParOf" srcId="{542674B6-7253-443B-8F19-1AF9840FE5AB}" destId="{BD858E9D-43B0-4A32-B735-EF50FB9435D4}" srcOrd="18" destOrd="0" presId="urn:microsoft.com/office/officeart/2005/8/layout/target3"/>
    <dgm:cxn modelId="{E2B7EDFF-1ED4-4CD4-9239-73C729E2D031}" type="presParOf" srcId="{542674B6-7253-443B-8F19-1AF9840FE5AB}" destId="{96A1F27B-4191-4BC9-800B-A6C5D84BB3F5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2589F68-46F6-4E7A-9946-5E096B7B5A30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394B208C-EB08-4BED-B0BD-67BBA7696C0B}">
      <dgm:prSet/>
      <dgm:spPr/>
      <dgm:t>
        <a:bodyPr/>
        <a:lstStyle/>
        <a:p>
          <a:pPr rtl="0"/>
          <a:endParaRPr lang="el-GR" dirty="0"/>
        </a:p>
      </dgm:t>
    </dgm:pt>
    <dgm:pt modelId="{5974EED9-A184-4295-9739-50E2A2CD1135}" type="parTrans" cxnId="{1AEC470F-DD04-4714-89F8-2327DC33D974}">
      <dgm:prSet/>
      <dgm:spPr/>
      <dgm:t>
        <a:bodyPr/>
        <a:lstStyle/>
        <a:p>
          <a:endParaRPr lang="el-GR"/>
        </a:p>
      </dgm:t>
    </dgm:pt>
    <dgm:pt modelId="{4204AFC7-64F9-4547-9865-7F291CF8CCEB}" type="sibTrans" cxnId="{1AEC470F-DD04-4714-89F8-2327DC33D974}">
      <dgm:prSet/>
      <dgm:spPr/>
      <dgm:t>
        <a:bodyPr/>
        <a:lstStyle/>
        <a:p>
          <a:endParaRPr lang="el-GR"/>
        </a:p>
      </dgm:t>
    </dgm:pt>
    <dgm:pt modelId="{66E41FBB-9164-4EEF-AEEF-C801D6F73E22}">
      <dgm:prSet/>
      <dgm:spPr/>
      <dgm:t>
        <a:bodyPr/>
        <a:lstStyle/>
        <a:p>
          <a:pPr rtl="0"/>
          <a:endParaRPr lang="el-GR" dirty="0"/>
        </a:p>
      </dgm:t>
    </dgm:pt>
    <dgm:pt modelId="{CC929DF3-649F-4C37-AE97-12B63778D9A2}" type="parTrans" cxnId="{847F099A-01CC-4819-88C5-DF832C8DD520}">
      <dgm:prSet/>
      <dgm:spPr/>
      <dgm:t>
        <a:bodyPr/>
        <a:lstStyle/>
        <a:p>
          <a:endParaRPr lang="el-GR"/>
        </a:p>
      </dgm:t>
    </dgm:pt>
    <dgm:pt modelId="{0204A63F-23A3-4F35-8873-244AE5D8FBED}" type="sibTrans" cxnId="{847F099A-01CC-4819-88C5-DF832C8DD520}">
      <dgm:prSet/>
      <dgm:spPr/>
      <dgm:t>
        <a:bodyPr/>
        <a:lstStyle/>
        <a:p>
          <a:endParaRPr lang="el-GR"/>
        </a:p>
      </dgm:t>
    </dgm:pt>
    <dgm:pt modelId="{2EE5FC3D-36E8-40A0-B8BB-4EB55EA6016D}">
      <dgm:prSet/>
      <dgm:spPr/>
      <dgm:t>
        <a:bodyPr/>
        <a:lstStyle/>
        <a:p>
          <a:pPr rtl="0"/>
          <a:endParaRPr lang="el-GR" dirty="0"/>
        </a:p>
      </dgm:t>
    </dgm:pt>
    <dgm:pt modelId="{2FDB6993-1CDA-405E-9CBD-DFF16FA617C5}" type="parTrans" cxnId="{BB29CB81-2C49-4783-AACD-2534A3484481}">
      <dgm:prSet/>
      <dgm:spPr/>
      <dgm:t>
        <a:bodyPr/>
        <a:lstStyle/>
        <a:p>
          <a:endParaRPr lang="el-GR"/>
        </a:p>
      </dgm:t>
    </dgm:pt>
    <dgm:pt modelId="{B662DA12-92D6-49C2-B65E-E3403B5E7623}" type="sibTrans" cxnId="{BB29CB81-2C49-4783-AACD-2534A3484481}">
      <dgm:prSet/>
      <dgm:spPr/>
      <dgm:t>
        <a:bodyPr/>
        <a:lstStyle/>
        <a:p>
          <a:endParaRPr lang="el-GR"/>
        </a:p>
      </dgm:t>
    </dgm:pt>
    <dgm:pt modelId="{8FABAA5F-7B31-486E-9EED-E156F60134E0}">
      <dgm:prSet custT="1"/>
      <dgm:spPr/>
      <dgm:t>
        <a:bodyPr/>
        <a:lstStyle/>
        <a:p>
          <a:r>
            <a:rPr lang="de-DE" sz="3200" dirty="0" smtClean="0"/>
            <a:t>unsere Einstellung zur Umwelt zu verbessern</a:t>
          </a:r>
          <a:endParaRPr lang="el-GR" sz="3200" dirty="0"/>
        </a:p>
      </dgm:t>
    </dgm:pt>
    <dgm:pt modelId="{4F23211F-B052-4D0C-AC2A-0B137698EF8D}" type="parTrans" cxnId="{960CBF27-D966-4915-8C19-35A7073023CA}">
      <dgm:prSet/>
      <dgm:spPr/>
      <dgm:t>
        <a:bodyPr/>
        <a:lstStyle/>
        <a:p>
          <a:endParaRPr lang="el-GR"/>
        </a:p>
      </dgm:t>
    </dgm:pt>
    <dgm:pt modelId="{7F62EFB6-A844-4519-9D75-F88D91DA2621}" type="sibTrans" cxnId="{960CBF27-D966-4915-8C19-35A7073023CA}">
      <dgm:prSet/>
      <dgm:spPr/>
      <dgm:t>
        <a:bodyPr/>
        <a:lstStyle/>
        <a:p>
          <a:endParaRPr lang="el-GR"/>
        </a:p>
      </dgm:t>
    </dgm:pt>
    <dgm:pt modelId="{E1E4481E-F915-42E7-B0B5-E5D7D9EBC780}">
      <dgm:prSet/>
      <dgm:spPr/>
      <dgm:t>
        <a:bodyPr/>
        <a:lstStyle/>
        <a:p>
          <a:endParaRPr lang="el-GR" sz="1500" dirty="0"/>
        </a:p>
      </dgm:t>
    </dgm:pt>
    <dgm:pt modelId="{55A3F7FE-15B9-4B69-937A-E10C0C46A8C8}" type="parTrans" cxnId="{98A9122E-ACFC-47B3-8FD2-B4B5E54FC9C7}">
      <dgm:prSet/>
      <dgm:spPr/>
      <dgm:t>
        <a:bodyPr/>
        <a:lstStyle/>
        <a:p>
          <a:endParaRPr lang="el-GR"/>
        </a:p>
      </dgm:t>
    </dgm:pt>
    <dgm:pt modelId="{94719ADA-5596-411C-BC92-8C9029149DA3}" type="sibTrans" cxnId="{98A9122E-ACFC-47B3-8FD2-B4B5E54FC9C7}">
      <dgm:prSet/>
      <dgm:spPr/>
      <dgm:t>
        <a:bodyPr/>
        <a:lstStyle/>
        <a:p>
          <a:endParaRPr lang="el-GR"/>
        </a:p>
      </dgm:t>
    </dgm:pt>
    <dgm:pt modelId="{D33E764B-DB8B-48E0-84F3-025904DE3C9C}">
      <dgm:prSet/>
      <dgm:spPr/>
      <dgm:t>
        <a:bodyPr/>
        <a:lstStyle/>
        <a:p>
          <a:endParaRPr lang="el-GR" sz="1500" dirty="0"/>
        </a:p>
      </dgm:t>
    </dgm:pt>
    <dgm:pt modelId="{39A29E09-F5DF-4A9C-977E-853F061676D6}" type="parTrans" cxnId="{6CDFBF40-E9BB-4571-94F2-DA30747C92D0}">
      <dgm:prSet/>
      <dgm:spPr/>
      <dgm:t>
        <a:bodyPr/>
        <a:lstStyle/>
        <a:p>
          <a:endParaRPr lang="el-GR"/>
        </a:p>
      </dgm:t>
    </dgm:pt>
    <dgm:pt modelId="{100F305F-CCB3-42CA-AE88-D269731B1DBD}" type="sibTrans" cxnId="{6CDFBF40-E9BB-4571-94F2-DA30747C92D0}">
      <dgm:prSet/>
      <dgm:spPr/>
      <dgm:t>
        <a:bodyPr/>
        <a:lstStyle/>
        <a:p>
          <a:endParaRPr lang="el-GR"/>
        </a:p>
      </dgm:t>
    </dgm:pt>
    <dgm:pt modelId="{AFDCAA79-FFB7-421D-9227-948F3DC5E312}">
      <dgm:prSet/>
      <dgm:spPr/>
      <dgm:t>
        <a:bodyPr/>
        <a:lstStyle/>
        <a:p>
          <a:endParaRPr lang="el-GR" sz="1500" dirty="0" smtClean="0"/>
        </a:p>
      </dgm:t>
    </dgm:pt>
    <dgm:pt modelId="{1B0F7745-C4EE-408E-9BB3-2598B0DCAE14}" type="parTrans" cxnId="{2463CE1E-397F-434C-BFCF-DA8DF9E10244}">
      <dgm:prSet/>
      <dgm:spPr/>
      <dgm:t>
        <a:bodyPr/>
        <a:lstStyle/>
        <a:p>
          <a:endParaRPr lang="el-GR"/>
        </a:p>
      </dgm:t>
    </dgm:pt>
    <dgm:pt modelId="{FD5243F9-0EA9-46E9-B798-28E86EB7DEDE}" type="sibTrans" cxnId="{2463CE1E-397F-434C-BFCF-DA8DF9E10244}">
      <dgm:prSet/>
      <dgm:spPr/>
      <dgm:t>
        <a:bodyPr/>
        <a:lstStyle/>
        <a:p>
          <a:endParaRPr lang="el-GR"/>
        </a:p>
      </dgm:t>
    </dgm:pt>
    <dgm:pt modelId="{58000E1D-DDB4-4803-8C9E-75AF0D5FEA11}">
      <dgm:prSet/>
      <dgm:spPr/>
      <dgm:t>
        <a:bodyPr/>
        <a:lstStyle/>
        <a:p>
          <a:endParaRPr lang="el-GR" sz="1500" dirty="0"/>
        </a:p>
      </dgm:t>
    </dgm:pt>
    <dgm:pt modelId="{4837B08F-7151-4D03-AA37-D850E22F6396}" type="parTrans" cxnId="{2EC49AFA-714C-4274-9E8B-C5CBB66A6996}">
      <dgm:prSet/>
      <dgm:spPr/>
      <dgm:t>
        <a:bodyPr/>
        <a:lstStyle/>
        <a:p>
          <a:endParaRPr lang="el-GR"/>
        </a:p>
      </dgm:t>
    </dgm:pt>
    <dgm:pt modelId="{0C9E8FF6-2355-4FEB-88BA-756F68FB366C}" type="sibTrans" cxnId="{2EC49AFA-714C-4274-9E8B-C5CBB66A6996}">
      <dgm:prSet/>
      <dgm:spPr/>
      <dgm:t>
        <a:bodyPr/>
        <a:lstStyle/>
        <a:p>
          <a:endParaRPr lang="el-GR"/>
        </a:p>
      </dgm:t>
    </dgm:pt>
    <dgm:pt modelId="{9A4D0964-5258-4BDC-91A2-1692D83C8DAE}">
      <dgm:prSet custT="1"/>
      <dgm:spPr/>
      <dgm:t>
        <a:bodyPr/>
        <a:lstStyle/>
        <a:p>
          <a:r>
            <a:rPr lang="en-US" sz="3200" dirty="0" err="1" smtClean="0"/>
            <a:t>Verantwortungs-bewusstsein</a:t>
          </a:r>
          <a:r>
            <a:rPr lang="en-US" sz="3200" dirty="0" smtClean="0"/>
            <a:t>  </a:t>
          </a:r>
          <a:r>
            <a:rPr lang="en-US" sz="3200" dirty="0" err="1" smtClean="0"/>
            <a:t>zu</a:t>
          </a:r>
          <a:r>
            <a:rPr lang="en-US" sz="3200" dirty="0" smtClean="0"/>
            <a:t> </a:t>
          </a:r>
          <a:r>
            <a:rPr lang="en-US" sz="3200" dirty="0" err="1" smtClean="0"/>
            <a:t>stärken</a:t>
          </a:r>
          <a:endParaRPr lang="el-GR" sz="3200" dirty="0"/>
        </a:p>
      </dgm:t>
    </dgm:pt>
    <dgm:pt modelId="{DF0BEB29-CB5E-4F1F-8DC9-4C7DD22E24BA}" type="parTrans" cxnId="{E066C613-418B-4CE9-959E-D05482A75378}">
      <dgm:prSet/>
      <dgm:spPr/>
      <dgm:t>
        <a:bodyPr/>
        <a:lstStyle/>
        <a:p>
          <a:endParaRPr lang="el-GR"/>
        </a:p>
      </dgm:t>
    </dgm:pt>
    <dgm:pt modelId="{46B909B9-5348-4097-835D-C65558789FD2}" type="sibTrans" cxnId="{E066C613-418B-4CE9-959E-D05482A75378}">
      <dgm:prSet/>
      <dgm:spPr/>
      <dgm:t>
        <a:bodyPr/>
        <a:lstStyle/>
        <a:p>
          <a:endParaRPr lang="el-GR"/>
        </a:p>
      </dgm:t>
    </dgm:pt>
    <dgm:pt modelId="{597E373C-C18B-43BD-A4F2-D07984822264}">
      <dgm:prSet/>
      <dgm:spPr/>
      <dgm:t>
        <a:bodyPr/>
        <a:lstStyle/>
        <a:p>
          <a:endParaRPr lang="el-GR" sz="1500" dirty="0"/>
        </a:p>
      </dgm:t>
    </dgm:pt>
    <dgm:pt modelId="{4392947C-2551-4BE4-BCCA-2FA06941238D}" type="parTrans" cxnId="{83F936EF-0896-4789-B2E9-A45C2DA61603}">
      <dgm:prSet/>
      <dgm:spPr/>
      <dgm:t>
        <a:bodyPr/>
        <a:lstStyle/>
        <a:p>
          <a:endParaRPr lang="el-GR"/>
        </a:p>
      </dgm:t>
    </dgm:pt>
    <dgm:pt modelId="{DB0B7B65-07F6-42B0-AE31-10E84E3E4606}" type="sibTrans" cxnId="{83F936EF-0896-4789-B2E9-A45C2DA61603}">
      <dgm:prSet/>
      <dgm:spPr/>
      <dgm:t>
        <a:bodyPr/>
        <a:lstStyle/>
        <a:p>
          <a:endParaRPr lang="el-GR"/>
        </a:p>
      </dgm:t>
    </dgm:pt>
    <dgm:pt modelId="{E209D6D0-2437-4F70-BCD7-A40F6783A6E9}">
      <dgm:prSet/>
      <dgm:spPr/>
      <dgm:t>
        <a:bodyPr/>
        <a:lstStyle/>
        <a:p>
          <a:r>
            <a:rPr lang="en-US" dirty="0" err="1" smtClean="0"/>
            <a:t>Für</a:t>
          </a:r>
          <a:r>
            <a:rPr lang="en-US" dirty="0" smtClean="0"/>
            <a:t>  </a:t>
          </a:r>
          <a:r>
            <a:rPr lang="en-US" dirty="0" err="1" smtClean="0"/>
            <a:t>einen</a:t>
          </a:r>
          <a:r>
            <a:rPr lang="en-US" dirty="0" smtClean="0"/>
            <a:t> </a:t>
          </a:r>
          <a:r>
            <a:rPr lang="en-US" dirty="0" err="1" smtClean="0"/>
            <a:t>aktiven</a:t>
          </a:r>
          <a:r>
            <a:rPr lang="en-US" dirty="0" smtClean="0"/>
            <a:t> </a:t>
          </a:r>
          <a:r>
            <a:rPr lang="en-US" dirty="0" err="1" smtClean="0"/>
            <a:t>Umweltschutz</a:t>
          </a:r>
          <a:r>
            <a:rPr lang="en-US" dirty="0" smtClean="0"/>
            <a:t> </a:t>
          </a:r>
          <a:r>
            <a:rPr lang="en-US" dirty="0" err="1" smtClean="0"/>
            <a:t>kaempfen</a:t>
          </a:r>
          <a:r>
            <a:rPr lang="en-US" dirty="0" smtClean="0"/>
            <a:t>.  </a:t>
          </a:r>
          <a:endParaRPr lang="el-GR" dirty="0"/>
        </a:p>
      </dgm:t>
    </dgm:pt>
    <dgm:pt modelId="{97686AB5-B572-4B67-8069-55A4355AF666}" type="parTrans" cxnId="{F58A0787-AD76-4416-A5D8-7DB1E2CC0914}">
      <dgm:prSet/>
      <dgm:spPr/>
      <dgm:t>
        <a:bodyPr/>
        <a:lstStyle/>
        <a:p>
          <a:endParaRPr lang="el-GR"/>
        </a:p>
      </dgm:t>
    </dgm:pt>
    <dgm:pt modelId="{712D269F-3615-4101-B02E-81F97845F0EF}" type="sibTrans" cxnId="{F58A0787-AD76-4416-A5D8-7DB1E2CC0914}">
      <dgm:prSet/>
      <dgm:spPr/>
      <dgm:t>
        <a:bodyPr/>
        <a:lstStyle/>
        <a:p>
          <a:endParaRPr lang="el-GR"/>
        </a:p>
      </dgm:t>
    </dgm:pt>
    <dgm:pt modelId="{1B6C435E-C3BD-4FA7-84CF-4D3A7C897181}" type="pres">
      <dgm:prSet presAssocID="{02589F68-46F6-4E7A-9946-5E096B7B5A3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158C456C-8637-47DA-B4C0-BDE16110094E}" type="pres">
      <dgm:prSet presAssocID="{394B208C-EB08-4BED-B0BD-67BBA7696C0B}" presName="composite" presStyleCnt="0"/>
      <dgm:spPr/>
    </dgm:pt>
    <dgm:pt modelId="{93339901-67D7-4EE2-908B-156741DC3D93}" type="pres">
      <dgm:prSet presAssocID="{394B208C-EB08-4BED-B0BD-67BBA7696C0B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1D575C9-F541-4A73-BCE7-4D1D98F34C33}" type="pres">
      <dgm:prSet presAssocID="{394B208C-EB08-4BED-B0BD-67BBA7696C0B}" presName="desTx" presStyleLbl="alignAccFollowNode1" presStyleIdx="0" presStyleCnt="3" custScaleY="10762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D628831-B878-4A9B-BF49-FD9551EE1E91}" type="pres">
      <dgm:prSet presAssocID="{4204AFC7-64F9-4547-9865-7F291CF8CCEB}" presName="space" presStyleCnt="0"/>
      <dgm:spPr/>
    </dgm:pt>
    <dgm:pt modelId="{BC2EFB9C-0E62-4301-89BF-C6529D9C07FB}" type="pres">
      <dgm:prSet presAssocID="{66E41FBB-9164-4EEF-AEEF-C801D6F73E22}" presName="composite" presStyleCnt="0"/>
      <dgm:spPr/>
    </dgm:pt>
    <dgm:pt modelId="{D8D847B4-DA06-4227-AE3F-DA77411EF229}" type="pres">
      <dgm:prSet presAssocID="{66E41FBB-9164-4EEF-AEEF-C801D6F73E22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A859593-F301-4CC0-8E4B-A52812628B0B}" type="pres">
      <dgm:prSet presAssocID="{66E41FBB-9164-4EEF-AEEF-C801D6F73E22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E5B38FD-61BC-4B1E-BCE6-4F91D1E4FAA7}" type="pres">
      <dgm:prSet presAssocID="{0204A63F-23A3-4F35-8873-244AE5D8FBED}" presName="space" presStyleCnt="0"/>
      <dgm:spPr/>
    </dgm:pt>
    <dgm:pt modelId="{B80C6E46-9625-48AB-A149-64F794A0721D}" type="pres">
      <dgm:prSet presAssocID="{2EE5FC3D-36E8-40A0-B8BB-4EB55EA6016D}" presName="composite" presStyleCnt="0"/>
      <dgm:spPr/>
    </dgm:pt>
    <dgm:pt modelId="{43CE3C03-1074-4B0F-9D55-7B321E01E1EF}" type="pres">
      <dgm:prSet presAssocID="{2EE5FC3D-36E8-40A0-B8BB-4EB55EA6016D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277F152-4ADB-465B-B915-55FFD153961F}" type="pres">
      <dgm:prSet presAssocID="{2EE5FC3D-36E8-40A0-B8BB-4EB55EA6016D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DF8FDEEF-67F2-4CAA-9CC4-8A2BB4106D08}" type="presOf" srcId="{8FABAA5F-7B31-486E-9EED-E156F60134E0}" destId="{D1D575C9-F541-4A73-BCE7-4D1D98F34C33}" srcOrd="0" destOrd="0" presId="urn:microsoft.com/office/officeart/2005/8/layout/hList1"/>
    <dgm:cxn modelId="{E066C613-418B-4CE9-959E-D05482A75378}" srcId="{66E41FBB-9164-4EEF-AEEF-C801D6F73E22}" destId="{9A4D0964-5258-4BDC-91A2-1692D83C8DAE}" srcOrd="0" destOrd="0" parTransId="{DF0BEB29-CB5E-4F1F-8DC9-4C7DD22E24BA}" sibTransId="{46B909B9-5348-4097-835D-C65558789FD2}"/>
    <dgm:cxn modelId="{F58A0787-AD76-4416-A5D8-7DB1E2CC0914}" srcId="{2EE5FC3D-36E8-40A0-B8BB-4EB55EA6016D}" destId="{E209D6D0-2437-4F70-BCD7-A40F6783A6E9}" srcOrd="0" destOrd="0" parTransId="{97686AB5-B572-4B67-8069-55A4355AF666}" sibTransId="{712D269F-3615-4101-B02E-81F97845F0EF}"/>
    <dgm:cxn modelId="{820BC0E1-5EDF-4227-93CF-432EE08369AB}" type="presOf" srcId="{E209D6D0-2437-4F70-BCD7-A40F6783A6E9}" destId="{E277F152-4ADB-465B-B915-55FFD153961F}" srcOrd="0" destOrd="0" presId="urn:microsoft.com/office/officeart/2005/8/layout/hList1"/>
    <dgm:cxn modelId="{1AEC470F-DD04-4714-89F8-2327DC33D974}" srcId="{02589F68-46F6-4E7A-9946-5E096B7B5A30}" destId="{394B208C-EB08-4BED-B0BD-67BBA7696C0B}" srcOrd="0" destOrd="0" parTransId="{5974EED9-A184-4295-9739-50E2A2CD1135}" sibTransId="{4204AFC7-64F9-4547-9865-7F291CF8CCEB}"/>
    <dgm:cxn modelId="{ABF269E7-71E7-4C54-BF57-BFF35DEA3266}" type="presOf" srcId="{E1E4481E-F915-42E7-B0B5-E5D7D9EBC780}" destId="{D1D575C9-F541-4A73-BCE7-4D1D98F34C33}" srcOrd="0" destOrd="4" presId="urn:microsoft.com/office/officeart/2005/8/layout/hList1"/>
    <dgm:cxn modelId="{960CBF27-D966-4915-8C19-35A7073023CA}" srcId="{394B208C-EB08-4BED-B0BD-67BBA7696C0B}" destId="{8FABAA5F-7B31-486E-9EED-E156F60134E0}" srcOrd="0" destOrd="0" parTransId="{4F23211F-B052-4D0C-AC2A-0B137698EF8D}" sibTransId="{7F62EFB6-A844-4519-9D75-F88D91DA2621}"/>
    <dgm:cxn modelId="{F70E5F63-740F-4F1F-9194-40357B700A1E}" type="presOf" srcId="{02589F68-46F6-4E7A-9946-5E096B7B5A30}" destId="{1B6C435E-C3BD-4FA7-84CF-4D3A7C897181}" srcOrd="0" destOrd="0" presId="urn:microsoft.com/office/officeart/2005/8/layout/hList1"/>
    <dgm:cxn modelId="{6CDFBF40-E9BB-4571-94F2-DA30747C92D0}" srcId="{394B208C-EB08-4BED-B0BD-67BBA7696C0B}" destId="{D33E764B-DB8B-48E0-84F3-025904DE3C9C}" srcOrd="3" destOrd="0" parTransId="{39A29E09-F5DF-4A9C-977E-853F061676D6}" sibTransId="{100F305F-CCB3-42CA-AE88-D269731B1DBD}"/>
    <dgm:cxn modelId="{B192C019-1F15-416C-B5BB-D9E9F324D6F5}" type="presOf" srcId="{66E41FBB-9164-4EEF-AEEF-C801D6F73E22}" destId="{D8D847B4-DA06-4227-AE3F-DA77411EF229}" srcOrd="0" destOrd="0" presId="urn:microsoft.com/office/officeart/2005/8/layout/hList1"/>
    <dgm:cxn modelId="{23A65463-71AA-420D-880B-8426C9AA6B7C}" type="presOf" srcId="{597E373C-C18B-43BD-A4F2-D07984822264}" destId="{1A859593-F301-4CC0-8E4B-A52812628B0B}" srcOrd="0" destOrd="1" presId="urn:microsoft.com/office/officeart/2005/8/layout/hList1"/>
    <dgm:cxn modelId="{2EC49AFA-714C-4274-9E8B-C5CBB66A6996}" srcId="{394B208C-EB08-4BED-B0BD-67BBA7696C0B}" destId="{58000E1D-DDB4-4803-8C9E-75AF0D5FEA11}" srcOrd="2" destOrd="0" parTransId="{4837B08F-7151-4D03-AA37-D850E22F6396}" sibTransId="{0C9E8FF6-2355-4FEB-88BA-756F68FB366C}"/>
    <dgm:cxn modelId="{847F099A-01CC-4819-88C5-DF832C8DD520}" srcId="{02589F68-46F6-4E7A-9946-5E096B7B5A30}" destId="{66E41FBB-9164-4EEF-AEEF-C801D6F73E22}" srcOrd="1" destOrd="0" parTransId="{CC929DF3-649F-4C37-AE97-12B63778D9A2}" sibTransId="{0204A63F-23A3-4F35-8873-244AE5D8FBED}"/>
    <dgm:cxn modelId="{B87868BC-5A50-4624-ABEF-A9FD8A44CFB0}" type="presOf" srcId="{D33E764B-DB8B-48E0-84F3-025904DE3C9C}" destId="{D1D575C9-F541-4A73-BCE7-4D1D98F34C33}" srcOrd="0" destOrd="3" presId="urn:microsoft.com/office/officeart/2005/8/layout/hList1"/>
    <dgm:cxn modelId="{88ADDFAF-18E9-4DA6-816C-C89849843B4C}" type="presOf" srcId="{9A4D0964-5258-4BDC-91A2-1692D83C8DAE}" destId="{1A859593-F301-4CC0-8E4B-A52812628B0B}" srcOrd="0" destOrd="0" presId="urn:microsoft.com/office/officeart/2005/8/layout/hList1"/>
    <dgm:cxn modelId="{1DA10C6D-279D-432E-84F2-A47833B3F6D9}" type="presOf" srcId="{2EE5FC3D-36E8-40A0-B8BB-4EB55EA6016D}" destId="{43CE3C03-1074-4B0F-9D55-7B321E01E1EF}" srcOrd="0" destOrd="0" presId="urn:microsoft.com/office/officeart/2005/8/layout/hList1"/>
    <dgm:cxn modelId="{BB29CB81-2C49-4783-AACD-2534A3484481}" srcId="{02589F68-46F6-4E7A-9946-5E096B7B5A30}" destId="{2EE5FC3D-36E8-40A0-B8BB-4EB55EA6016D}" srcOrd="2" destOrd="0" parTransId="{2FDB6993-1CDA-405E-9CBD-DFF16FA617C5}" sibTransId="{B662DA12-92D6-49C2-B65E-E3403B5E7623}"/>
    <dgm:cxn modelId="{37C3DAD1-D901-429F-817B-7B60EDB03236}" type="presOf" srcId="{394B208C-EB08-4BED-B0BD-67BBA7696C0B}" destId="{93339901-67D7-4EE2-908B-156741DC3D93}" srcOrd="0" destOrd="0" presId="urn:microsoft.com/office/officeart/2005/8/layout/hList1"/>
    <dgm:cxn modelId="{2463CE1E-397F-434C-BFCF-DA8DF9E10244}" srcId="{394B208C-EB08-4BED-B0BD-67BBA7696C0B}" destId="{AFDCAA79-FFB7-421D-9227-948F3DC5E312}" srcOrd="1" destOrd="0" parTransId="{1B0F7745-C4EE-408E-9BB3-2598B0DCAE14}" sibTransId="{FD5243F9-0EA9-46E9-B798-28E86EB7DEDE}"/>
    <dgm:cxn modelId="{5B0D2458-9FDF-44B4-B8C4-BBB5AAFC5E6C}" type="presOf" srcId="{58000E1D-DDB4-4803-8C9E-75AF0D5FEA11}" destId="{D1D575C9-F541-4A73-BCE7-4D1D98F34C33}" srcOrd="0" destOrd="2" presId="urn:microsoft.com/office/officeart/2005/8/layout/hList1"/>
    <dgm:cxn modelId="{98A9122E-ACFC-47B3-8FD2-B4B5E54FC9C7}" srcId="{394B208C-EB08-4BED-B0BD-67BBA7696C0B}" destId="{E1E4481E-F915-42E7-B0B5-E5D7D9EBC780}" srcOrd="4" destOrd="0" parTransId="{55A3F7FE-15B9-4B69-937A-E10C0C46A8C8}" sibTransId="{94719ADA-5596-411C-BC92-8C9029149DA3}"/>
    <dgm:cxn modelId="{83F936EF-0896-4789-B2E9-A45C2DA61603}" srcId="{66E41FBB-9164-4EEF-AEEF-C801D6F73E22}" destId="{597E373C-C18B-43BD-A4F2-D07984822264}" srcOrd="1" destOrd="0" parTransId="{4392947C-2551-4BE4-BCCA-2FA06941238D}" sibTransId="{DB0B7B65-07F6-42B0-AE31-10E84E3E4606}"/>
    <dgm:cxn modelId="{11A16A59-4DD4-42F7-8332-7FAA1989C23C}" type="presOf" srcId="{AFDCAA79-FFB7-421D-9227-948F3DC5E312}" destId="{D1D575C9-F541-4A73-BCE7-4D1D98F34C33}" srcOrd="0" destOrd="1" presId="urn:microsoft.com/office/officeart/2005/8/layout/hList1"/>
    <dgm:cxn modelId="{A9CA77E9-37AA-44A8-A878-C4CC1FF4F61D}" type="presParOf" srcId="{1B6C435E-C3BD-4FA7-84CF-4D3A7C897181}" destId="{158C456C-8637-47DA-B4C0-BDE16110094E}" srcOrd="0" destOrd="0" presId="urn:microsoft.com/office/officeart/2005/8/layout/hList1"/>
    <dgm:cxn modelId="{C4E6B17D-18D6-4135-B5A6-BA7CB2C0F64A}" type="presParOf" srcId="{158C456C-8637-47DA-B4C0-BDE16110094E}" destId="{93339901-67D7-4EE2-908B-156741DC3D93}" srcOrd="0" destOrd="0" presId="urn:microsoft.com/office/officeart/2005/8/layout/hList1"/>
    <dgm:cxn modelId="{959DA095-B814-40AE-8BA7-F340624A7E8E}" type="presParOf" srcId="{158C456C-8637-47DA-B4C0-BDE16110094E}" destId="{D1D575C9-F541-4A73-BCE7-4D1D98F34C33}" srcOrd="1" destOrd="0" presId="urn:microsoft.com/office/officeart/2005/8/layout/hList1"/>
    <dgm:cxn modelId="{1BC7C6E1-07B8-40CC-B837-18EBB32DF41A}" type="presParOf" srcId="{1B6C435E-C3BD-4FA7-84CF-4D3A7C897181}" destId="{1D628831-B878-4A9B-BF49-FD9551EE1E91}" srcOrd="1" destOrd="0" presId="urn:microsoft.com/office/officeart/2005/8/layout/hList1"/>
    <dgm:cxn modelId="{79E67E9D-9DEC-49B9-996A-F356C0A52B65}" type="presParOf" srcId="{1B6C435E-C3BD-4FA7-84CF-4D3A7C897181}" destId="{BC2EFB9C-0E62-4301-89BF-C6529D9C07FB}" srcOrd="2" destOrd="0" presId="urn:microsoft.com/office/officeart/2005/8/layout/hList1"/>
    <dgm:cxn modelId="{13137489-6A1E-4452-941E-84855CCEC9F1}" type="presParOf" srcId="{BC2EFB9C-0E62-4301-89BF-C6529D9C07FB}" destId="{D8D847B4-DA06-4227-AE3F-DA77411EF229}" srcOrd="0" destOrd="0" presId="urn:microsoft.com/office/officeart/2005/8/layout/hList1"/>
    <dgm:cxn modelId="{330CC051-8F55-4C8F-8DA6-88BFB3F60156}" type="presParOf" srcId="{BC2EFB9C-0E62-4301-89BF-C6529D9C07FB}" destId="{1A859593-F301-4CC0-8E4B-A52812628B0B}" srcOrd="1" destOrd="0" presId="urn:microsoft.com/office/officeart/2005/8/layout/hList1"/>
    <dgm:cxn modelId="{0FF84DBE-91B5-4177-AE22-9AFCA2A6E638}" type="presParOf" srcId="{1B6C435E-C3BD-4FA7-84CF-4D3A7C897181}" destId="{5E5B38FD-61BC-4B1E-BCE6-4F91D1E4FAA7}" srcOrd="3" destOrd="0" presId="urn:microsoft.com/office/officeart/2005/8/layout/hList1"/>
    <dgm:cxn modelId="{21BF4A24-3B5D-4E2D-9581-D63E0E1E0E27}" type="presParOf" srcId="{1B6C435E-C3BD-4FA7-84CF-4D3A7C897181}" destId="{B80C6E46-9625-48AB-A149-64F794A0721D}" srcOrd="4" destOrd="0" presId="urn:microsoft.com/office/officeart/2005/8/layout/hList1"/>
    <dgm:cxn modelId="{EDEDEC48-43BC-4A28-93FD-3B2C8BFE7C52}" type="presParOf" srcId="{B80C6E46-9625-48AB-A149-64F794A0721D}" destId="{43CE3C03-1074-4B0F-9D55-7B321E01E1EF}" srcOrd="0" destOrd="0" presId="urn:microsoft.com/office/officeart/2005/8/layout/hList1"/>
    <dgm:cxn modelId="{A4995976-25F5-472E-9452-1ECD583C72EC}" type="presParOf" srcId="{B80C6E46-9625-48AB-A149-64F794A0721D}" destId="{E277F152-4ADB-465B-B915-55FFD153961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F44D1715-4F4A-4C60-B941-43FD42681BC7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l-GR"/>
        </a:p>
      </dgm:t>
    </dgm:pt>
    <dgm:pt modelId="{99A0CCE3-2C4A-4836-BA0C-ECB6787C723A}">
      <dgm:prSet/>
      <dgm:spPr/>
      <dgm:t>
        <a:bodyPr/>
        <a:lstStyle/>
        <a:p>
          <a:pPr rtl="0"/>
          <a:r>
            <a:rPr lang="de-DE" dirty="0" smtClean="0"/>
            <a:t>Das fünfte Thema: </a:t>
          </a:r>
          <a:r>
            <a:rPr lang="de-DE" b="1" dirty="0" smtClean="0">
              <a:solidFill>
                <a:srgbClr val="FF0000"/>
              </a:solidFill>
            </a:rPr>
            <a:t>Lebensmittel</a:t>
          </a:r>
          <a:endParaRPr lang="el-GR" b="1" dirty="0">
            <a:solidFill>
              <a:srgbClr val="FF0000"/>
            </a:solidFill>
          </a:endParaRPr>
        </a:p>
      </dgm:t>
    </dgm:pt>
    <dgm:pt modelId="{9D9285CE-33F8-473C-948B-8544249DFA68}" type="parTrans" cxnId="{5FABC6F1-62B5-4CD0-B2E5-77C590C00EC3}">
      <dgm:prSet/>
      <dgm:spPr/>
      <dgm:t>
        <a:bodyPr/>
        <a:lstStyle/>
        <a:p>
          <a:endParaRPr lang="el-GR"/>
        </a:p>
      </dgm:t>
    </dgm:pt>
    <dgm:pt modelId="{EEF9E856-70D0-48FD-9878-E2ADD2A29F57}" type="sibTrans" cxnId="{5FABC6F1-62B5-4CD0-B2E5-77C590C00EC3}">
      <dgm:prSet/>
      <dgm:spPr/>
      <dgm:t>
        <a:bodyPr/>
        <a:lstStyle/>
        <a:p>
          <a:endParaRPr lang="el-GR"/>
        </a:p>
      </dgm:t>
    </dgm:pt>
    <dgm:pt modelId="{D2686FD7-63D6-4797-8C2C-4B3206EA1631}">
      <dgm:prSet/>
      <dgm:spPr/>
      <dgm:t>
        <a:bodyPr/>
        <a:lstStyle/>
        <a:p>
          <a:pPr rtl="0"/>
          <a:r>
            <a:rPr lang="de-DE" dirty="0" smtClean="0"/>
            <a:t>wie </a:t>
          </a:r>
          <a:r>
            <a:rPr lang="de-DE" b="1" dirty="0" smtClean="0"/>
            <a:t>Lebensmittelverschwendung </a:t>
          </a:r>
          <a:r>
            <a:rPr lang="de-DE" dirty="0" smtClean="0"/>
            <a:t>vermeiden. </a:t>
          </a:r>
          <a:endParaRPr lang="el-GR" dirty="0"/>
        </a:p>
      </dgm:t>
    </dgm:pt>
    <dgm:pt modelId="{A3FB5580-E567-4F93-B7C3-FCF4D3B81A9A}" type="parTrans" cxnId="{7150AC9B-6C5B-4459-A5F0-7EACD8BFDA7C}">
      <dgm:prSet/>
      <dgm:spPr/>
      <dgm:t>
        <a:bodyPr/>
        <a:lstStyle/>
        <a:p>
          <a:endParaRPr lang="el-GR"/>
        </a:p>
      </dgm:t>
    </dgm:pt>
    <dgm:pt modelId="{BE68F78F-BDEA-49B1-A0AC-72BB07A83206}" type="sibTrans" cxnId="{7150AC9B-6C5B-4459-A5F0-7EACD8BFDA7C}">
      <dgm:prSet/>
      <dgm:spPr/>
      <dgm:t>
        <a:bodyPr/>
        <a:lstStyle/>
        <a:p>
          <a:endParaRPr lang="el-GR"/>
        </a:p>
      </dgm:t>
    </dgm:pt>
    <dgm:pt modelId="{7BC5040A-C052-44EE-AA7C-85B4A910832A}">
      <dgm:prSet/>
      <dgm:spPr/>
      <dgm:t>
        <a:bodyPr/>
        <a:lstStyle/>
        <a:p>
          <a:pPr rtl="0"/>
          <a:r>
            <a:rPr lang="de-DE" dirty="0" smtClean="0"/>
            <a:t>Besuchen eine </a:t>
          </a:r>
          <a:r>
            <a:rPr lang="de-DE" b="1" dirty="0" smtClean="0">
              <a:solidFill>
                <a:srgbClr val="FF0000"/>
              </a:solidFill>
            </a:rPr>
            <a:t>Bio-Firma</a:t>
          </a:r>
          <a:r>
            <a:rPr lang="de-DE" dirty="0" smtClean="0"/>
            <a:t>, die Dünger aus Bioabfall gewinnt. </a:t>
          </a:r>
          <a:endParaRPr lang="el-GR" dirty="0"/>
        </a:p>
      </dgm:t>
    </dgm:pt>
    <dgm:pt modelId="{0680CD3B-418E-4A38-8F19-CBCEE5D17ECB}" type="parTrans" cxnId="{F86DFFD0-2F58-4ED2-B54D-92FCC595FB7E}">
      <dgm:prSet/>
      <dgm:spPr/>
      <dgm:t>
        <a:bodyPr/>
        <a:lstStyle/>
        <a:p>
          <a:endParaRPr lang="el-GR"/>
        </a:p>
      </dgm:t>
    </dgm:pt>
    <dgm:pt modelId="{A80E3381-2E9A-4193-92B2-1FC5738ED12C}" type="sibTrans" cxnId="{F86DFFD0-2F58-4ED2-B54D-92FCC595FB7E}">
      <dgm:prSet/>
      <dgm:spPr/>
      <dgm:t>
        <a:bodyPr/>
        <a:lstStyle/>
        <a:p>
          <a:endParaRPr lang="el-GR"/>
        </a:p>
      </dgm:t>
    </dgm:pt>
    <dgm:pt modelId="{9F9C8C23-1EA3-4E01-934A-1601A79E71D8}">
      <dgm:prSet/>
      <dgm:spPr/>
      <dgm:t>
        <a:bodyPr/>
        <a:lstStyle/>
        <a:p>
          <a:pPr rtl="0"/>
          <a:r>
            <a:rPr lang="de-DE" dirty="0" smtClean="0"/>
            <a:t>Die </a:t>
          </a:r>
          <a:r>
            <a:rPr lang="de-DE" b="1" dirty="0" smtClean="0">
              <a:solidFill>
                <a:srgbClr val="FF0000"/>
              </a:solidFill>
            </a:rPr>
            <a:t>Schul-STEM-AG </a:t>
          </a:r>
          <a:r>
            <a:rPr lang="de-DE" dirty="0" smtClean="0"/>
            <a:t>präsentiert eine App zum kontrollierten Pflanzengießen.</a:t>
          </a:r>
          <a:endParaRPr lang="el-GR" dirty="0"/>
        </a:p>
      </dgm:t>
    </dgm:pt>
    <dgm:pt modelId="{4E4C0493-524B-41F1-B858-B79194194AA0}" type="parTrans" cxnId="{953361E0-8565-4DD8-A70A-E7BC58C0DF62}">
      <dgm:prSet/>
      <dgm:spPr/>
      <dgm:t>
        <a:bodyPr/>
        <a:lstStyle/>
        <a:p>
          <a:endParaRPr lang="el-GR"/>
        </a:p>
      </dgm:t>
    </dgm:pt>
    <dgm:pt modelId="{E09E16A7-4E4D-4FBC-A628-C6705DDC779F}" type="sibTrans" cxnId="{953361E0-8565-4DD8-A70A-E7BC58C0DF62}">
      <dgm:prSet/>
      <dgm:spPr/>
      <dgm:t>
        <a:bodyPr/>
        <a:lstStyle/>
        <a:p>
          <a:endParaRPr lang="el-GR"/>
        </a:p>
      </dgm:t>
    </dgm:pt>
    <dgm:pt modelId="{876226EF-BEBB-4323-B018-4C8A74F2F31B}" type="pres">
      <dgm:prSet presAssocID="{F44D1715-4F4A-4C60-B941-43FD42681BC7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01AA4433-86ED-46E3-AE12-D74A1C544FA3}" type="pres">
      <dgm:prSet presAssocID="{99A0CCE3-2C4A-4836-BA0C-ECB6787C723A}" presName="circle1" presStyleLbl="node1" presStyleIdx="0" presStyleCnt="4"/>
      <dgm:spPr/>
    </dgm:pt>
    <dgm:pt modelId="{BFC8CDA9-E64A-4D0C-A1B1-16529F90D545}" type="pres">
      <dgm:prSet presAssocID="{99A0CCE3-2C4A-4836-BA0C-ECB6787C723A}" presName="space" presStyleCnt="0"/>
      <dgm:spPr/>
    </dgm:pt>
    <dgm:pt modelId="{63D02406-CCC3-4D4D-9998-2E3756BE0A16}" type="pres">
      <dgm:prSet presAssocID="{99A0CCE3-2C4A-4836-BA0C-ECB6787C723A}" presName="rect1" presStyleLbl="alignAcc1" presStyleIdx="0" presStyleCnt="4"/>
      <dgm:spPr/>
    </dgm:pt>
    <dgm:pt modelId="{1B35E580-C652-4872-B8FC-8CB0574D50B0}" type="pres">
      <dgm:prSet presAssocID="{D2686FD7-63D6-4797-8C2C-4B3206EA1631}" presName="vertSpace2" presStyleLbl="node1" presStyleIdx="0" presStyleCnt="4"/>
      <dgm:spPr/>
    </dgm:pt>
    <dgm:pt modelId="{400AEB12-D1B5-4603-AF5C-02DB808BDDA7}" type="pres">
      <dgm:prSet presAssocID="{D2686FD7-63D6-4797-8C2C-4B3206EA1631}" presName="circle2" presStyleLbl="node1" presStyleIdx="1" presStyleCnt="4"/>
      <dgm:spPr/>
    </dgm:pt>
    <dgm:pt modelId="{238B7501-20B9-4CFC-8F1F-5AEF9154CA56}" type="pres">
      <dgm:prSet presAssocID="{D2686FD7-63D6-4797-8C2C-4B3206EA1631}" presName="rect2" presStyleLbl="alignAcc1" presStyleIdx="1" presStyleCnt="4"/>
      <dgm:spPr/>
    </dgm:pt>
    <dgm:pt modelId="{C4C8F745-82FF-47DB-9459-07C19106FB17}" type="pres">
      <dgm:prSet presAssocID="{7BC5040A-C052-44EE-AA7C-85B4A910832A}" presName="vertSpace3" presStyleLbl="node1" presStyleIdx="1" presStyleCnt="4"/>
      <dgm:spPr/>
    </dgm:pt>
    <dgm:pt modelId="{CF4FB693-42B9-4FCE-B56A-B5326FC5D1C6}" type="pres">
      <dgm:prSet presAssocID="{7BC5040A-C052-44EE-AA7C-85B4A910832A}" presName="circle3" presStyleLbl="node1" presStyleIdx="2" presStyleCnt="4"/>
      <dgm:spPr/>
    </dgm:pt>
    <dgm:pt modelId="{6FABC5B4-49D9-4551-B608-E636017B505E}" type="pres">
      <dgm:prSet presAssocID="{7BC5040A-C052-44EE-AA7C-85B4A910832A}" presName="rect3" presStyleLbl="alignAcc1" presStyleIdx="2" presStyleCnt="4"/>
      <dgm:spPr/>
    </dgm:pt>
    <dgm:pt modelId="{E6CEAF4D-C70E-4773-BDE4-186A8DB39ED3}" type="pres">
      <dgm:prSet presAssocID="{9F9C8C23-1EA3-4E01-934A-1601A79E71D8}" presName="vertSpace4" presStyleLbl="node1" presStyleIdx="2" presStyleCnt="4"/>
      <dgm:spPr/>
    </dgm:pt>
    <dgm:pt modelId="{71C54C76-DC79-49A4-8FAE-985CE38B2704}" type="pres">
      <dgm:prSet presAssocID="{9F9C8C23-1EA3-4E01-934A-1601A79E71D8}" presName="circle4" presStyleLbl="node1" presStyleIdx="3" presStyleCnt="4"/>
      <dgm:spPr/>
    </dgm:pt>
    <dgm:pt modelId="{34A4C7DC-700E-408D-B456-091D261DF6DE}" type="pres">
      <dgm:prSet presAssocID="{9F9C8C23-1EA3-4E01-934A-1601A79E71D8}" presName="rect4" presStyleLbl="alignAcc1" presStyleIdx="3" presStyleCnt="4"/>
      <dgm:spPr/>
    </dgm:pt>
    <dgm:pt modelId="{BE817049-084A-43B7-8F3E-B2BC8F711EF0}" type="pres">
      <dgm:prSet presAssocID="{99A0CCE3-2C4A-4836-BA0C-ECB6787C723A}" presName="rect1ParTxNoCh" presStyleLbl="alignAcc1" presStyleIdx="3" presStyleCnt="4">
        <dgm:presLayoutVars>
          <dgm:chMax val="1"/>
          <dgm:bulletEnabled val="1"/>
        </dgm:presLayoutVars>
      </dgm:prSet>
      <dgm:spPr/>
    </dgm:pt>
    <dgm:pt modelId="{282779CA-E558-4251-85FA-51EEC57D2363}" type="pres">
      <dgm:prSet presAssocID="{D2686FD7-63D6-4797-8C2C-4B3206EA1631}" presName="rect2ParTxNoCh" presStyleLbl="alignAcc1" presStyleIdx="3" presStyleCnt="4">
        <dgm:presLayoutVars>
          <dgm:chMax val="1"/>
          <dgm:bulletEnabled val="1"/>
        </dgm:presLayoutVars>
      </dgm:prSet>
      <dgm:spPr/>
    </dgm:pt>
    <dgm:pt modelId="{6C3FA820-8875-45DF-82EA-A14886320F38}" type="pres">
      <dgm:prSet presAssocID="{7BC5040A-C052-44EE-AA7C-85B4A910832A}" presName="rect3ParTxNoCh" presStyleLbl="alignAcc1" presStyleIdx="3" presStyleCnt="4">
        <dgm:presLayoutVars>
          <dgm:chMax val="1"/>
          <dgm:bulletEnabled val="1"/>
        </dgm:presLayoutVars>
      </dgm:prSet>
      <dgm:spPr/>
    </dgm:pt>
    <dgm:pt modelId="{1D62B2CE-57C8-4D06-A4D1-B289B3650813}" type="pres">
      <dgm:prSet presAssocID="{9F9C8C23-1EA3-4E01-934A-1601A79E71D8}" presName="rect4ParTxNoCh" presStyleLbl="alignAcc1" presStyleIdx="3" presStyleCnt="4">
        <dgm:presLayoutVars>
          <dgm:chMax val="1"/>
          <dgm:bulletEnabled val="1"/>
        </dgm:presLayoutVars>
      </dgm:prSet>
      <dgm:spPr/>
    </dgm:pt>
  </dgm:ptLst>
  <dgm:cxnLst>
    <dgm:cxn modelId="{7150AC9B-6C5B-4459-A5F0-7EACD8BFDA7C}" srcId="{F44D1715-4F4A-4C60-B941-43FD42681BC7}" destId="{D2686FD7-63D6-4797-8C2C-4B3206EA1631}" srcOrd="1" destOrd="0" parTransId="{A3FB5580-E567-4F93-B7C3-FCF4D3B81A9A}" sibTransId="{BE68F78F-BDEA-49B1-A0AC-72BB07A83206}"/>
    <dgm:cxn modelId="{F1234FC6-77F8-40AB-866D-E26C2A21AC1E}" type="presOf" srcId="{99A0CCE3-2C4A-4836-BA0C-ECB6787C723A}" destId="{63D02406-CCC3-4D4D-9998-2E3756BE0A16}" srcOrd="0" destOrd="0" presId="urn:microsoft.com/office/officeart/2005/8/layout/target3"/>
    <dgm:cxn modelId="{D8922D83-5CB9-495E-A094-BAFE643C652B}" type="presOf" srcId="{99A0CCE3-2C4A-4836-BA0C-ECB6787C723A}" destId="{BE817049-084A-43B7-8F3E-B2BC8F711EF0}" srcOrd="1" destOrd="0" presId="urn:microsoft.com/office/officeart/2005/8/layout/target3"/>
    <dgm:cxn modelId="{252C23A6-E7BA-4B5D-B618-0A9AABF41DCD}" type="presOf" srcId="{F44D1715-4F4A-4C60-B941-43FD42681BC7}" destId="{876226EF-BEBB-4323-B018-4C8A74F2F31B}" srcOrd="0" destOrd="0" presId="urn:microsoft.com/office/officeart/2005/8/layout/target3"/>
    <dgm:cxn modelId="{5FABC6F1-62B5-4CD0-B2E5-77C590C00EC3}" srcId="{F44D1715-4F4A-4C60-B941-43FD42681BC7}" destId="{99A0CCE3-2C4A-4836-BA0C-ECB6787C723A}" srcOrd="0" destOrd="0" parTransId="{9D9285CE-33F8-473C-948B-8544249DFA68}" sibTransId="{EEF9E856-70D0-48FD-9878-E2ADD2A29F57}"/>
    <dgm:cxn modelId="{05AFD283-6C59-48E2-98D1-E55F345E4023}" type="presOf" srcId="{7BC5040A-C052-44EE-AA7C-85B4A910832A}" destId="{6FABC5B4-49D9-4551-B608-E636017B505E}" srcOrd="0" destOrd="0" presId="urn:microsoft.com/office/officeart/2005/8/layout/target3"/>
    <dgm:cxn modelId="{B91FA525-902A-4EF8-9446-AD858B462B5D}" type="presOf" srcId="{D2686FD7-63D6-4797-8C2C-4B3206EA1631}" destId="{282779CA-E558-4251-85FA-51EEC57D2363}" srcOrd="1" destOrd="0" presId="urn:microsoft.com/office/officeart/2005/8/layout/target3"/>
    <dgm:cxn modelId="{953361E0-8565-4DD8-A70A-E7BC58C0DF62}" srcId="{F44D1715-4F4A-4C60-B941-43FD42681BC7}" destId="{9F9C8C23-1EA3-4E01-934A-1601A79E71D8}" srcOrd="3" destOrd="0" parTransId="{4E4C0493-524B-41F1-B858-B79194194AA0}" sibTransId="{E09E16A7-4E4D-4FBC-A628-C6705DDC779F}"/>
    <dgm:cxn modelId="{1A1835FE-294D-40A5-AA2A-C05D1857EEA3}" type="presOf" srcId="{D2686FD7-63D6-4797-8C2C-4B3206EA1631}" destId="{238B7501-20B9-4CFC-8F1F-5AEF9154CA56}" srcOrd="0" destOrd="0" presId="urn:microsoft.com/office/officeart/2005/8/layout/target3"/>
    <dgm:cxn modelId="{7B5FCAB9-9FEC-46E0-9C79-63BB0D3E19CF}" type="presOf" srcId="{9F9C8C23-1EA3-4E01-934A-1601A79E71D8}" destId="{34A4C7DC-700E-408D-B456-091D261DF6DE}" srcOrd="0" destOrd="0" presId="urn:microsoft.com/office/officeart/2005/8/layout/target3"/>
    <dgm:cxn modelId="{F949A2FF-3E73-4931-A027-800B6954D045}" type="presOf" srcId="{7BC5040A-C052-44EE-AA7C-85B4A910832A}" destId="{6C3FA820-8875-45DF-82EA-A14886320F38}" srcOrd="1" destOrd="0" presId="urn:microsoft.com/office/officeart/2005/8/layout/target3"/>
    <dgm:cxn modelId="{F86DFFD0-2F58-4ED2-B54D-92FCC595FB7E}" srcId="{F44D1715-4F4A-4C60-B941-43FD42681BC7}" destId="{7BC5040A-C052-44EE-AA7C-85B4A910832A}" srcOrd="2" destOrd="0" parTransId="{0680CD3B-418E-4A38-8F19-CBCEE5D17ECB}" sibTransId="{A80E3381-2E9A-4193-92B2-1FC5738ED12C}"/>
    <dgm:cxn modelId="{9C8A2B5D-9006-4E8B-8E26-114BFB9DCC73}" type="presOf" srcId="{9F9C8C23-1EA3-4E01-934A-1601A79E71D8}" destId="{1D62B2CE-57C8-4D06-A4D1-B289B3650813}" srcOrd="1" destOrd="0" presId="urn:microsoft.com/office/officeart/2005/8/layout/target3"/>
    <dgm:cxn modelId="{F381FBB0-A5D6-4A67-808F-793D4ABEFFDD}" type="presParOf" srcId="{876226EF-BEBB-4323-B018-4C8A74F2F31B}" destId="{01AA4433-86ED-46E3-AE12-D74A1C544FA3}" srcOrd="0" destOrd="0" presId="urn:microsoft.com/office/officeart/2005/8/layout/target3"/>
    <dgm:cxn modelId="{26589763-679B-4AE3-8CA8-56C6A018DDF8}" type="presParOf" srcId="{876226EF-BEBB-4323-B018-4C8A74F2F31B}" destId="{BFC8CDA9-E64A-4D0C-A1B1-16529F90D545}" srcOrd="1" destOrd="0" presId="urn:microsoft.com/office/officeart/2005/8/layout/target3"/>
    <dgm:cxn modelId="{5E337241-9501-4253-A1DC-4FE9A3EBD5E3}" type="presParOf" srcId="{876226EF-BEBB-4323-B018-4C8A74F2F31B}" destId="{63D02406-CCC3-4D4D-9998-2E3756BE0A16}" srcOrd="2" destOrd="0" presId="urn:microsoft.com/office/officeart/2005/8/layout/target3"/>
    <dgm:cxn modelId="{A21D9537-67E6-4702-B8B3-5C245884AAF9}" type="presParOf" srcId="{876226EF-BEBB-4323-B018-4C8A74F2F31B}" destId="{1B35E580-C652-4872-B8FC-8CB0574D50B0}" srcOrd="3" destOrd="0" presId="urn:microsoft.com/office/officeart/2005/8/layout/target3"/>
    <dgm:cxn modelId="{5B8F26F3-BA96-4948-9C52-14BF8934ADAE}" type="presParOf" srcId="{876226EF-BEBB-4323-B018-4C8A74F2F31B}" destId="{400AEB12-D1B5-4603-AF5C-02DB808BDDA7}" srcOrd="4" destOrd="0" presId="urn:microsoft.com/office/officeart/2005/8/layout/target3"/>
    <dgm:cxn modelId="{FB0F0EEC-014C-48B6-9D2B-21E112DA8BE8}" type="presParOf" srcId="{876226EF-BEBB-4323-B018-4C8A74F2F31B}" destId="{238B7501-20B9-4CFC-8F1F-5AEF9154CA56}" srcOrd="5" destOrd="0" presId="urn:microsoft.com/office/officeart/2005/8/layout/target3"/>
    <dgm:cxn modelId="{084B4D45-E1A7-4CDA-B39E-4B4FF72715C5}" type="presParOf" srcId="{876226EF-BEBB-4323-B018-4C8A74F2F31B}" destId="{C4C8F745-82FF-47DB-9459-07C19106FB17}" srcOrd="6" destOrd="0" presId="urn:microsoft.com/office/officeart/2005/8/layout/target3"/>
    <dgm:cxn modelId="{F74653CE-7472-4925-ACA3-592420358FB2}" type="presParOf" srcId="{876226EF-BEBB-4323-B018-4C8A74F2F31B}" destId="{CF4FB693-42B9-4FCE-B56A-B5326FC5D1C6}" srcOrd="7" destOrd="0" presId="urn:microsoft.com/office/officeart/2005/8/layout/target3"/>
    <dgm:cxn modelId="{879DF217-C869-42BC-B5AC-598B7422A6CE}" type="presParOf" srcId="{876226EF-BEBB-4323-B018-4C8A74F2F31B}" destId="{6FABC5B4-49D9-4551-B608-E636017B505E}" srcOrd="8" destOrd="0" presId="urn:microsoft.com/office/officeart/2005/8/layout/target3"/>
    <dgm:cxn modelId="{D1FA206A-78BC-47C1-BB66-BF58750F2CAC}" type="presParOf" srcId="{876226EF-BEBB-4323-B018-4C8A74F2F31B}" destId="{E6CEAF4D-C70E-4773-BDE4-186A8DB39ED3}" srcOrd="9" destOrd="0" presId="urn:microsoft.com/office/officeart/2005/8/layout/target3"/>
    <dgm:cxn modelId="{A3C66A21-5474-4FFD-B3F1-D8B2F39AA9CC}" type="presParOf" srcId="{876226EF-BEBB-4323-B018-4C8A74F2F31B}" destId="{71C54C76-DC79-49A4-8FAE-985CE38B2704}" srcOrd="10" destOrd="0" presId="urn:microsoft.com/office/officeart/2005/8/layout/target3"/>
    <dgm:cxn modelId="{59E813F1-D208-4C38-86AD-2FE5290D17A7}" type="presParOf" srcId="{876226EF-BEBB-4323-B018-4C8A74F2F31B}" destId="{34A4C7DC-700E-408D-B456-091D261DF6DE}" srcOrd="11" destOrd="0" presId="urn:microsoft.com/office/officeart/2005/8/layout/target3"/>
    <dgm:cxn modelId="{7EE29E85-42DC-4B76-A466-8BFC8D06F19E}" type="presParOf" srcId="{876226EF-BEBB-4323-B018-4C8A74F2F31B}" destId="{BE817049-084A-43B7-8F3E-B2BC8F711EF0}" srcOrd="12" destOrd="0" presId="urn:microsoft.com/office/officeart/2005/8/layout/target3"/>
    <dgm:cxn modelId="{DB0357D2-0D91-4E90-89F1-C3AED3BA8DEB}" type="presParOf" srcId="{876226EF-BEBB-4323-B018-4C8A74F2F31B}" destId="{282779CA-E558-4251-85FA-51EEC57D2363}" srcOrd="13" destOrd="0" presId="urn:microsoft.com/office/officeart/2005/8/layout/target3"/>
    <dgm:cxn modelId="{F5212507-108A-44AE-B01C-552C5650B6C7}" type="presParOf" srcId="{876226EF-BEBB-4323-B018-4C8A74F2F31B}" destId="{6C3FA820-8875-45DF-82EA-A14886320F38}" srcOrd="14" destOrd="0" presId="urn:microsoft.com/office/officeart/2005/8/layout/target3"/>
    <dgm:cxn modelId="{A7CF1EF1-C419-4B8C-8D5D-EDE963249D11}" type="presParOf" srcId="{876226EF-BEBB-4323-B018-4C8A74F2F31B}" destId="{1D62B2CE-57C8-4D06-A4D1-B289B3650813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FA80A6F2-30B1-4B05-A942-3DDBF40BF899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l-GR"/>
        </a:p>
      </dgm:t>
    </dgm:pt>
    <dgm:pt modelId="{0BB071E8-1D67-4897-B278-7FEBAE9E44D4}">
      <dgm:prSet/>
      <dgm:spPr/>
      <dgm:t>
        <a:bodyPr/>
        <a:lstStyle/>
        <a:p>
          <a:pPr rtl="0"/>
          <a:r>
            <a:rPr lang="de-DE" dirty="0" smtClean="0"/>
            <a:t>Unsere  Projekterfahrungen zu einem Leitfaden </a:t>
          </a:r>
          <a:r>
            <a:rPr lang="de-DE" b="1" dirty="0" smtClean="0">
              <a:solidFill>
                <a:schemeClr val="accent3">
                  <a:lumMod val="75000"/>
                </a:schemeClr>
              </a:solidFill>
            </a:rPr>
            <a:t>für eine nachhaltige Schule </a:t>
          </a:r>
          <a:r>
            <a:rPr lang="de-DE" dirty="0" smtClean="0"/>
            <a:t>zusammenfassen. </a:t>
          </a:r>
          <a:endParaRPr lang="el-GR" dirty="0"/>
        </a:p>
      </dgm:t>
    </dgm:pt>
    <dgm:pt modelId="{F54D68C2-D7CF-42C4-8943-85B7A2A94893}" type="parTrans" cxnId="{19D25D24-9AC9-4401-878C-07F6E2B7C7CC}">
      <dgm:prSet/>
      <dgm:spPr/>
      <dgm:t>
        <a:bodyPr/>
        <a:lstStyle/>
        <a:p>
          <a:endParaRPr lang="el-GR"/>
        </a:p>
      </dgm:t>
    </dgm:pt>
    <dgm:pt modelId="{27403A95-6704-4483-AAE2-4B49FBC3BBE1}" type="sibTrans" cxnId="{19D25D24-9AC9-4401-878C-07F6E2B7C7CC}">
      <dgm:prSet/>
      <dgm:spPr/>
      <dgm:t>
        <a:bodyPr/>
        <a:lstStyle/>
        <a:p>
          <a:endParaRPr lang="el-GR"/>
        </a:p>
      </dgm:t>
    </dgm:pt>
    <dgm:pt modelId="{11D08841-A7E5-4FBB-9B98-84827F95F308}" type="pres">
      <dgm:prSet presAssocID="{FA80A6F2-30B1-4B05-A942-3DDBF40BF899}" presName="compositeShape" presStyleCnt="0">
        <dgm:presLayoutVars>
          <dgm:chMax val="7"/>
          <dgm:dir/>
          <dgm:resizeHandles val="exact"/>
        </dgm:presLayoutVars>
      </dgm:prSet>
      <dgm:spPr/>
    </dgm:pt>
    <dgm:pt modelId="{36123F57-1153-4464-B0B4-D41506720FC0}" type="pres">
      <dgm:prSet presAssocID="{0BB071E8-1D67-4897-B278-7FEBAE9E44D4}" presName="circ1TxSh" presStyleLbl="vennNode1" presStyleIdx="0" presStyleCnt="1"/>
      <dgm:spPr/>
    </dgm:pt>
  </dgm:ptLst>
  <dgm:cxnLst>
    <dgm:cxn modelId="{DF82F014-EA93-439F-B070-6A53A4494884}" type="presOf" srcId="{FA80A6F2-30B1-4B05-A942-3DDBF40BF899}" destId="{11D08841-A7E5-4FBB-9B98-84827F95F308}" srcOrd="0" destOrd="0" presId="urn:microsoft.com/office/officeart/2005/8/layout/venn1"/>
    <dgm:cxn modelId="{971D5140-C61B-495C-A08D-4E7254FD1164}" type="presOf" srcId="{0BB071E8-1D67-4897-B278-7FEBAE9E44D4}" destId="{36123F57-1153-4464-B0B4-D41506720FC0}" srcOrd="0" destOrd="0" presId="urn:microsoft.com/office/officeart/2005/8/layout/venn1"/>
    <dgm:cxn modelId="{19D25D24-9AC9-4401-878C-07F6E2B7C7CC}" srcId="{FA80A6F2-30B1-4B05-A942-3DDBF40BF899}" destId="{0BB071E8-1D67-4897-B278-7FEBAE9E44D4}" srcOrd="0" destOrd="0" parTransId="{F54D68C2-D7CF-42C4-8943-85B7A2A94893}" sibTransId="{27403A95-6704-4483-AAE2-4B49FBC3BBE1}"/>
    <dgm:cxn modelId="{780643CF-D283-4520-8354-590D4C411678}" type="presParOf" srcId="{11D08841-A7E5-4FBB-9B98-84827F95F308}" destId="{36123F57-1153-4464-B0B4-D41506720FC0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32B7BFD-8C9A-48CF-83EE-8D39CB5AAC29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60E540F5-FC65-4F85-A40C-C0453863FF43}">
      <dgm:prSet/>
      <dgm:spPr/>
      <dgm:t>
        <a:bodyPr/>
        <a:lstStyle/>
        <a:p>
          <a:pPr rtl="0"/>
          <a:r>
            <a:rPr lang="de-DE" b="1" dirty="0" smtClean="0"/>
            <a:t>Prinzip,</a:t>
          </a:r>
          <a:r>
            <a:rPr lang="de-DE" dirty="0" smtClean="0"/>
            <a:t> nach dem </a:t>
          </a:r>
          <a:r>
            <a:rPr lang="de-DE" u="sng" dirty="0" smtClean="0">
              <a:solidFill>
                <a:srgbClr val="FF0000"/>
              </a:solidFill>
            </a:rPr>
            <a:t>nicht mehr verbraucht werden darf</a:t>
          </a:r>
          <a:r>
            <a:rPr lang="de-DE" dirty="0" smtClean="0"/>
            <a:t>, als jeweils </a:t>
          </a:r>
          <a:r>
            <a:rPr lang="de-DE" dirty="0" smtClean="0">
              <a:solidFill>
                <a:schemeClr val="accent3">
                  <a:lumMod val="20000"/>
                  <a:lumOff val="80000"/>
                </a:schemeClr>
              </a:solidFill>
            </a:rPr>
            <a:t>nachwachsen</a:t>
          </a:r>
          <a:r>
            <a:rPr lang="de-DE" dirty="0" smtClean="0"/>
            <a:t>, sich </a:t>
          </a:r>
          <a:r>
            <a:rPr lang="de-DE" dirty="0" smtClean="0">
              <a:solidFill>
                <a:schemeClr val="accent6">
                  <a:lumMod val="75000"/>
                </a:schemeClr>
              </a:solidFill>
            </a:rPr>
            <a:t>regenerieren</a:t>
          </a:r>
          <a:r>
            <a:rPr lang="de-DE" dirty="0" smtClean="0"/>
            <a:t>, künftig wieder bereitgestellt werden kann. </a:t>
          </a:r>
          <a:endParaRPr lang="el-GR" dirty="0"/>
        </a:p>
      </dgm:t>
    </dgm:pt>
    <dgm:pt modelId="{25478AF0-C5A7-4F8F-B4AC-086109D8B752}" type="parTrans" cxnId="{90B4C50C-9EF9-49DE-B0E2-F806297AD7CE}">
      <dgm:prSet/>
      <dgm:spPr/>
      <dgm:t>
        <a:bodyPr/>
        <a:lstStyle/>
        <a:p>
          <a:endParaRPr lang="el-GR"/>
        </a:p>
      </dgm:t>
    </dgm:pt>
    <dgm:pt modelId="{23E5B622-7143-4658-B42E-2F92372D234A}" type="sibTrans" cxnId="{90B4C50C-9EF9-49DE-B0E2-F806297AD7CE}">
      <dgm:prSet/>
      <dgm:spPr/>
      <dgm:t>
        <a:bodyPr/>
        <a:lstStyle/>
        <a:p>
          <a:endParaRPr lang="el-GR"/>
        </a:p>
      </dgm:t>
    </dgm:pt>
    <dgm:pt modelId="{CFFA9723-5EEA-45E5-A7AE-AE794F256BAD}">
      <dgm:prSet/>
      <dgm:spPr/>
      <dgm:t>
        <a:bodyPr/>
        <a:lstStyle/>
        <a:p>
          <a:pPr rtl="0"/>
          <a:r>
            <a:rPr lang="en-US" dirty="0" smtClean="0"/>
            <a:t>Principle according to </a:t>
          </a:r>
          <a:r>
            <a:rPr lang="en-US" u="sng" dirty="0" smtClean="0"/>
            <a:t>which </a:t>
          </a:r>
          <a:r>
            <a:rPr lang="en-US" u="sng" dirty="0" smtClean="0">
              <a:solidFill>
                <a:srgbClr val="FF0000"/>
              </a:solidFill>
            </a:rPr>
            <a:t>no more may be consumed</a:t>
          </a:r>
          <a:r>
            <a:rPr lang="en-US" dirty="0" smtClean="0">
              <a:solidFill>
                <a:srgbClr val="FF0000"/>
              </a:solidFill>
            </a:rPr>
            <a:t> </a:t>
          </a:r>
          <a:r>
            <a:rPr lang="en-US" dirty="0" smtClean="0"/>
            <a:t>than </a:t>
          </a:r>
          <a:r>
            <a:rPr lang="en-US" dirty="0" smtClean="0">
              <a:solidFill>
                <a:schemeClr val="accent6">
                  <a:lumMod val="75000"/>
                </a:schemeClr>
              </a:solidFill>
            </a:rPr>
            <a:t>can grow back</a:t>
          </a:r>
          <a:r>
            <a:rPr lang="en-US" dirty="0" smtClean="0"/>
            <a:t>, regenerate and be made available again in the future. </a:t>
          </a:r>
          <a:endParaRPr lang="el-GR" dirty="0"/>
        </a:p>
      </dgm:t>
    </dgm:pt>
    <dgm:pt modelId="{9589F42A-DC80-4FF2-A0FB-517D7C18CA97}" type="parTrans" cxnId="{0ACEC04F-C788-49FA-A04B-25488F2E1109}">
      <dgm:prSet/>
      <dgm:spPr/>
      <dgm:t>
        <a:bodyPr/>
        <a:lstStyle/>
        <a:p>
          <a:endParaRPr lang="el-GR"/>
        </a:p>
      </dgm:t>
    </dgm:pt>
    <dgm:pt modelId="{83BA5486-C9C9-41C4-B5A2-58F626299198}" type="sibTrans" cxnId="{0ACEC04F-C788-49FA-A04B-25488F2E1109}">
      <dgm:prSet/>
      <dgm:spPr/>
      <dgm:t>
        <a:bodyPr/>
        <a:lstStyle/>
        <a:p>
          <a:endParaRPr lang="el-GR"/>
        </a:p>
      </dgm:t>
    </dgm:pt>
    <dgm:pt modelId="{C9728977-B897-48E9-8935-E76BD96C8668}" type="pres">
      <dgm:prSet presAssocID="{432B7BFD-8C9A-48CF-83EE-8D39CB5AAC29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l-GR"/>
        </a:p>
      </dgm:t>
    </dgm:pt>
    <dgm:pt modelId="{2C0B4B13-12B9-45F4-ABDB-CD887F197821}" type="pres">
      <dgm:prSet presAssocID="{60E540F5-FC65-4F85-A40C-C0453863FF43}" presName="linNode" presStyleCnt="0"/>
      <dgm:spPr/>
    </dgm:pt>
    <dgm:pt modelId="{AD4E9C81-3D2C-4806-8A27-90292C970DA7}" type="pres">
      <dgm:prSet presAssocID="{60E540F5-FC65-4F85-A40C-C0453863FF43}" presName="parentShp" presStyleLbl="node1" presStyleIdx="0" presStyleCnt="2" custScaleX="70620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5CA945A-940A-49C5-AA37-670C532D3B53}" type="pres">
      <dgm:prSet presAssocID="{60E540F5-FC65-4F85-A40C-C0453863FF43}" presName="childShp" presStyleLbl="bgAccFollowNode1" presStyleIdx="0" presStyleCnt="2">
        <dgm:presLayoutVars>
          <dgm:bulletEnabled val="1"/>
        </dgm:presLayoutVars>
      </dgm:prSet>
      <dgm:spPr/>
    </dgm:pt>
    <dgm:pt modelId="{DACB4825-9809-4129-958C-CB7F64385A50}" type="pres">
      <dgm:prSet presAssocID="{23E5B622-7143-4658-B42E-2F92372D234A}" presName="spacing" presStyleCnt="0"/>
      <dgm:spPr/>
    </dgm:pt>
    <dgm:pt modelId="{453E671C-00D1-4805-8CC7-458BEE3D266C}" type="pres">
      <dgm:prSet presAssocID="{CFFA9723-5EEA-45E5-A7AE-AE794F256BAD}" presName="linNode" presStyleCnt="0"/>
      <dgm:spPr/>
    </dgm:pt>
    <dgm:pt modelId="{A9216B58-861A-4F69-B211-4DF44A12D608}" type="pres">
      <dgm:prSet presAssocID="{CFFA9723-5EEA-45E5-A7AE-AE794F256BAD}" presName="parentShp" presStyleLbl="node1" presStyleIdx="1" presStyleCnt="2" custScaleX="65196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0A24CC3-129D-4397-86BA-B15281A6955E}" type="pres">
      <dgm:prSet presAssocID="{CFFA9723-5EEA-45E5-A7AE-AE794F256BAD}" presName="childShp" presStyleLbl="bgAccFollowNode1" presStyleIdx="1" presStyleCnt="2">
        <dgm:presLayoutVars>
          <dgm:bulletEnabled val="1"/>
        </dgm:presLayoutVars>
      </dgm:prSet>
      <dgm:spPr/>
    </dgm:pt>
  </dgm:ptLst>
  <dgm:cxnLst>
    <dgm:cxn modelId="{0ACEC04F-C788-49FA-A04B-25488F2E1109}" srcId="{432B7BFD-8C9A-48CF-83EE-8D39CB5AAC29}" destId="{CFFA9723-5EEA-45E5-A7AE-AE794F256BAD}" srcOrd="1" destOrd="0" parTransId="{9589F42A-DC80-4FF2-A0FB-517D7C18CA97}" sibTransId="{83BA5486-C9C9-41C4-B5A2-58F626299198}"/>
    <dgm:cxn modelId="{EB7C5165-ECDE-478A-9ECB-7CDAB499E4D7}" type="presOf" srcId="{CFFA9723-5EEA-45E5-A7AE-AE794F256BAD}" destId="{A9216B58-861A-4F69-B211-4DF44A12D608}" srcOrd="0" destOrd="0" presId="urn:microsoft.com/office/officeart/2005/8/layout/vList6"/>
    <dgm:cxn modelId="{BE44ECFA-571F-4453-B591-EE55A184316B}" type="presOf" srcId="{432B7BFD-8C9A-48CF-83EE-8D39CB5AAC29}" destId="{C9728977-B897-48E9-8935-E76BD96C8668}" srcOrd="0" destOrd="0" presId="urn:microsoft.com/office/officeart/2005/8/layout/vList6"/>
    <dgm:cxn modelId="{F590BF67-DCC7-43A6-B3B8-E025E408C6D0}" type="presOf" srcId="{60E540F5-FC65-4F85-A40C-C0453863FF43}" destId="{AD4E9C81-3D2C-4806-8A27-90292C970DA7}" srcOrd="0" destOrd="0" presId="urn:microsoft.com/office/officeart/2005/8/layout/vList6"/>
    <dgm:cxn modelId="{90B4C50C-9EF9-49DE-B0E2-F806297AD7CE}" srcId="{432B7BFD-8C9A-48CF-83EE-8D39CB5AAC29}" destId="{60E540F5-FC65-4F85-A40C-C0453863FF43}" srcOrd="0" destOrd="0" parTransId="{25478AF0-C5A7-4F8F-B4AC-086109D8B752}" sibTransId="{23E5B622-7143-4658-B42E-2F92372D234A}"/>
    <dgm:cxn modelId="{18C00C04-4E91-49F1-8952-182F2F82EF12}" type="presParOf" srcId="{C9728977-B897-48E9-8935-E76BD96C8668}" destId="{2C0B4B13-12B9-45F4-ABDB-CD887F197821}" srcOrd="0" destOrd="0" presId="urn:microsoft.com/office/officeart/2005/8/layout/vList6"/>
    <dgm:cxn modelId="{B19D418C-D693-497C-9640-92F26B482D4C}" type="presParOf" srcId="{2C0B4B13-12B9-45F4-ABDB-CD887F197821}" destId="{AD4E9C81-3D2C-4806-8A27-90292C970DA7}" srcOrd="0" destOrd="0" presId="urn:microsoft.com/office/officeart/2005/8/layout/vList6"/>
    <dgm:cxn modelId="{914BDB1B-1AE9-4FDD-AD56-096E185F27EE}" type="presParOf" srcId="{2C0B4B13-12B9-45F4-ABDB-CD887F197821}" destId="{35CA945A-940A-49C5-AA37-670C532D3B53}" srcOrd="1" destOrd="0" presId="urn:microsoft.com/office/officeart/2005/8/layout/vList6"/>
    <dgm:cxn modelId="{B02DA367-B46E-46F2-889D-281185D8D712}" type="presParOf" srcId="{C9728977-B897-48E9-8935-E76BD96C8668}" destId="{DACB4825-9809-4129-958C-CB7F64385A50}" srcOrd="1" destOrd="0" presId="urn:microsoft.com/office/officeart/2005/8/layout/vList6"/>
    <dgm:cxn modelId="{117A13C0-8FCE-4321-A34D-3A7691D62DD9}" type="presParOf" srcId="{C9728977-B897-48E9-8935-E76BD96C8668}" destId="{453E671C-00D1-4805-8CC7-458BEE3D266C}" srcOrd="2" destOrd="0" presId="urn:microsoft.com/office/officeart/2005/8/layout/vList6"/>
    <dgm:cxn modelId="{EBAF1F79-CFAF-4BCD-8799-BA139FBF0B6F}" type="presParOf" srcId="{453E671C-00D1-4805-8CC7-458BEE3D266C}" destId="{A9216B58-861A-4F69-B211-4DF44A12D608}" srcOrd="0" destOrd="0" presId="urn:microsoft.com/office/officeart/2005/8/layout/vList6"/>
    <dgm:cxn modelId="{D4F446A7-EB9F-44A5-A190-ADC415BDA250}" type="presParOf" srcId="{453E671C-00D1-4805-8CC7-458BEE3D266C}" destId="{20A24CC3-129D-4397-86BA-B15281A6955E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A7E870A-08BD-4A3E-B9ED-5C184E675560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l-GR"/>
        </a:p>
      </dgm:t>
    </dgm:pt>
    <dgm:pt modelId="{42E52E86-757E-4929-B7A0-E208AE319A33}">
      <dgm:prSet/>
      <dgm:spPr/>
      <dgm:t>
        <a:bodyPr/>
        <a:lstStyle/>
        <a:p>
          <a:pPr rtl="0"/>
          <a:r>
            <a:rPr lang="de-DE" smtClean="0"/>
            <a:t>Tips for the Sustainability </a:t>
          </a:r>
          <a:endParaRPr lang="el-GR"/>
        </a:p>
      </dgm:t>
    </dgm:pt>
    <dgm:pt modelId="{17847215-1BE4-4635-BC31-F0385B32DE82}" type="parTrans" cxnId="{D984B4DC-2549-4611-8084-80F20E67CAF8}">
      <dgm:prSet/>
      <dgm:spPr/>
      <dgm:t>
        <a:bodyPr/>
        <a:lstStyle/>
        <a:p>
          <a:endParaRPr lang="el-GR"/>
        </a:p>
      </dgm:t>
    </dgm:pt>
    <dgm:pt modelId="{13175649-36F2-4D68-9335-FCC52B1EE436}" type="sibTrans" cxnId="{D984B4DC-2549-4611-8084-80F20E67CAF8}">
      <dgm:prSet/>
      <dgm:spPr/>
      <dgm:t>
        <a:bodyPr/>
        <a:lstStyle/>
        <a:p>
          <a:endParaRPr lang="el-GR"/>
        </a:p>
      </dgm:t>
    </dgm:pt>
    <dgm:pt modelId="{C7B8EF77-A2DA-49A3-81E2-138E8B08DF21}">
      <dgm:prSet/>
      <dgm:spPr/>
      <dgm:t>
        <a:bodyPr/>
        <a:lstStyle/>
        <a:p>
          <a:pPr rtl="0"/>
          <a:r>
            <a:rPr lang="de-DE" smtClean="0"/>
            <a:t>Tipps für die Nachhaltigkeit</a:t>
          </a:r>
          <a:endParaRPr lang="el-GR"/>
        </a:p>
      </dgm:t>
    </dgm:pt>
    <dgm:pt modelId="{D0A6DA25-98D1-4519-91E7-350490D03361}" type="parTrans" cxnId="{6FA5B81A-4C01-475F-9137-E6CF18F30627}">
      <dgm:prSet/>
      <dgm:spPr/>
      <dgm:t>
        <a:bodyPr/>
        <a:lstStyle/>
        <a:p>
          <a:endParaRPr lang="el-GR"/>
        </a:p>
      </dgm:t>
    </dgm:pt>
    <dgm:pt modelId="{F0561600-B524-44EE-9962-A14FFB501A3E}" type="sibTrans" cxnId="{6FA5B81A-4C01-475F-9137-E6CF18F30627}">
      <dgm:prSet/>
      <dgm:spPr/>
      <dgm:t>
        <a:bodyPr/>
        <a:lstStyle/>
        <a:p>
          <a:endParaRPr lang="el-GR"/>
        </a:p>
      </dgm:t>
    </dgm:pt>
    <dgm:pt modelId="{97A42472-FF92-4153-8514-F66F2DE81B7D}" type="pres">
      <dgm:prSet presAssocID="{BA7E870A-08BD-4A3E-B9ED-5C184E67556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D5731264-A062-4FDC-B4ED-2E7FB17E3B1C}" type="pres">
      <dgm:prSet presAssocID="{42E52E86-757E-4929-B7A0-E208AE319A33}" presName="composite" presStyleCnt="0"/>
      <dgm:spPr/>
    </dgm:pt>
    <dgm:pt modelId="{31F9AA3C-438E-4EC4-9752-CEDDAB7DD28B}" type="pres">
      <dgm:prSet presAssocID="{42E52E86-757E-4929-B7A0-E208AE319A33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4C0ECD7-9BFD-4442-ACED-6E034F26AD41}" type="pres">
      <dgm:prSet presAssocID="{42E52E86-757E-4929-B7A0-E208AE319A33}" presName="desTx" presStyleLbl="alignAccFollowNode1" presStyleIdx="0" presStyleCnt="2">
        <dgm:presLayoutVars>
          <dgm:bulletEnabled val="1"/>
        </dgm:presLayoutVars>
      </dgm:prSet>
      <dgm:spPr/>
    </dgm:pt>
    <dgm:pt modelId="{155113E4-5068-4F4F-87F9-8C1DDF7BD48E}" type="pres">
      <dgm:prSet presAssocID="{13175649-36F2-4D68-9335-FCC52B1EE436}" presName="space" presStyleCnt="0"/>
      <dgm:spPr/>
    </dgm:pt>
    <dgm:pt modelId="{32CAE49A-DCC0-42A0-BDAF-AC7A4B6C7499}" type="pres">
      <dgm:prSet presAssocID="{C7B8EF77-A2DA-49A3-81E2-138E8B08DF21}" presName="composite" presStyleCnt="0"/>
      <dgm:spPr/>
    </dgm:pt>
    <dgm:pt modelId="{1296F7D9-76CF-44B2-AE83-077D162A2A62}" type="pres">
      <dgm:prSet presAssocID="{C7B8EF77-A2DA-49A3-81E2-138E8B08DF21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065AFF9-84C6-41CA-9E85-B0DD215EE459}" type="pres">
      <dgm:prSet presAssocID="{C7B8EF77-A2DA-49A3-81E2-138E8B08DF21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D984B4DC-2549-4611-8084-80F20E67CAF8}" srcId="{BA7E870A-08BD-4A3E-B9ED-5C184E675560}" destId="{42E52E86-757E-4929-B7A0-E208AE319A33}" srcOrd="0" destOrd="0" parTransId="{17847215-1BE4-4635-BC31-F0385B32DE82}" sibTransId="{13175649-36F2-4D68-9335-FCC52B1EE436}"/>
    <dgm:cxn modelId="{B46EFA7C-1C1D-4C73-B792-73401E43CD20}" type="presOf" srcId="{BA7E870A-08BD-4A3E-B9ED-5C184E675560}" destId="{97A42472-FF92-4153-8514-F66F2DE81B7D}" srcOrd="0" destOrd="0" presId="urn:microsoft.com/office/officeart/2005/8/layout/hList1"/>
    <dgm:cxn modelId="{1C3CAEEF-BAAA-4A92-AAAD-308CBDAD4BAC}" type="presOf" srcId="{42E52E86-757E-4929-B7A0-E208AE319A33}" destId="{31F9AA3C-438E-4EC4-9752-CEDDAB7DD28B}" srcOrd="0" destOrd="0" presId="urn:microsoft.com/office/officeart/2005/8/layout/hList1"/>
    <dgm:cxn modelId="{178FA7D8-11D5-42C4-9E2A-F60210BA2C4C}" type="presOf" srcId="{C7B8EF77-A2DA-49A3-81E2-138E8B08DF21}" destId="{1296F7D9-76CF-44B2-AE83-077D162A2A62}" srcOrd="0" destOrd="0" presId="urn:microsoft.com/office/officeart/2005/8/layout/hList1"/>
    <dgm:cxn modelId="{6FA5B81A-4C01-475F-9137-E6CF18F30627}" srcId="{BA7E870A-08BD-4A3E-B9ED-5C184E675560}" destId="{C7B8EF77-A2DA-49A3-81E2-138E8B08DF21}" srcOrd="1" destOrd="0" parTransId="{D0A6DA25-98D1-4519-91E7-350490D03361}" sibTransId="{F0561600-B524-44EE-9962-A14FFB501A3E}"/>
    <dgm:cxn modelId="{D14DA190-46D9-4ABD-A7E2-8DCD8BE6C677}" type="presParOf" srcId="{97A42472-FF92-4153-8514-F66F2DE81B7D}" destId="{D5731264-A062-4FDC-B4ED-2E7FB17E3B1C}" srcOrd="0" destOrd="0" presId="urn:microsoft.com/office/officeart/2005/8/layout/hList1"/>
    <dgm:cxn modelId="{7034E143-B163-47D1-87BD-7647DB7BDDAC}" type="presParOf" srcId="{D5731264-A062-4FDC-B4ED-2E7FB17E3B1C}" destId="{31F9AA3C-438E-4EC4-9752-CEDDAB7DD28B}" srcOrd="0" destOrd="0" presId="urn:microsoft.com/office/officeart/2005/8/layout/hList1"/>
    <dgm:cxn modelId="{0DB5E7C4-5964-48C5-A786-C400E0B466EC}" type="presParOf" srcId="{D5731264-A062-4FDC-B4ED-2E7FB17E3B1C}" destId="{14C0ECD7-9BFD-4442-ACED-6E034F26AD41}" srcOrd="1" destOrd="0" presId="urn:microsoft.com/office/officeart/2005/8/layout/hList1"/>
    <dgm:cxn modelId="{8FCC526B-F879-44D4-B791-7C04A74D28B8}" type="presParOf" srcId="{97A42472-FF92-4153-8514-F66F2DE81B7D}" destId="{155113E4-5068-4F4F-87F9-8C1DDF7BD48E}" srcOrd="1" destOrd="0" presId="urn:microsoft.com/office/officeart/2005/8/layout/hList1"/>
    <dgm:cxn modelId="{398DAC52-A470-4B45-BC3D-1D0C508D3286}" type="presParOf" srcId="{97A42472-FF92-4153-8514-F66F2DE81B7D}" destId="{32CAE49A-DCC0-42A0-BDAF-AC7A4B6C7499}" srcOrd="2" destOrd="0" presId="urn:microsoft.com/office/officeart/2005/8/layout/hList1"/>
    <dgm:cxn modelId="{D93F8FAB-B7E4-482A-A7D0-2EB71222B4CF}" type="presParOf" srcId="{32CAE49A-DCC0-42A0-BDAF-AC7A4B6C7499}" destId="{1296F7D9-76CF-44B2-AE83-077D162A2A62}" srcOrd="0" destOrd="0" presId="urn:microsoft.com/office/officeart/2005/8/layout/hList1"/>
    <dgm:cxn modelId="{DB3E76CC-FFDE-418A-B276-6F5A8146EA2C}" type="presParOf" srcId="{32CAE49A-DCC0-42A0-BDAF-AC7A4B6C7499}" destId="{D065AFF9-84C6-41CA-9E85-B0DD215EE45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1D9D5B0-DFC2-4940-819C-9A8531B884B2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l-GR"/>
        </a:p>
      </dgm:t>
    </dgm:pt>
    <dgm:pt modelId="{1F12FE74-37BB-46DD-9223-543A57E0A2B7}">
      <dgm:prSet/>
      <dgm:spPr/>
      <dgm:t>
        <a:bodyPr/>
        <a:lstStyle/>
        <a:p>
          <a:pPr rtl="0"/>
          <a:r>
            <a:rPr lang="de-DE" smtClean="0"/>
            <a:t>Benutze wiederverwendbare Beutel, Strohhalme, To-Go Becher und Abschminkpads.</a:t>
          </a:r>
          <a:endParaRPr lang="el-GR"/>
        </a:p>
      </dgm:t>
    </dgm:pt>
    <dgm:pt modelId="{9687E5D2-2F19-4818-8876-A77DCDC5D1B1}" type="parTrans" cxnId="{6A61408A-7F74-4F3E-8EE5-E394FDF42F43}">
      <dgm:prSet/>
      <dgm:spPr/>
      <dgm:t>
        <a:bodyPr/>
        <a:lstStyle/>
        <a:p>
          <a:endParaRPr lang="el-GR"/>
        </a:p>
      </dgm:t>
    </dgm:pt>
    <dgm:pt modelId="{4A5733E5-8C97-4333-82E4-B2E2BDC3ECFA}" type="sibTrans" cxnId="{6A61408A-7F74-4F3E-8EE5-E394FDF42F43}">
      <dgm:prSet/>
      <dgm:spPr/>
      <dgm:t>
        <a:bodyPr/>
        <a:lstStyle/>
        <a:p>
          <a:endParaRPr lang="el-GR"/>
        </a:p>
      </dgm:t>
    </dgm:pt>
    <dgm:pt modelId="{90C366F3-C430-4277-855C-B93CF2E262D4}">
      <dgm:prSet/>
      <dgm:spPr/>
      <dgm:t>
        <a:bodyPr/>
        <a:lstStyle/>
        <a:p>
          <a:pPr rtl="0"/>
          <a:r>
            <a:rPr lang="de-DE" smtClean="0"/>
            <a:t>Greif zu Papier, Glas, Edelstahl und Holz anstatt zu Plastik. </a:t>
          </a:r>
          <a:endParaRPr lang="el-GR"/>
        </a:p>
      </dgm:t>
    </dgm:pt>
    <dgm:pt modelId="{77DB6A4F-BD3D-48CD-8E8E-5251A053416D}" type="parTrans" cxnId="{956CD88C-59FC-47AC-BC39-EEA403EE938D}">
      <dgm:prSet/>
      <dgm:spPr/>
      <dgm:t>
        <a:bodyPr/>
        <a:lstStyle/>
        <a:p>
          <a:endParaRPr lang="el-GR"/>
        </a:p>
      </dgm:t>
    </dgm:pt>
    <dgm:pt modelId="{D1404E6C-4C57-45B6-B6CB-67D006132067}" type="sibTrans" cxnId="{956CD88C-59FC-47AC-BC39-EEA403EE938D}">
      <dgm:prSet/>
      <dgm:spPr/>
      <dgm:t>
        <a:bodyPr/>
        <a:lstStyle/>
        <a:p>
          <a:endParaRPr lang="el-GR"/>
        </a:p>
      </dgm:t>
    </dgm:pt>
    <dgm:pt modelId="{2E3932B0-09EB-4876-8F62-D41341DC08C1}">
      <dgm:prSet/>
      <dgm:spPr/>
      <dgm:t>
        <a:bodyPr/>
        <a:lstStyle/>
        <a:p>
          <a:pPr rtl="0"/>
          <a:r>
            <a:rPr lang="de-DE" smtClean="0"/>
            <a:t>All diese Rohstoffe können einfach wiederverwendet werden, was die kostbaren Ressourcen unserer Erde schützt. </a:t>
          </a:r>
          <a:endParaRPr lang="el-GR"/>
        </a:p>
      </dgm:t>
    </dgm:pt>
    <dgm:pt modelId="{911C9D33-167D-4432-8D49-C71FE7478A4E}" type="parTrans" cxnId="{A74881FD-8A56-4336-9083-17A3DBA626DA}">
      <dgm:prSet/>
      <dgm:spPr/>
      <dgm:t>
        <a:bodyPr/>
        <a:lstStyle/>
        <a:p>
          <a:endParaRPr lang="el-GR"/>
        </a:p>
      </dgm:t>
    </dgm:pt>
    <dgm:pt modelId="{3D61A4E5-B248-46DB-9AF5-21C85344E0F0}" type="sibTrans" cxnId="{A74881FD-8A56-4336-9083-17A3DBA626DA}">
      <dgm:prSet/>
      <dgm:spPr/>
      <dgm:t>
        <a:bodyPr/>
        <a:lstStyle/>
        <a:p>
          <a:endParaRPr lang="el-GR"/>
        </a:p>
      </dgm:t>
    </dgm:pt>
    <dgm:pt modelId="{0658D931-C924-423A-9DC2-D9131200FAE4}">
      <dgm:prSet/>
      <dgm:spPr/>
      <dgm:t>
        <a:bodyPr/>
        <a:lstStyle/>
        <a:p>
          <a:pPr rtl="0"/>
          <a:r>
            <a:rPr lang="de-DE" smtClean="0"/>
            <a:t>Außerdem würden sie sich mit der Zeit natürlich zersetzen. Plastik dagegen zerfällt nur in immer kleinere Teile – auch Mikroplastik genannt.</a:t>
          </a:r>
          <a:endParaRPr lang="el-GR"/>
        </a:p>
      </dgm:t>
    </dgm:pt>
    <dgm:pt modelId="{8CC705EF-E3AF-4FA6-A013-1E971788E5B0}" type="parTrans" cxnId="{B4BDFF57-35A7-48BA-B58C-719DDCBFCCC6}">
      <dgm:prSet/>
      <dgm:spPr/>
      <dgm:t>
        <a:bodyPr/>
        <a:lstStyle/>
        <a:p>
          <a:endParaRPr lang="el-GR"/>
        </a:p>
      </dgm:t>
    </dgm:pt>
    <dgm:pt modelId="{BD0D8085-F923-4B5A-8945-9231D694FD16}" type="sibTrans" cxnId="{B4BDFF57-35A7-48BA-B58C-719DDCBFCCC6}">
      <dgm:prSet/>
      <dgm:spPr/>
      <dgm:t>
        <a:bodyPr/>
        <a:lstStyle/>
        <a:p>
          <a:endParaRPr lang="el-GR"/>
        </a:p>
      </dgm:t>
    </dgm:pt>
    <dgm:pt modelId="{8CB36F2F-CE62-4181-A46D-51E178DA740E}" type="pres">
      <dgm:prSet presAssocID="{21D9D5B0-DFC2-4940-819C-9A8531B884B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CE01CF1E-E17E-4B3F-B041-66A3AF8C4E76}" type="pres">
      <dgm:prSet presAssocID="{0658D931-C924-423A-9DC2-D9131200FAE4}" presName="boxAndChildren" presStyleCnt="0"/>
      <dgm:spPr/>
    </dgm:pt>
    <dgm:pt modelId="{E80E21FB-B826-4C6B-8941-845F66AC04E2}" type="pres">
      <dgm:prSet presAssocID="{0658D931-C924-423A-9DC2-D9131200FAE4}" presName="parentTextBox" presStyleLbl="node1" presStyleIdx="0" presStyleCnt="4"/>
      <dgm:spPr/>
      <dgm:t>
        <a:bodyPr/>
        <a:lstStyle/>
        <a:p>
          <a:endParaRPr lang="el-GR"/>
        </a:p>
      </dgm:t>
    </dgm:pt>
    <dgm:pt modelId="{88DFB8B8-F616-46F9-8282-800BF4AFCDA3}" type="pres">
      <dgm:prSet presAssocID="{3D61A4E5-B248-46DB-9AF5-21C85344E0F0}" presName="sp" presStyleCnt="0"/>
      <dgm:spPr/>
    </dgm:pt>
    <dgm:pt modelId="{B8BFA351-57E9-4F14-8600-F6FC7F9850EC}" type="pres">
      <dgm:prSet presAssocID="{2E3932B0-09EB-4876-8F62-D41341DC08C1}" presName="arrowAndChildren" presStyleCnt="0"/>
      <dgm:spPr/>
    </dgm:pt>
    <dgm:pt modelId="{FA0B2CBC-EDC0-4244-B922-1B186DEA7EF3}" type="pres">
      <dgm:prSet presAssocID="{2E3932B0-09EB-4876-8F62-D41341DC08C1}" presName="parentTextArrow" presStyleLbl="node1" presStyleIdx="1" presStyleCnt="4"/>
      <dgm:spPr/>
      <dgm:t>
        <a:bodyPr/>
        <a:lstStyle/>
        <a:p>
          <a:endParaRPr lang="el-GR"/>
        </a:p>
      </dgm:t>
    </dgm:pt>
    <dgm:pt modelId="{6066B6BF-30EE-4F2F-A480-BA921ACB7930}" type="pres">
      <dgm:prSet presAssocID="{D1404E6C-4C57-45B6-B6CB-67D006132067}" presName="sp" presStyleCnt="0"/>
      <dgm:spPr/>
    </dgm:pt>
    <dgm:pt modelId="{CAE29221-6875-48EB-917C-47C4EC0405AF}" type="pres">
      <dgm:prSet presAssocID="{90C366F3-C430-4277-855C-B93CF2E262D4}" presName="arrowAndChildren" presStyleCnt="0"/>
      <dgm:spPr/>
    </dgm:pt>
    <dgm:pt modelId="{4FE32F20-F590-45F9-8440-2DEE4A9A1927}" type="pres">
      <dgm:prSet presAssocID="{90C366F3-C430-4277-855C-B93CF2E262D4}" presName="parentTextArrow" presStyleLbl="node1" presStyleIdx="2" presStyleCnt="4"/>
      <dgm:spPr/>
      <dgm:t>
        <a:bodyPr/>
        <a:lstStyle/>
        <a:p>
          <a:endParaRPr lang="el-GR"/>
        </a:p>
      </dgm:t>
    </dgm:pt>
    <dgm:pt modelId="{2953A7A1-2505-4ADD-AC05-46D9D520B7BB}" type="pres">
      <dgm:prSet presAssocID="{4A5733E5-8C97-4333-82E4-B2E2BDC3ECFA}" presName="sp" presStyleCnt="0"/>
      <dgm:spPr/>
    </dgm:pt>
    <dgm:pt modelId="{E72DB259-06A8-4E31-8093-2E20B81CC458}" type="pres">
      <dgm:prSet presAssocID="{1F12FE74-37BB-46DD-9223-543A57E0A2B7}" presName="arrowAndChildren" presStyleCnt="0"/>
      <dgm:spPr/>
    </dgm:pt>
    <dgm:pt modelId="{7BE3FC11-30D4-4DC7-9067-F66C23E25847}" type="pres">
      <dgm:prSet presAssocID="{1F12FE74-37BB-46DD-9223-543A57E0A2B7}" presName="parentTextArrow" presStyleLbl="node1" presStyleIdx="3" presStyleCnt="4"/>
      <dgm:spPr/>
      <dgm:t>
        <a:bodyPr/>
        <a:lstStyle/>
        <a:p>
          <a:endParaRPr lang="el-GR"/>
        </a:p>
      </dgm:t>
    </dgm:pt>
  </dgm:ptLst>
  <dgm:cxnLst>
    <dgm:cxn modelId="{E1C245B1-FA4C-4FD4-8034-052D64FF8D59}" type="presOf" srcId="{90C366F3-C430-4277-855C-B93CF2E262D4}" destId="{4FE32F20-F590-45F9-8440-2DEE4A9A1927}" srcOrd="0" destOrd="0" presId="urn:microsoft.com/office/officeart/2005/8/layout/process4"/>
    <dgm:cxn modelId="{48D91667-16AA-45DC-9492-39FBE2D7E8FA}" type="presOf" srcId="{0658D931-C924-423A-9DC2-D9131200FAE4}" destId="{E80E21FB-B826-4C6B-8941-845F66AC04E2}" srcOrd="0" destOrd="0" presId="urn:microsoft.com/office/officeart/2005/8/layout/process4"/>
    <dgm:cxn modelId="{D02E054E-B4EF-4E3F-BDF9-535B72003EDC}" type="presOf" srcId="{21D9D5B0-DFC2-4940-819C-9A8531B884B2}" destId="{8CB36F2F-CE62-4181-A46D-51E178DA740E}" srcOrd="0" destOrd="0" presId="urn:microsoft.com/office/officeart/2005/8/layout/process4"/>
    <dgm:cxn modelId="{B4BDFF57-35A7-48BA-B58C-719DDCBFCCC6}" srcId="{21D9D5B0-DFC2-4940-819C-9A8531B884B2}" destId="{0658D931-C924-423A-9DC2-D9131200FAE4}" srcOrd="3" destOrd="0" parTransId="{8CC705EF-E3AF-4FA6-A013-1E971788E5B0}" sibTransId="{BD0D8085-F923-4B5A-8945-9231D694FD16}"/>
    <dgm:cxn modelId="{A74881FD-8A56-4336-9083-17A3DBA626DA}" srcId="{21D9D5B0-DFC2-4940-819C-9A8531B884B2}" destId="{2E3932B0-09EB-4876-8F62-D41341DC08C1}" srcOrd="2" destOrd="0" parTransId="{911C9D33-167D-4432-8D49-C71FE7478A4E}" sibTransId="{3D61A4E5-B248-46DB-9AF5-21C85344E0F0}"/>
    <dgm:cxn modelId="{6A61408A-7F74-4F3E-8EE5-E394FDF42F43}" srcId="{21D9D5B0-DFC2-4940-819C-9A8531B884B2}" destId="{1F12FE74-37BB-46DD-9223-543A57E0A2B7}" srcOrd="0" destOrd="0" parTransId="{9687E5D2-2F19-4818-8876-A77DCDC5D1B1}" sibTransId="{4A5733E5-8C97-4333-82E4-B2E2BDC3ECFA}"/>
    <dgm:cxn modelId="{956CD88C-59FC-47AC-BC39-EEA403EE938D}" srcId="{21D9D5B0-DFC2-4940-819C-9A8531B884B2}" destId="{90C366F3-C430-4277-855C-B93CF2E262D4}" srcOrd="1" destOrd="0" parTransId="{77DB6A4F-BD3D-48CD-8E8E-5251A053416D}" sibTransId="{D1404E6C-4C57-45B6-B6CB-67D006132067}"/>
    <dgm:cxn modelId="{B944DE87-051A-48FC-A849-4E5A1D17B1B6}" type="presOf" srcId="{1F12FE74-37BB-46DD-9223-543A57E0A2B7}" destId="{7BE3FC11-30D4-4DC7-9067-F66C23E25847}" srcOrd="0" destOrd="0" presId="urn:microsoft.com/office/officeart/2005/8/layout/process4"/>
    <dgm:cxn modelId="{5C02062E-21ED-4892-9C64-DF106C8EFEF1}" type="presOf" srcId="{2E3932B0-09EB-4876-8F62-D41341DC08C1}" destId="{FA0B2CBC-EDC0-4244-B922-1B186DEA7EF3}" srcOrd="0" destOrd="0" presId="urn:microsoft.com/office/officeart/2005/8/layout/process4"/>
    <dgm:cxn modelId="{7437D665-D8AE-4385-A034-7E34777BC9E3}" type="presParOf" srcId="{8CB36F2F-CE62-4181-A46D-51E178DA740E}" destId="{CE01CF1E-E17E-4B3F-B041-66A3AF8C4E76}" srcOrd="0" destOrd="0" presId="urn:microsoft.com/office/officeart/2005/8/layout/process4"/>
    <dgm:cxn modelId="{A47FF3E8-F3B6-493C-8F0E-C03B5D66C76A}" type="presParOf" srcId="{CE01CF1E-E17E-4B3F-B041-66A3AF8C4E76}" destId="{E80E21FB-B826-4C6B-8941-845F66AC04E2}" srcOrd="0" destOrd="0" presId="urn:microsoft.com/office/officeart/2005/8/layout/process4"/>
    <dgm:cxn modelId="{C61A0C6B-1899-4054-B440-AC6464DBC1E9}" type="presParOf" srcId="{8CB36F2F-CE62-4181-A46D-51E178DA740E}" destId="{88DFB8B8-F616-46F9-8282-800BF4AFCDA3}" srcOrd="1" destOrd="0" presId="urn:microsoft.com/office/officeart/2005/8/layout/process4"/>
    <dgm:cxn modelId="{31EB8E09-E1F7-4E79-9102-506C8E8A9C82}" type="presParOf" srcId="{8CB36F2F-CE62-4181-A46D-51E178DA740E}" destId="{B8BFA351-57E9-4F14-8600-F6FC7F9850EC}" srcOrd="2" destOrd="0" presId="urn:microsoft.com/office/officeart/2005/8/layout/process4"/>
    <dgm:cxn modelId="{68BD571A-366B-4320-8910-468EF0ECAD0A}" type="presParOf" srcId="{B8BFA351-57E9-4F14-8600-F6FC7F9850EC}" destId="{FA0B2CBC-EDC0-4244-B922-1B186DEA7EF3}" srcOrd="0" destOrd="0" presId="urn:microsoft.com/office/officeart/2005/8/layout/process4"/>
    <dgm:cxn modelId="{1FC3782C-D365-478F-9328-0D3A5BEF1A1B}" type="presParOf" srcId="{8CB36F2F-CE62-4181-A46D-51E178DA740E}" destId="{6066B6BF-30EE-4F2F-A480-BA921ACB7930}" srcOrd="3" destOrd="0" presId="urn:microsoft.com/office/officeart/2005/8/layout/process4"/>
    <dgm:cxn modelId="{29624CDF-F15B-4E96-AB0E-54AE03B15F8A}" type="presParOf" srcId="{8CB36F2F-CE62-4181-A46D-51E178DA740E}" destId="{CAE29221-6875-48EB-917C-47C4EC0405AF}" srcOrd="4" destOrd="0" presId="urn:microsoft.com/office/officeart/2005/8/layout/process4"/>
    <dgm:cxn modelId="{5C7DFAF5-DF88-4F79-9302-448B00029F3C}" type="presParOf" srcId="{CAE29221-6875-48EB-917C-47C4EC0405AF}" destId="{4FE32F20-F590-45F9-8440-2DEE4A9A1927}" srcOrd="0" destOrd="0" presId="urn:microsoft.com/office/officeart/2005/8/layout/process4"/>
    <dgm:cxn modelId="{07CC7A64-92BC-4FFD-854D-373E29AE5901}" type="presParOf" srcId="{8CB36F2F-CE62-4181-A46D-51E178DA740E}" destId="{2953A7A1-2505-4ADD-AC05-46D9D520B7BB}" srcOrd="5" destOrd="0" presId="urn:microsoft.com/office/officeart/2005/8/layout/process4"/>
    <dgm:cxn modelId="{A50BB56A-5C90-46EE-8094-14B0A17AD191}" type="presParOf" srcId="{8CB36F2F-CE62-4181-A46D-51E178DA740E}" destId="{E72DB259-06A8-4E31-8093-2E20B81CC458}" srcOrd="6" destOrd="0" presId="urn:microsoft.com/office/officeart/2005/8/layout/process4"/>
    <dgm:cxn modelId="{49C6E873-0F48-4B5C-8695-130B33CA936F}" type="presParOf" srcId="{E72DB259-06A8-4E31-8093-2E20B81CC458}" destId="{7BE3FC11-30D4-4DC7-9067-F66C23E25847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857110E-78FD-4FFD-84CB-B9145DCEF4E4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l-GR"/>
        </a:p>
      </dgm:t>
    </dgm:pt>
    <dgm:pt modelId="{54FB9231-9F23-4AD1-98C1-3B930685A409}">
      <dgm:prSet/>
      <dgm:spPr/>
      <dgm:t>
        <a:bodyPr/>
        <a:lstStyle/>
        <a:p>
          <a:pPr rtl="0"/>
          <a:r>
            <a:rPr lang="en-US" smtClean="0"/>
            <a:t>Use reusable bags, straws, to-go cups, and make-up removal pads. </a:t>
          </a:r>
          <a:endParaRPr lang="el-GR"/>
        </a:p>
      </dgm:t>
    </dgm:pt>
    <dgm:pt modelId="{98C1228B-F821-4CFB-B36F-C9436229D88F}" type="parTrans" cxnId="{EBE0244E-2CD5-4C2A-AFDB-25B5A2AAD873}">
      <dgm:prSet/>
      <dgm:spPr/>
      <dgm:t>
        <a:bodyPr/>
        <a:lstStyle/>
        <a:p>
          <a:endParaRPr lang="el-GR"/>
        </a:p>
      </dgm:t>
    </dgm:pt>
    <dgm:pt modelId="{99B7A37B-85A2-4B58-AC25-598939E865D3}" type="sibTrans" cxnId="{EBE0244E-2CD5-4C2A-AFDB-25B5A2AAD873}">
      <dgm:prSet/>
      <dgm:spPr/>
      <dgm:t>
        <a:bodyPr/>
        <a:lstStyle/>
        <a:p>
          <a:endParaRPr lang="el-GR"/>
        </a:p>
      </dgm:t>
    </dgm:pt>
    <dgm:pt modelId="{38C328F8-CAEF-4F2B-A1FB-5D7E33A5611D}">
      <dgm:prSet/>
      <dgm:spPr/>
      <dgm:t>
        <a:bodyPr/>
        <a:lstStyle/>
        <a:p>
          <a:pPr rtl="0"/>
          <a:r>
            <a:rPr lang="en-US" smtClean="0"/>
            <a:t>Use paper, glass, stainless steel and wood instead of plastic.</a:t>
          </a:r>
          <a:endParaRPr lang="el-GR"/>
        </a:p>
      </dgm:t>
    </dgm:pt>
    <dgm:pt modelId="{9006D757-A6C3-4504-B85E-851A1B810836}" type="parTrans" cxnId="{6D118F20-3935-483D-92C8-DBD6C4B6CFB6}">
      <dgm:prSet/>
      <dgm:spPr/>
      <dgm:t>
        <a:bodyPr/>
        <a:lstStyle/>
        <a:p>
          <a:endParaRPr lang="el-GR"/>
        </a:p>
      </dgm:t>
    </dgm:pt>
    <dgm:pt modelId="{DCCE5019-2850-4292-B322-82CBA1BB8346}" type="sibTrans" cxnId="{6D118F20-3935-483D-92C8-DBD6C4B6CFB6}">
      <dgm:prSet/>
      <dgm:spPr/>
      <dgm:t>
        <a:bodyPr/>
        <a:lstStyle/>
        <a:p>
          <a:endParaRPr lang="el-GR"/>
        </a:p>
      </dgm:t>
    </dgm:pt>
    <dgm:pt modelId="{0EAC1826-811E-4073-B589-E4B1F270B3F2}">
      <dgm:prSet/>
      <dgm:spPr/>
      <dgm:t>
        <a:bodyPr/>
        <a:lstStyle/>
        <a:p>
          <a:pPr rtl="0"/>
          <a:r>
            <a:rPr lang="en-US" smtClean="0"/>
            <a:t>All of these raw materials can easily be reused, which protects the precious resources of our earth. </a:t>
          </a:r>
          <a:endParaRPr lang="el-GR"/>
        </a:p>
      </dgm:t>
    </dgm:pt>
    <dgm:pt modelId="{E8729927-0088-4A36-9444-442CA07B918B}" type="parTrans" cxnId="{E248A5F5-96AA-42A3-BDE1-1A7092316773}">
      <dgm:prSet/>
      <dgm:spPr/>
      <dgm:t>
        <a:bodyPr/>
        <a:lstStyle/>
        <a:p>
          <a:endParaRPr lang="el-GR"/>
        </a:p>
      </dgm:t>
    </dgm:pt>
    <dgm:pt modelId="{75032C56-DC36-4ABF-9886-4A6113F1F115}" type="sibTrans" cxnId="{E248A5F5-96AA-42A3-BDE1-1A7092316773}">
      <dgm:prSet/>
      <dgm:spPr/>
      <dgm:t>
        <a:bodyPr/>
        <a:lstStyle/>
        <a:p>
          <a:endParaRPr lang="el-GR"/>
        </a:p>
      </dgm:t>
    </dgm:pt>
    <dgm:pt modelId="{A65FB114-B75B-4202-BBF2-D95FC642C20D}">
      <dgm:prSet/>
      <dgm:spPr/>
      <dgm:t>
        <a:bodyPr/>
        <a:lstStyle/>
        <a:p>
          <a:pPr rtl="0"/>
          <a:r>
            <a:rPr lang="en-US" smtClean="0"/>
            <a:t>Plus, they would naturally degrade over time. </a:t>
          </a:r>
          <a:endParaRPr lang="el-GR"/>
        </a:p>
      </dgm:t>
    </dgm:pt>
    <dgm:pt modelId="{7817A061-AC4B-4460-987A-C768491523A7}" type="parTrans" cxnId="{125CB9CB-CCA6-4D58-9D3B-0A8F7E0D2109}">
      <dgm:prSet/>
      <dgm:spPr/>
      <dgm:t>
        <a:bodyPr/>
        <a:lstStyle/>
        <a:p>
          <a:endParaRPr lang="el-GR"/>
        </a:p>
      </dgm:t>
    </dgm:pt>
    <dgm:pt modelId="{1BE0122B-EBC1-49BD-BA0F-2BA0DCB89EAF}" type="sibTrans" cxnId="{125CB9CB-CCA6-4D58-9D3B-0A8F7E0D2109}">
      <dgm:prSet/>
      <dgm:spPr/>
      <dgm:t>
        <a:bodyPr/>
        <a:lstStyle/>
        <a:p>
          <a:endParaRPr lang="el-GR"/>
        </a:p>
      </dgm:t>
    </dgm:pt>
    <dgm:pt modelId="{382F8B92-E0F4-445B-8141-2022A9E4EDA8}">
      <dgm:prSet/>
      <dgm:spPr/>
      <dgm:t>
        <a:bodyPr/>
        <a:lstStyle/>
        <a:p>
          <a:pPr rtl="0"/>
          <a:r>
            <a:rPr lang="en-US" smtClean="0"/>
            <a:t>Plastic, on the other hand, only breaks down into smaller and smaller parts - also known as microplastics.</a:t>
          </a:r>
          <a:endParaRPr lang="el-GR"/>
        </a:p>
      </dgm:t>
    </dgm:pt>
    <dgm:pt modelId="{580EE7CD-5642-4063-8906-B1600CDD37BB}" type="parTrans" cxnId="{E4BE8EB8-1329-401E-BA61-C4D2226EB48B}">
      <dgm:prSet/>
      <dgm:spPr/>
      <dgm:t>
        <a:bodyPr/>
        <a:lstStyle/>
        <a:p>
          <a:endParaRPr lang="el-GR"/>
        </a:p>
      </dgm:t>
    </dgm:pt>
    <dgm:pt modelId="{47014429-20EC-4696-872A-3F45D8A8404E}" type="sibTrans" cxnId="{E4BE8EB8-1329-401E-BA61-C4D2226EB48B}">
      <dgm:prSet/>
      <dgm:spPr/>
      <dgm:t>
        <a:bodyPr/>
        <a:lstStyle/>
        <a:p>
          <a:endParaRPr lang="el-GR"/>
        </a:p>
      </dgm:t>
    </dgm:pt>
    <dgm:pt modelId="{A7B1BCD7-A34C-4AC8-9897-53FC563B46FA}" type="pres">
      <dgm:prSet presAssocID="{0857110E-78FD-4FFD-84CB-B9145DCEF4E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C54626E3-22D6-4BD6-AFAA-CB94BB9CF3AA}" type="pres">
      <dgm:prSet presAssocID="{382F8B92-E0F4-445B-8141-2022A9E4EDA8}" presName="boxAndChildren" presStyleCnt="0"/>
      <dgm:spPr/>
    </dgm:pt>
    <dgm:pt modelId="{8D194161-8DAC-4F5C-9905-1E3E3E0F6DDB}" type="pres">
      <dgm:prSet presAssocID="{382F8B92-E0F4-445B-8141-2022A9E4EDA8}" presName="parentTextBox" presStyleLbl="node1" presStyleIdx="0" presStyleCnt="5"/>
      <dgm:spPr/>
      <dgm:t>
        <a:bodyPr/>
        <a:lstStyle/>
        <a:p>
          <a:endParaRPr lang="el-GR"/>
        </a:p>
      </dgm:t>
    </dgm:pt>
    <dgm:pt modelId="{60266AD0-CA50-44AB-BD56-660F1C2440DE}" type="pres">
      <dgm:prSet presAssocID="{1BE0122B-EBC1-49BD-BA0F-2BA0DCB89EAF}" presName="sp" presStyleCnt="0"/>
      <dgm:spPr/>
    </dgm:pt>
    <dgm:pt modelId="{67002960-9165-4400-B9BB-68EFCEA9AE69}" type="pres">
      <dgm:prSet presAssocID="{A65FB114-B75B-4202-BBF2-D95FC642C20D}" presName="arrowAndChildren" presStyleCnt="0"/>
      <dgm:spPr/>
    </dgm:pt>
    <dgm:pt modelId="{4E31914D-E2FA-45FA-85D2-F8F305FFF297}" type="pres">
      <dgm:prSet presAssocID="{A65FB114-B75B-4202-BBF2-D95FC642C20D}" presName="parentTextArrow" presStyleLbl="node1" presStyleIdx="1" presStyleCnt="5"/>
      <dgm:spPr/>
      <dgm:t>
        <a:bodyPr/>
        <a:lstStyle/>
        <a:p>
          <a:endParaRPr lang="el-GR"/>
        </a:p>
      </dgm:t>
    </dgm:pt>
    <dgm:pt modelId="{6A2D3E98-0138-4DF8-A59B-2B80ABAA5056}" type="pres">
      <dgm:prSet presAssocID="{75032C56-DC36-4ABF-9886-4A6113F1F115}" presName="sp" presStyleCnt="0"/>
      <dgm:spPr/>
    </dgm:pt>
    <dgm:pt modelId="{4474055D-1500-43BD-8BDF-33E5CFB1CA76}" type="pres">
      <dgm:prSet presAssocID="{0EAC1826-811E-4073-B589-E4B1F270B3F2}" presName="arrowAndChildren" presStyleCnt="0"/>
      <dgm:spPr/>
    </dgm:pt>
    <dgm:pt modelId="{6E8FA28E-DA52-4C51-B1F6-1308338AD6C5}" type="pres">
      <dgm:prSet presAssocID="{0EAC1826-811E-4073-B589-E4B1F270B3F2}" presName="parentTextArrow" presStyleLbl="node1" presStyleIdx="2" presStyleCnt="5"/>
      <dgm:spPr/>
      <dgm:t>
        <a:bodyPr/>
        <a:lstStyle/>
        <a:p>
          <a:endParaRPr lang="el-GR"/>
        </a:p>
      </dgm:t>
    </dgm:pt>
    <dgm:pt modelId="{E75011F0-9481-4D29-9366-2333CE10D95E}" type="pres">
      <dgm:prSet presAssocID="{DCCE5019-2850-4292-B322-82CBA1BB8346}" presName="sp" presStyleCnt="0"/>
      <dgm:spPr/>
    </dgm:pt>
    <dgm:pt modelId="{AB90F480-65F2-4879-8B02-DB6F8BE1770C}" type="pres">
      <dgm:prSet presAssocID="{38C328F8-CAEF-4F2B-A1FB-5D7E33A5611D}" presName="arrowAndChildren" presStyleCnt="0"/>
      <dgm:spPr/>
    </dgm:pt>
    <dgm:pt modelId="{716E4AC8-873D-4282-9F99-5B48586DB10D}" type="pres">
      <dgm:prSet presAssocID="{38C328F8-CAEF-4F2B-A1FB-5D7E33A5611D}" presName="parentTextArrow" presStyleLbl="node1" presStyleIdx="3" presStyleCnt="5"/>
      <dgm:spPr/>
      <dgm:t>
        <a:bodyPr/>
        <a:lstStyle/>
        <a:p>
          <a:endParaRPr lang="el-GR"/>
        </a:p>
      </dgm:t>
    </dgm:pt>
    <dgm:pt modelId="{B20D7D3E-EA0D-47C3-94DD-10322171639D}" type="pres">
      <dgm:prSet presAssocID="{99B7A37B-85A2-4B58-AC25-598939E865D3}" presName="sp" presStyleCnt="0"/>
      <dgm:spPr/>
    </dgm:pt>
    <dgm:pt modelId="{8FD280BF-093A-420F-A8B1-D56D228119E2}" type="pres">
      <dgm:prSet presAssocID="{54FB9231-9F23-4AD1-98C1-3B930685A409}" presName="arrowAndChildren" presStyleCnt="0"/>
      <dgm:spPr/>
    </dgm:pt>
    <dgm:pt modelId="{B3710B06-1BB2-4B4B-99E6-765AEA7A19A6}" type="pres">
      <dgm:prSet presAssocID="{54FB9231-9F23-4AD1-98C1-3B930685A409}" presName="parentTextArrow" presStyleLbl="node1" presStyleIdx="4" presStyleCnt="5"/>
      <dgm:spPr/>
      <dgm:t>
        <a:bodyPr/>
        <a:lstStyle/>
        <a:p>
          <a:endParaRPr lang="el-GR"/>
        </a:p>
      </dgm:t>
    </dgm:pt>
  </dgm:ptLst>
  <dgm:cxnLst>
    <dgm:cxn modelId="{CED85967-1012-4BE9-8D36-185AEF9EBDD6}" type="presOf" srcId="{0EAC1826-811E-4073-B589-E4B1F270B3F2}" destId="{6E8FA28E-DA52-4C51-B1F6-1308338AD6C5}" srcOrd="0" destOrd="0" presId="urn:microsoft.com/office/officeart/2005/8/layout/process4"/>
    <dgm:cxn modelId="{EBE0244E-2CD5-4C2A-AFDB-25B5A2AAD873}" srcId="{0857110E-78FD-4FFD-84CB-B9145DCEF4E4}" destId="{54FB9231-9F23-4AD1-98C1-3B930685A409}" srcOrd="0" destOrd="0" parTransId="{98C1228B-F821-4CFB-B36F-C9436229D88F}" sibTransId="{99B7A37B-85A2-4B58-AC25-598939E865D3}"/>
    <dgm:cxn modelId="{125CB9CB-CCA6-4D58-9D3B-0A8F7E0D2109}" srcId="{0857110E-78FD-4FFD-84CB-B9145DCEF4E4}" destId="{A65FB114-B75B-4202-BBF2-D95FC642C20D}" srcOrd="3" destOrd="0" parTransId="{7817A061-AC4B-4460-987A-C768491523A7}" sibTransId="{1BE0122B-EBC1-49BD-BA0F-2BA0DCB89EAF}"/>
    <dgm:cxn modelId="{E30E0415-10A2-40C9-A9AC-57D9F4AF5201}" type="presOf" srcId="{A65FB114-B75B-4202-BBF2-D95FC642C20D}" destId="{4E31914D-E2FA-45FA-85D2-F8F305FFF297}" srcOrd="0" destOrd="0" presId="urn:microsoft.com/office/officeart/2005/8/layout/process4"/>
    <dgm:cxn modelId="{6D118F20-3935-483D-92C8-DBD6C4B6CFB6}" srcId="{0857110E-78FD-4FFD-84CB-B9145DCEF4E4}" destId="{38C328F8-CAEF-4F2B-A1FB-5D7E33A5611D}" srcOrd="1" destOrd="0" parTransId="{9006D757-A6C3-4504-B85E-851A1B810836}" sibTransId="{DCCE5019-2850-4292-B322-82CBA1BB8346}"/>
    <dgm:cxn modelId="{73199697-2B89-40CE-9E3E-22416456D71E}" type="presOf" srcId="{0857110E-78FD-4FFD-84CB-B9145DCEF4E4}" destId="{A7B1BCD7-A34C-4AC8-9897-53FC563B46FA}" srcOrd="0" destOrd="0" presId="urn:microsoft.com/office/officeart/2005/8/layout/process4"/>
    <dgm:cxn modelId="{E248A5F5-96AA-42A3-BDE1-1A7092316773}" srcId="{0857110E-78FD-4FFD-84CB-B9145DCEF4E4}" destId="{0EAC1826-811E-4073-B589-E4B1F270B3F2}" srcOrd="2" destOrd="0" parTransId="{E8729927-0088-4A36-9444-442CA07B918B}" sibTransId="{75032C56-DC36-4ABF-9886-4A6113F1F115}"/>
    <dgm:cxn modelId="{B5F97CAE-0E7F-4BC9-BE17-A7D805DD6A2A}" type="presOf" srcId="{382F8B92-E0F4-445B-8141-2022A9E4EDA8}" destId="{8D194161-8DAC-4F5C-9905-1E3E3E0F6DDB}" srcOrd="0" destOrd="0" presId="urn:microsoft.com/office/officeart/2005/8/layout/process4"/>
    <dgm:cxn modelId="{AA596148-2200-4386-9FE7-A32F81BEAB97}" type="presOf" srcId="{54FB9231-9F23-4AD1-98C1-3B930685A409}" destId="{B3710B06-1BB2-4B4B-99E6-765AEA7A19A6}" srcOrd="0" destOrd="0" presId="urn:microsoft.com/office/officeart/2005/8/layout/process4"/>
    <dgm:cxn modelId="{0B8FBAB7-170A-4B59-82A9-9479357629BC}" type="presOf" srcId="{38C328F8-CAEF-4F2B-A1FB-5D7E33A5611D}" destId="{716E4AC8-873D-4282-9F99-5B48586DB10D}" srcOrd="0" destOrd="0" presId="urn:microsoft.com/office/officeart/2005/8/layout/process4"/>
    <dgm:cxn modelId="{E4BE8EB8-1329-401E-BA61-C4D2226EB48B}" srcId="{0857110E-78FD-4FFD-84CB-B9145DCEF4E4}" destId="{382F8B92-E0F4-445B-8141-2022A9E4EDA8}" srcOrd="4" destOrd="0" parTransId="{580EE7CD-5642-4063-8906-B1600CDD37BB}" sibTransId="{47014429-20EC-4696-872A-3F45D8A8404E}"/>
    <dgm:cxn modelId="{4FC7A0DA-B682-47A2-B52E-D745CA9F1E90}" type="presParOf" srcId="{A7B1BCD7-A34C-4AC8-9897-53FC563B46FA}" destId="{C54626E3-22D6-4BD6-AFAA-CB94BB9CF3AA}" srcOrd="0" destOrd="0" presId="urn:microsoft.com/office/officeart/2005/8/layout/process4"/>
    <dgm:cxn modelId="{F546CF35-0532-41EC-A9E4-1CAD082333FB}" type="presParOf" srcId="{C54626E3-22D6-4BD6-AFAA-CB94BB9CF3AA}" destId="{8D194161-8DAC-4F5C-9905-1E3E3E0F6DDB}" srcOrd="0" destOrd="0" presId="urn:microsoft.com/office/officeart/2005/8/layout/process4"/>
    <dgm:cxn modelId="{CD83E100-0054-4D6C-9A10-B8F0B7B2BEB3}" type="presParOf" srcId="{A7B1BCD7-A34C-4AC8-9897-53FC563B46FA}" destId="{60266AD0-CA50-44AB-BD56-660F1C2440DE}" srcOrd="1" destOrd="0" presId="urn:microsoft.com/office/officeart/2005/8/layout/process4"/>
    <dgm:cxn modelId="{9A98BA42-7355-4296-92AD-AA706703D4A5}" type="presParOf" srcId="{A7B1BCD7-A34C-4AC8-9897-53FC563B46FA}" destId="{67002960-9165-4400-B9BB-68EFCEA9AE69}" srcOrd="2" destOrd="0" presId="urn:microsoft.com/office/officeart/2005/8/layout/process4"/>
    <dgm:cxn modelId="{5ACEB3C8-A8AB-497D-B8A3-D564D9A2B0ED}" type="presParOf" srcId="{67002960-9165-4400-B9BB-68EFCEA9AE69}" destId="{4E31914D-E2FA-45FA-85D2-F8F305FFF297}" srcOrd="0" destOrd="0" presId="urn:microsoft.com/office/officeart/2005/8/layout/process4"/>
    <dgm:cxn modelId="{7AE5015B-5343-47CB-ABB4-B2EC1D6DB2DB}" type="presParOf" srcId="{A7B1BCD7-A34C-4AC8-9897-53FC563B46FA}" destId="{6A2D3E98-0138-4DF8-A59B-2B80ABAA5056}" srcOrd="3" destOrd="0" presId="urn:microsoft.com/office/officeart/2005/8/layout/process4"/>
    <dgm:cxn modelId="{0870D6CB-CB95-4149-A630-1CEFC9DFB071}" type="presParOf" srcId="{A7B1BCD7-A34C-4AC8-9897-53FC563B46FA}" destId="{4474055D-1500-43BD-8BDF-33E5CFB1CA76}" srcOrd="4" destOrd="0" presId="urn:microsoft.com/office/officeart/2005/8/layout/process4"/>
    <dgm:cxn modelId="{6371C7F7-2990-432E-AD7C-B7F595DA392A}" type="presParOf" srcId="{4474055D-1500-43BD-8BDF-33E5CFB1CA76}" destId="{6E8FA28E-DA52-4C51-B1F6-1308338AD6C5}" srcOrd="0" destOrd="0" presId="urn:microsoft.com/office/officeart/2005/8/layout/process4"/>
    <dgm:cxn modelId="{995E8DA4-0984-40E0-B481-8682706E3D14}" type="presParOf" srcId="{A7B1BCD7-A34C-4AC8-9897-53FC563B46FA}" destId="{E75011F0-9481-4D29-9366-2333CE10D95E}" srcOrd="5" destOrd="0" presId="urn:microsoft.com/office/officeart/2005/8/layout/process4"/>
    <dgm:cxn modelId="{5E15B9C4-9157-4C96-8189-73E0EF444A56}" type="presParOf" srcId="{A7B1BCD7-A34C-4AC8-9897-53FC563B46FA}" destId="{AB90F480-65F2-4879-8B02-DB6F8BE1770C}" srcOrd="6" destOrd="0" presId="urn:microsoft.com/office/officeart/2005/8/layout/process4"/>
    <dgm:cxn modelId="{F9F5D004-E71E-4CA3-92F0-42A6B92828CE}" type="presParOf" srcId="{AB90F480-65F2-4879-8B02-DB6F8BE1770C}" destId="{716E4AC8-873D-4282-9F99-5B48586DB10D}" srcOrd="0" destOrd="0" presId="urn:microsoft.com/office/officeart/2005/8/layout/process4"/>
    <dgm:cxn modelId="{A5F9FBB7-8835-40FB-912E-81B102EA2E11}" type="presParOf" srcId="{A7B1BCD7-A34C-4AC8-9897-53FC563B46FA}" destId="{B20D7D3E-EA0D-47C3-94DD-10322171639D}" srcOrd="7" destOrd="0" presId="urn:microsoft.com/office/officeart/2005/8/layout/process4"/>
    <dgm:cxn modelId="{CB4E0976-004A-49E4-AB1C-F14CF3B3BDCD}" type="presParOf" srcId="{A7B1BCD7-A34C-4AC8-9897-53FC563B46FA}" destId="{8FD280BF-093A-420F-A8B1-D56D228119E2}" srcOrd="8" destOrd="0" presId="urn:microsoft.com/office/officeart/2005/8/layout/process4"/>
    <dgm:cxn modelId="{8DC58130-9858-4D01-9A36-14F5E2985ACB}" type="presParOf" srcId="{8FD280BF-093A-420F-A8B1-D56D228119E2}" destId="{B3710B06-1BB2-4B4B-99E6-765AEA7A19A6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2721ED0-C85B-46D4-87B4-9E53C0B9CFC8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l-GR"/>
        </a:p>
      </dgm:t>
    </dgm:pt>
    <dgm:pt modelId="{E492EE2A-1412-4EB0-8CCD-35F5835081F2}">
      <dgm:prSet/>
      <dgm:spPr/>
      <dgm:t>
        <a:bodyPr/>
        <a:lstStyle/>
        <a:p>
          <a:pPr rtl="0"/>
          <a:r>
            <a:rPr lang="de-DE" smtClean="0"/>
            <a:t>Greife in den Discountern zu unverpackter Waren, Obst und Gemüse und kaufe auf Märkten, Bauernläden oder in Unverpackt Läden ein.</a:t>
          </a:r>
          <a:endParaRPr lang="el-GR"/>
        </a:p>
      </dgm:t>
    </dgm:pt>
    <dgm:pt modelId="{6B14047C-7CC6-4C49-8F53-AA9952E2C8C5}" type="parTrans" cxnId="{EB66F2BD-3F04-4968-8471-EBF50D6CF3A2}">
      <dgm:prSet/>
      <dgm:spPr/>
      <dgm:t>
        <a:bodyPr/>
        <a:lstStyle/>
        <a:p>
          <a:endParaRPr lang="el-GR"/>
        </a:p>
      </dgm:t>
    </dgm:pt>
    <dgm:pt modelId="{7D8A061A-CA06-45DC-A681-B6C18DC1F678}" type="sibTrans" cxnId="{EB66F2BD-3F04-4968-8471-EBF50D6CF3A2}">
      <dgm:prSet/>
      <dgm:spPr/>
      <dgm:t>
        <a:bodyPr/>
        <a:lstStyle/>
        <a:p>
          <a:endParaRPr lang="el-GR"/>
        </a:p>
      </dgm:t>
    </dgm:pt>
    <dgm:pt modelId="{742E4951-5BE4-4099-82A7-1B361D2251BE}">
      <dgm:prSet/>
      <dgm:spPr/>
      <dgm:t>
        <a:bodyPr/>
        <a:lstStyle/>
        <a:p>
          <a:pPr rtl="0"/>
          <a:r>
            <a:rPr lang="de-DE" smtClean="0"/>
            <a:t>Es geht hierbei nicht um Verzicht sonder um bewusste Boykottierung einzelne Produkte, welche z.B. in Plastik verpackt sind.</a:t>
          </a:r>
          <a:endParaRPr lang="el-GR"/>
        </a:p>
      </dgm:t>
    </dgm:pt>
    <dgm:pt modelId="{B177373B-7B78-46C6-A31E-F0250875E905}" type="parTrans" cxnId="{4A0AC02E-A663-41E0-A5F5-D70595D9FDBA}">
      <dgm:prSet/>
      <dgm:spPr/>
      <dgm:t>
        <a:bodyPr/>
        <a:lstStyle/>
        <a:p>
          <a:endParaRPr lang="el-GR"/>
        </a:p>
      </dgm:t>
    </dgm:pt>
    <dgm:pt modelId="{E0F1713E-18E2-403F-A8D3-7663C2E013D9}" type="sibTrans" cxnId="{4A0AC02E-A663-41E0-A5F5-D70595D9FDBA}">
      <dgm:prSet/>
      <dgm:spPr/>
      <dgm:t>
        <a:bodyPr/>
        <a:lstStyle/>
        <a:p>
          <a:endParaRPr lang="el-GR"/>
        </a:p>
      </dgm:t>
    </dgm:pt>
    <dgm:pt modelId="{98A43970-A670-4CDB-BB91-3690E5E5E80F}" type="pres">
      <dgm:prSet presAssocID="{72721ED0-C85B-46D4-87B4-9E53C0B9CFC8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78D73623-919A-43A9-929E-2929A7E04EBF}" type="pres">
      <dgm:prSet presAssocID="{E492EE2A-1412-4EB0-8CCD-35F5835081F2}" presName="circle1" presStyleLbl="node1" presStyleIdx="0" presStyleCnt="2"/>
      <dgm:spPr/>
    </dgm:pt>
    <dgm:pt modelId="{1B276ECD-1CBA-4B88-BC3F-E36EDC9BC2E8}" type="pres">
      <dgm:prSet presAssocID="{E492EE2A-1412-4EB0-8CCD-35F5835081F2}" presName="space" presStyleCnt="0"/>
      <dgm:spPr/>
    </dgm:pt>
    <dgm:pt modelId="{35D22804-9874-4207-995F-B060BA3C9DA4}" type="pres">
      <dgm:prSet presAssocID="{E492EE2A-1412-4EB0-8CCD-35F5835081F2}" presName="rect1" presStyleLbl="alignAcc1" presStyleIdx="0" presStyleCnt="2"/>
      <dgm:spPr/>
      <dgm:t>
        <a:bodyPr/>
        <a:lstStyle/>
        <a:p>
          <a:endParaRPr lang="el-GR"/>
        </a:p>
      </dgm:t>
    </dgm:pt>
    <dgm:pt modelId="{85B2BC56-E6D2-4546-A991-4D133CBF7290}" type="pres">
      <dgm:prSet presAssocID="{742E4951-5BE4-4099-82A7-1B361D2251BE}" presName="vertSpace2" presStyleLbl="node1" presStyleIdx="0" presStyleCnt="2"/>
      <dgm:spPr/>
    </dgm:pt>
    <dgm:pt modelId="{07C0250A-D481-47F9-95E4-74F017B33BE3}" type="pres">
      <dgm:prSet presAssocID="{742E4951-5BE4-4099-82A7-1B361D2251BE}" presName="circle2" presStyleLbl="node1" presStyleIdx="1" presStyleCnt="2"/>
      <dgm:spPr/>
    </dgm:pt>
    <dgm:pt modelId="{F34705AF-F51E-4EC0-ACE6-1417F05FFF22}" type="pres">
      <dgm:prSet presAssocID="{742E4951-5BE4-4099-82A7-1B361D2251BE}" presName="rect2" presStyleLbl="alignAcc1" presStyleIdx="1" presStyleCnt="2"/>
      <dgm:spPr/>
      <dgm:t>
        <a:bodyPr/>
        <a:lstStyle/>
        <a:p>
          <a:endParaRPr lang="el-GR"/>
        </a:p>
      </dgm:t>
    </dgm:pt>
    <dgm:pt modelId="{C043CD31-6977-4FEA-8624-B9DE9CA16E44}" type="pres">
      <dgm:prSet presAssocID="{E492EE2A-1412-4EB0-8CCD-35F5835081F2}" presName="rect1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BC64D9F-6725-4A26-8586-BFABD9368284}" type="pres">
      <dgm:prSet presAssocID="{742E4951-5BE4-4099-82A7-1B361D2251BE}" presName="rect2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4A0AC02E-A663-41E0-A5F5-D70595D9FDBA}" srcId="{72721ED0-C85B-46D4-87B4-9E53C0B9CFC8}" destId="{742E4951-5BE4-4099-82A7-1B361D2251BE}" srcOrd="1" destOrd="0" parTransId="{B177373B-7B78-46C6-A31E-F0250875E905}" sibTransId="{E0F1713E-18E2-403F-A8D3-7663C2E013D9}"/>
    <dgm:cxn modelId="{51C0E5F1-EC72-442E-A994-AE9E065B02DC}" type="presOf" srcId="{72721ED0-C85B-46D4-87B4-9E53C0B9CFC8}" destId="{98A43970-A670-4CDB-BB91-3690E5E5E80F}" srcOrd="0" destOrd="0" presId="urn:microsoft.com/office/officeart/2005/8/layout/target3"/>
    <dgm:cxn modelId="{3962BA4D-5A46-475C-8FC4-2AB2FD1897F2}" type="presOf" srcId="{742E4951-5BE4-4099-82A7-1B361D2251BE}" destId="{CBC64D9F-6725-4A26-8586-BFABD9368284}" srcOrd="1" destOrd="0" presId="urn:microsoft.com/office/officeart/2005/8/layout/target3"/>
    <dgm:cxn modelId="{9043AAC3-41CC-475A-ABDF-A31D8E64E13C}" type="presOf" srcId="{E492EE2A-1412-4EB0-8CCD-35F5835081F2}" destId="{C043CD31-6977-4FEA-8624-B9DE9CA16E44}" srcOrd="1" destOrd="0" presId="urn:microsoft.com/office/officeart/2005/8/layout/target3"/>
    <dgm:cxn modelId="{EB66F2BD-3F04-4968-8471-EBF50D6CF3A2}" srcId="{72721ED0-C85B-46D4-87B4-9E53C0B9CFC8}" destId="{E492EE2A-1412-4EB0-8CCD-35F5835081F2}" srcOrd="0" destOrd="0" parTransId="{6B14047C-7CC6-4C49-8F53-AA9952E2C8C5}" sibTransId="{7D8A061A-CA06-45DC-A681-B6C18DC1F678}"/>
    <dgm:cxn modelId="{7567C835-2189-4549-958C-D0FE610E7A58}" type="presOf" srcId="{E492EE2A-1412-4EB0-8CCD-35F5835081F2}" destId="{35D22804-9874-4207-995F-B060BA3C9DA4}" srcOrd="0" destOrd="0" presId="urn:microsoft.com/office/officeart/2005/8/layout/target3"/>
    <dgm:cxn modelId="{7BC46BF7-FA25-4E12-BCC2-262DBCC851AE}" type="presOf" srcId="{742E4951-5BE4-4099-82A7-1B361D2251BE}" destId="{F34705AF-F51E-4EC0-ACE6-1417F05FFF22}" srcOrd="0" destOrd="0" presId="urn:microsoft.com/office/officeart/2005/8/layout/target3"/>
    <dgm:cxn modelId="{75313AC2-6077-417B-8114-868077505B82}" type="presParOf" srcId="{98A43970-A670-4CDB-BB91-3690E5E5E80F}" destId="{78D73623-919A-43A9-929E-2929A7E04EBF}" srcOrd="0" destOrd="0" presId="urn:microsoft.com/office/officeart/2005/8/layout/target3"/>
    <dgm:cxn modelId="{FDA73885-3C9C-404D-B963-3D914FC0186A}" type="presParOf" srcId="{98A43970-A670-4CDB-BB91-3690E5E5E80F}" destId="{1B276ECD-1CBA-4B88-BC3F-E36EDC9BC2E8}" srcOrd="1" destOrd="0" presId="urn:microsoft.com/office/officeart/2005/8/layout/target3"/>
    <dgm:cxn modelId="{B3FD23EA-0463-494D-8893-143E13DAB11E}" type="presParOf" srcId="{98A43970-A670-4CDB-BB91-3690E5E5E80F}" destId="{35D22804-9874-4207-995F-B060BA3C9DA4}" srcOrd="2" destOrd="0" presId="urn:microsoft.com/office/officeart/2005/8/layout/target3"/>
    <dgm:cxn modelId="{AF37454A-D3B3-4FE9-A309-FCF6FEB258DB}" type="presParOf" srcId="{98A43970-A670-4CDB-BB91-3690E5E5E80F}" destId="{85B2BC56-E6D2-4546-A991-4D133CBF7290}" srcOrd="3" destOrd="0" presId="urn:microsoft.com/office/officeart/2005/8/layout/target3"/>
    <dgm:cxn modelId="{B5D12252-B544-47E6-8A32-C03214ED04A6}" type="presParOf" srcId="{98A43970-A670-4CDB-BB91-3690E5E5E80F}" destId="{07C0250A-D481-47F9-95E4-74F017B33BE3}" srcOrd="4" destOrd="0" presId="urn:microsoft.com/office/officeart/2005/8/layout/target3"/>
    <dgm:cxn modelId="{31CAF7C0-8F5E-4BE6-9AEA-1ECC8678DC2D}" type="presParOf" srcId="{98A43970-A670-4CDB-BB91-3690E5E5E80F}" destId="{F34705AF-F51E-4EC0-ACE6-1417F05FFF22}" srcOrd="5" destOrd="0" presId="urn:microsoft.com/office/officeart/2005/8/layout/target3"/>
    <dgm:cxn modelId="{3BFD230E-EF05-42C7-82B9-DCCA54CA0DA3}" type="presParOf" srcId="{98A43970-A670-4CDB-BB91-3690E5E5E80F}" destId="{C043CD31-6977-4FEA-8624-B9DE9CA16E44}" srcOrd="6" destOrd="0" presId="urn:microsoft.com/office/officeart/2005/8/layout/target3"/>
    <dgm:cxn modelId="{E24B3238-D233-4F52-B49D-2D0EC8A32202}" type="presParOf" srcId="{98A43970-A670-4CDB-BB91-3690E5E5E80F}" destId="{CBC64D9F-6725-4A26-8586-BFABD9368284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29AEABE-823F-4199-A3E3-D6C13599B2BB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l-GR"/>
        </a:p>
      </dgm:t>
    </dgm:pt>
    <dgm:pt modelId="{D8DF22E6-91AF-480A-A3A5-8570FFF692F3}">
      <dgm:prSet/>
      <dgm:spPr/>
      <dgm:t>
        <a:bodyPr/>
        <a:lstStyle/>
        <a:p>
          <a:pPr rtl="0"/>
          <a:r>
            <a:rPr lang="en-US" smtClean="0"/>
            <a:t>Reach for unpackaged goods, fruit and vegetables in the discount stores and shop at markets, farm shops or in unpackaged shops.</a:t>
          </a:r>
          <a:endParaRPr lang="el-GR"/>
        </a:p>
      </dgm:t>
    </dgm:pt>
    <dgm:pt modelId="{9B17E28A-4EB5-4A20-A489-ECA5AC3D56B1}" type="parTrans" cxnId="{CF003D18-F7ED-4A57-B006-84E81050E464}">
      <dgm:prSet/>
      <dgm:spPr/>
      <dgm:t>
        <a:bodyPr/>
        <a:lstStyle/>
        <a:p>
          <a:endParaRPr lang="el-GR"/>
        </a:p>
      </dgm:t>
    </dgm:pt>
    <dgm:pt modelId="{E9F2419F-71FA-4A34-8805-B5BD0B8865E5}" type="sibTrans" cxnId="{CF003D18-F7ED-4A57-B006-84E81050E464}">
      <dgm:prSet/>
      <dgm:spPr/>
      <dgm:t>
        <a:bodyPr/>
        <a:lstStyle/>
        <a:p>
          <a:endParaRPr lang="el-GR"/>
        </a:p>
      </dgm:t>
    </dgm:pt>
    <dgm:pt modelId="{18A78942-CB51-4E6F-B42D-C89126B461EE}">
      <dgm:prSet/>
      <dgm:spPr/>
      <dgm:t>
        <a:bodyPr/>
        <a:lstStyle/>
        <a:p>
          <a:pPr rtl="0"/>
          <a:r>
            <a:rPr lang="en-US" smtClean="0"/>
            <a:t>It is not about doing without, but deliberately boycotting individual products that are e.g. packaged in plastic</a:t>
          </a:r>
          <a:endParaRPr lang="el-GR"/>
        </a:p>
      </dgm:t>
    </dgm:pt>
    <dgm:pt modelId="{75830548-F1E7-4208-B66E-4931E6FF08F7}" type="parTrans" cxnId="{626CE331-563B-45B1-887E-8D2754697167}">
      <dgm:prSet/>
      <dgm:spPr/>
      <dgm:t>
        <a:bodyPr/>
        <a:lstStyle/>
        <a:p>
          <a:endParaRPr lang="el-GR"/>
        </a:p>
      </dgm:t>
    </dgm:pt>
    <dgm:pt modelId="{BA61E579-82B7-4E2A-ABFB-E85778A028DB}" type="sibTrans" cxnId="{626CE331-563B-45B1-887E-8D2754697167}">
      <dgm:prSet/>
      <dgm:spPr/>
      <dgm:t>
        <a:bodyPr/>
        <a:lstStyle/>
        <a:p>
          <a:endParaRPr lang="el-GR"/>
        </a:p>
      </dgm:t>
    </dgm:pt>
    <dgm:pt modelId="{D1BA71BF-B88C-405F-9232-9EFA4B3FEF8B}" type="pres">
      <dgm:prSet presAssocID="{429AEABE-823F-4199-A3E3-D6C13599B2BB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EF4AC3CE-F7C0-4887-8EEE-2E89DD9A28A3}" type="pres">
      <dgm:prSet presAssocID="{D8DF22E6-91AF-480A-A3A5-8570FFF692F3}" presName="circle1" presStyleLbl="node1" presStyleIdx="0" presStyleCnt="2"/>
      <dgm:spPr/>
    </dgm:pt>
    <dgm:pt modelId="{81304213-EF0D-4B62-8B44-DB9452D5E4D1}" type="pres">
      <dgm:prSet presAssocID="{D8DF22E6-91AF-480A-A3A5-8570FFF692F3}" presName="space" presStyleCnt="0"/>
      <dgm:spPr/>
    </dgm:pt>
    <dgm:pt modelId="{A68262D3-BC71-46F0-82EB-FA479C6A72D1}" type="pres">
      <dgm:prSet presAssocID="{D8DF22E6-91AF-480A-A3A5-8570FFF692F3}" presName="rect1" presStyleLbl="alignAcc1" presStyleIdx="0" presStyleCnt="2"/>
      <dgm:spPr/>
      <dgm:t>
        <a:bodyPr/>
        <a:lstStyle/>
        <a:p>
          <a:endParaRPr lang="el-GR"/>
        </a:p>
      </dgm:t>
    </dgm:pt>
    <dgm:pt modelId="{82AA9992-9DAB-4A9A-B683-83DA7E7C6DD3}" type="pres">
      <dgm:prSet presAssocID="{18A78942-CB51-4E6F-B42D-C89126B461EE}" presName="vertSpace2" presStyleLbl="node1" presStyleIdx="0" presStyleCnt="2"/>
      <dgm:spPr/>
    </dgm:pt>
    <dgm:pt modelId="{09A9BAE4-A07E-41B4-A698-84F968535792}" type="pres">
      <dgm:prSet presAssocID="{18A78942-CB51-4E6F-B42D-C89126B461EE}" presName="circle2" presStyleLbl="node1" presStyleIdx="1" presStyleCnt="2"/>
      <dgm:spPr/>
    </dgm:pt>
    <dgm:pt modelId="{6AB50738-14B0-43AD-A333-A3DA00543765}" type="pres">
      <dgm:prSet presAssocID="{18A78942-CB51-4E6F-B42D-C89126B461EE}" presName="rect2" presStyleLbl="alignAcc1" presStyleIdx="1" presStyleCnt="2"/>
      <dgm:spPr/>
      <dgm:t>
        <a:bodyPr/>
        <a:lstStyle/>
        <a:p>
          <a:endParaRPr lang="el-GR"/>
        </a:p>
      </dgm:t>
    </dgm:pt>
    <dgm:pt modelId="{D12C455D-8CF8-47E3-98F3-62EB6DB13E4B}" type="pres">
      <dgm:prSet presAssocID="{D8DF22E6-91AF-480A-A3A5-8570FFF692F3}" presName="rect1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65271A3-9FB3-4F52-A9DA-11A9BD55213C}" type="pres">
      <dgm:prSet presAssocID="{18A78942-CB51-4E6F-B42D-C89126B461EE}" presName="rect2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650FD53A-3B3F-4479-9833-85684B136168}" type="presOf" srcId="{18A78942-CB51-4E6F-B42D-C89126B461EE}" destId="{365271A3-9FB3-4F52-A9DA-11A9BD55213C}" srcOrd="1" destOrd="0" presId="urn:microsoft.com/office/officeart/2005/8/layout/target3"/>
    <dgm:cxn modelId="{CF003D18-F7ED-4A57-B006-84E81050E464}" srcId="{429AEABE-823F-4199-A3E3-D6C13599B2BB}" destId="{D8DF22E6-91AF-480A-A3A5-8570FFF692F3}" srcOrd="0" destOrd="0" parTransId="{9B17E28A-4EB5-4A20-A489-ECA5AC3D56B1}" sibTransId="{E9F2419F-71FA-4A34-8805-B5BD0B8865E5}"/>
    <dgm:cxn modelId="{B06A6F66-0007-49F6-9217-9DA70D24E3A7}" type="presOf" srcId="{18A78942-CB51-4E6F-B42D-C89126B461EE}" destId="{6AB50738-14B0-43AD-A333-A3DA00543765}" srcOrd="0" destOrd="0" presId="urn:microsoft.com/office/officeart/2005/8/layout/target3"/>
    <dgm:cxn modelId="{626CE331-563B-45B1-887E-8D2754697167}" srcId="{429AEABE-823F-4199-A3E3-D6C13599B2BB}" destId="{18A78942-CB51-4E6F-B42D-C89126B461EE}" srcOrd="1" destOrd="0" parTransId="{75830548-F1E7-4208-B66E-4931E6FF08F7}" sibTransId="{BA61E579-82B7-4E2A-ABFB-E85778A028DB}"/>
    <dgm:cxn modelId="{7E9A52C1-CA1F-401D-86C7-A26E18859AF2}" type="presOf" srcId="{429AEABE-823F-4199-A3E3-D6C13599B2BB}" destId="{D1BA71BF-B88C-405F-9232-9EFA4B3FEF8B}" srcOrd="0" destOrd="0" presId="urn:microsoft.com/office/officeart/2005/8/layout/target3"/>
    <dgm:cxn modelId="{C0C266DA-46D5-4BC2-88BC-340D462B4B87}" type="presOf" srcId="{D8DF22E6-91AF-480A-A3A5-8570FFF692F3}" destId="{A68262D3-BC71-46F0-82EB-FA479C6A72D1}" srcOrd="0" destOrd="0" presId="urn:microsoft.com/office/officeart/2005/8/layout/target3"/>
    <dgm:cxn modelId="{3A322446-D09E-4B90-B2C1-844D1AFA4CCB}" type="presOf" srcId="{D8DF22E6-91AF-480A-A3A5-8570FFF692F3}" destId="{D12C455D-8CF8-47E3-98F3-62EB6DB13E4B}" srcOrd="1" destOrd="0" presId="urn:microsoft.com/office/officeart/2005/8/layout/target3"/>
    <dgm:cxn modelId="{C0BAAD54-57A6-4C32-A146-2DBC5377F481}" type="presParOf" srcId="{D1BA71BF-B88C-405F-9232-9EFA4B3FEF8B}" destId="{EF4AC3CE-F7C0-4887-8EEE-2E89DD9A28A3}" srcOrd="0" destOrd="0" presId="urn:microsoft.com/office/officeart/2005/8/layout/target3"/>
    <dgm:cxn modelId="{795FD922-AE18-4978-8143-EABD311B2031}" type="presParOf" srcId="{D1BA71BF-B88C-405F-9232-9EFA4B3FEF8B}" destId="{81304213-EF0D-4B62-8B44-DB9452D5E4D1}" srcOrd="1" destOrd="0" presId="urn:microsoft.com/office/officeart/2005/8/layout/target3"/>
    <dgm:cxn modelId="{FA264D36-ECC9-46C8-BDC9-8E6741631F11}" type="presParOf" srcId="{D1BA71BF-B88C-405F-9232-9EFA4B3FEF8B}" destId="{A68262D3-BC71-46F0-82EB-FA479C6A72D1}" srcOrd="2" destOrd="0" presId="urn:microsoft.com/office/officeart/2005/8/layout/target3"/>
    <dgm:cxn modelId="{CF494DC4-9EFF-4854-A566-689DE5C4C9BC}" type="presParOf" srcId="{D1BA71BF-B88C-405F-9232-9EFA4B3FEF8B}" destId="{82AA9992-9DAB-4A9A-B683-83DA7E7C6DD3}" srcOrd="3" destOrd="0" presId="urn:microsoft.com/office/officeart/2005/8/layout/target3"/>
    <dgm:cxn modelId="{280BE167-424F-4AF3-8BB5-8B45C21A4BAB}" type="presParOf" srcId="{D1BA71BF-B88C-405F-9232-9EFA4B3FEF8B}" destId="{09A9BAE4-A07E-41B4-A698-84F968535792}" srcOrd="4" destOrd="0" presId="urn:microsoft.com/office/officeart/2005/8/layout/target3"/>
    <dgm:cxn modelId="{CABB1AEA-7589-4AAE-BD8B-86720D851912}" type="presParOf" srcId="{D1BA71BF-B88C-405F-9232-9EFA4B3FEF8B}" destId="{6AB50738-14B0-43AD-A333-A3DA00543765}" srcOrd="5" destOrd="0" presId="urn:microsoft.com/office/officeart/2005/8/layout/target3"/>
    <dgm:cxn modelId="{C15583DD-10FF-4305-B27B-2996E449A3F1}" type="presParOf" srcId="{D1BA71BF-B88C-405F-9232-9EFA4B3FEF8B}" destId="{D12C455D-8CF8-47E3-98F3-62EB6DB13E4B}" srcOrd="6" destOrd="0" presId="urn:microsoft.com/office/officeart/2005/8/layout/target3"/>
    <dgm:cxn modelId="{87BC177F-21C1-42A6-8D5C-BB660C5CC979}" type="presParOf" srcId="{D1BA71BF-B88C-405F-9232-9EFA4B3FEF8B}" destId="{365271A3-9FB3-4F52-A9DA-11A9BD55213C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21346D6-38C8-463A-8CA2-6D0AED4DD902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l-GR"/>
        </a:p>
      </dgm:t>
    </dgm:pt>
    <dgm:pt modelId="{C8E6AB16-B3E9-4A9A-966C-739F27373BB1}">
      <dgm:prSet/>
      <dgm:spPr/>
      <dgm:t>
        <a:bodyPr/>
        <a:lstStyle/>
        <a:p>
          <a:pPr rtl="0"/>
          <a:r>
            <a:rPr lang="de-DE" smtClean="0"/>
            <a:t>Es geht hierbei auch um die Reduktion von übermäßigen Konsum. </a:t>
          </a:r>
          <a:endParaRPr lang="el-GR"/>
        </a:p>
      </dgm:t>
    </dgm:pt>
    <dgm:pt modelId="{A19F7131-E8A4-4CD3-BEF0-0EC05DCB0E99}" type="parTrans" cxnId="{FFA6D17D-7C04-44C7-ACF6-82F8D37396C6}">
      <dgm:prSet/>
      <dgm:spPr/>
      <dgm:t>
        <a:bodyPr/>
        <a:lstStyle/>
        <a:p>
          <a:endParaRPr lang="el-GR"/>
        </a:p>
      </dgm:t>
    </dgm:pt>
    <dgm:pt modelId="{6221948A-6B50-4D3C-8CEA-3691530CD2F9}" type="sibTrans" cxnId="{FFA6D17D-7C04-44C7-ACF6-82F8D37396C6}">
      <dgm:prSet/>
      <dgm:spPr/>
      <dgm:t>
        <a:bodyPr/>
        <a:lstStyle/>
        <a:p>
          <a:endParaRPr lang="el-GR"/>
        </a:p>
      </dgm:t>
    </dgm:pt>
    <dgm:pt modelId="{FEC7D07A-5569-47DF-A3B5-5E89745BF87E}">
      <dgm:prSet/>
      <dgm:spPr/>
      <dgm:t>
        <a:bodyPr/>
        <a:lstStyle/>
        <a:p>
          <a:pPr rtl="0"/>
          <a:r>
            <a:rPr lang="de-DE" smtClean="0"/>
            <a:t>Ein bewusstes und minimalistisches Leben sind nicht nur gesund für Dich, sondern auch für unsere Umwelt. </a:t>
          </a:r>
          <a:endParaRPr lang="el-GR"/>
        </a:p>
      </dgm:t>
    </dgm:pt>
    <dgm:pt modelId="{4C52AB22-1AAF-4991-B4DE-215DDB0B04FD}" type="parTrans" cxnId="{9F1185E7-BACB-44A8-A6DB-943CFA617FB4}">
      <dgm:prSet/>
      <dgm:spPr/>
      <dgm:t>
        <a:bodyPr/>
        <a:lstStyle/>
        <a:p>
          <a:endParaRPr lang="el-GR"/>
        </a:p>
      </dgm:t>
    </dgm:pt>
    <dgm:pt modelId="{98928150-B7BA-4CA2-8557-28535FFD4F3D}" type="sibTrans" cxnId="{9F1185E7-BACB-44A8-A6DB-943CFA617FB4}">
      <dgm:prSet/>
      <dgm:spPr/>
      <dgm:t>
        <a:bodyPr/>
        <a:lstStyle/>
        <a:p>
          <a:endParaRPr lang="el-GR"/>
        </a:p>
      </dgm:t>
    </dgm:pt>
    <dgm:pt modelId="{2741AD9F-83CC-4CC8-A3BD-9587FC13BA8A}">
      <dgm:prSet/>
      <dgm:spPr/>
      <dgm:t>
        <a:bodyPr/>
        <a:lstStyle/>
        <a:p>
          <a:pPr rtl="0"/>
          <a:r>
            <a:rPr lang="de-DE" dirty="0" smtClean="0"/>
            <a:t>Ganz nach dem Motto: </a:t>
          </a:r>
          <a:r>
            <a:rPr lang="de-DE" dirty="0" smtClean="0">
              <a:solidFill>
                <a:srgbClr val="FF0000"/>
              </a:solidFill>
            </a:rPr>
            <a:t>Weniger ist mehr </a:t>
          </a:r>
          <a:r>
            <a:rPr lang="de-DE" dirty="0" smtClean="0"/>
            <a:t>(Mehr Zeit, mehr Freiheit, mehr Liebe, mehr Geld, mehr Umweltschutz,…)</a:t>
          </a:r>
          <a:endParaRPr lang="el-GR" dirty="0"/>
        </a:p>
      </dgm:t>
    </dgm:pt>
    <dgm:pt modelId="{18DE9385-7D74-41BE-A37A-81C3B51436E3}" type="parTrans" cxnId="{52D969C1-5C49-45D4-8058-1A40BA2B63CF}">
      <dgm:prSet/>
      <dgm:spPr/>
      <dgm:t>
        <a:bodyPr/>
        <a:lstStyle/>
        <a:p>
          <a:endParaRPr lang="el-GR"/>
        </a:p>
      </dgm:t>
    </dgm:pt>
    <dgm:pt modelId="{FC31B3A4-8232-41A1-8088-2DA3D8BADC63}" type="sibTrans" cxnId="{52D969C1-5C49-45D4-8058-1A40BA2B63CF}">
      <dgm:prSet/>
      <dgm:spPr/>
      <dgm:t>
        <a:bodyPr/>
        <a:lstStyle/>
        <a:p>
          <a:endParaRPr lang="el-GR"/>
        </a:p>
      </dgm:t>
    </dgm:pt>
    <dgm:pt modelId="{D25E0931-2AA3-4802-A954-27E8E3C60E2D}" type="pres">
      <dgm:prSet presAssocID="{C21346D6-38C8-463A-8CA2-6D0AED4DD90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57CCB151-8D37-443E-B310-74CB37F755C6}" type="pres">
      <dgm:prSet presAssocID="{2741AD9F-83CC-4CC8-A3BD-9587FC13BA8A}" presName="boxAndChildren" presStyleCnt="0"/>
      <dgm:spPr/>
    </dgm:pt>
    <dgm:pt modelId="{7553B608-00BB-4A5D-872E-19F602B5AAB5}" type="pres">
      <dgm:prSet presAssocID="{2741AD9F-83CC-4CC8-A3BD-9587FC13BA8A}" presName="parentTextBox" presStyleLbl="node1" presStyleIdx="0" presStyleCnt="3"/>
      <dgm:spPr/>
      <dgm:t>
        <a:bodyPr/>
        <a:lstStyle/>
        <a:p>
          <a:endParaRPr lang="el-GR"/>
        </a:p>
      </dgm:t>
    </dgm:pt>
    <dgm:pt modelId="{1AD9E960-7EC0-4E52-BE7E-91ED45120EE0}" type="pres">
      <dgm:prSet presAssocID="{98928150-B7BA-4CA2-8557-28535FFD4F3D}" presName="sp" presStyleCnt="0"/>
      <dgm:spPr/>
    </dgm:pt>
    <dgm:pt modelId="{05B1875E-421A-4DA7-B6E7-F7577E263278}" type="pres">
      <dgm:prSet presAssocID="{FEC7D07A-5569-47DF-A3B5-5E89745BF87E}" presName="arrowAndChildren" presStyleCnt="0"/>
      <dgm:spPr/>
    </dgm:pt>
    <dgm:pt modelId="{D190DA64-2AD6-40AD-90C5-44444ADD766A}" type="pres">
      <dgm:prSet presAssocID="{FEC7D07A-5569-47DF-A3B5-5E89745BF87E}" presName="parentTextArrow" presStyleLbl="node1" presStyleIdx="1" presStyleCnt="3"/>
      <dgm:spPr/>
      <dgm:t>
        <a:bodyPr/>
        <a:lstStyle/>
        <a:p>
          <a:endParaRPr lang="el-GR"/>
        </a:p>
      </dgm:t>
    </dgm:pt>
    <dgm:pt modelId="{85D14363-9E3D-420F-946A-67A43F9C1F53}" type="pres">
      <dgm:prSet presAssocID="{6221948A-6B50-4D3C-8CEA-3691530CD2F9}" presName="sp" presStyleCnt="0"/>
      <dgm:spPr/>
    </dgm:pt>
    <dgm:pt modelId="{C391F2EB-503E-4665-B088-775CA2A74038}" type="pres">
      <dgm:prSet presAssocID="{C8E6AB16-B3E9-4A9A-966C-739F27373BB1}" presName="arrowAndChildren" presStyleCnt="0"/>
      <dgm:spPr/>
    </dgm:pt>
    <dgm:pt modelId="{F3ADE39F-C311-42CD-9BCC-7107ACA09F75}" type="pres">
      <dgm:prSet presAssocID="{C8E6AB16-B3E9-4A9A-966C-739F27373BB1}" presName="parentTextArrow" presStyleLbl="node1" presStyleIdx="2" presStyleCnt="3"/>
      <dgm:spPr/>
      <dgm:t>
        <a:bodyPr/>
        <a:lstStyle/>
        <a:p>
          <a:endParaRPr lang="el-GR"/>
        </a:p>
      </dgm:t>
    </dgm:pt>
  </dgm:ptLst>
  <dgm:cxnLst>
    <dgm:cxn modelId="{52D969C1-5C49-45D4-8058-1A40BA2B63CF}" srcId="{C21346D6-38C8-463A-8CA2-6D0AED4DD902}" destId="{2741AD9F-83CC-4CC8-A3BD-9587FC13BA8A}" srcOrd="2" destOrd="0" parTransId="{18DE9385-7D74-41BE-A37A-81C3B51436E3}" sibTransId="{FC31B3A4-8232-41A1-8088-2DA3D8BADC63}"/>
    <dgm:cxn modelId="{FFA6D17D-7C04-44C7-ACF6-82F8D37396C6}" srcId="{C21346D6-38C8-463A-8CA2-6D0AED4DD902}" destId="{C8E6AB16-B3E9-4A9A-966C-739F27373BB1}" srcOrd="0" destOrd="0" parTransId="{A19F7131-E8A4-4CD3-BEF0-0EC05DCB0E99}" sibTransId="{6221948A-6B50-4D3C-8CEA-3691530CD2F9}"/>
    <dgm:cxn modelId="{9F1185E7-BACB-44A8-A6DB-943CFA617FB4}" srcId="{C21346D6-38C8-463A-8CA2-6D0AED4DD902}" destId="{FEC7D07A-5569-47DF-A3B5-5E89745BF87E}" srcOrd="1" destOrd="0" parTransId="{4C52AB22-1AAF-4991-B4DE-215DDB0B04FD}" sibTransId="{98928150-B7BA-4CA2-8557-28535FFD4F3D}"/>
    <dgm:cxn modelId="{B9AF1221-455B-40BD-8EC4-D86CBECD4700}" type="presOf" srcId="{FEC7D07A-5569-47DF-A3B5-5E89745BF87E}" destId="{D190DA64-2AD6-40AD-90C5-44444ADD766A}" srcOrd="0" destOrd="0" presId="urn:microsoft.com/office/officeart/2005/8/layout/process4"/>
    <dgm:cxn modelId="{656D80E7-3D59-4BB9-BAFF-57153AC4298C}" type="presOf" srcId="{C8E6AB16-B3E9-4A9A-966C-739F27373BB1}" destId="{F3ADE39F-C311-42CD-9BCC-7107ACA09F75}" srcOrd="0" destOrd="0" presId="urn:microsoft.com/office/officeart/2005/8/layout/process4"/>
    <dgm:cxn modelId="{43F50A36-23DB-48CC-917D-010AF4DDDFC7}" type="presOf" srcId="{C21346D6-38C8-463A-8CA2-6D0AED4DD902}" destId="{D25E0931-2AA3-4802-A954-27E8E3C60E2D}" srcOrd="0" destOrd="0" presId="urn:microsoft.com/office/officeart/2005/8/layout/process4"/>
    <dgm:cxn modelId="{BDC2CE8C-647C-42D2-B075-CF5C3A9A94B4}" type="presOf" srcId="{2741AD9F-83CC-4CC8-A3BD-9587FC13BA8A}" destId="{7553B608-00BB-4A5D-872E-19F602B5AAB5}" srcOrd="0" destOrd="0" presId="urn:microsoft.com/office/officeart/2005/8/layout/process4"/>
    <dgm:cxn modelId="{E64C2605-9024-45AB-94C4-30C3D99B7146}" type="presParOf" srcId="{D25E0931-2AA3-4802-A954-27E8E3C60E2D}" destId="{57CCB151-8D37-443E-B310-74CB37F755C6}" srcOrd="0" destOrd="0" presId="urn:microsoft.com/office/officeart/2005/8/layout/process4"/>
    <dgm:cxn modelId="{79633A6B-FEB0-4338-B137-5A424793E144}" type="presParOf" srcId="{57CCB151-8D37-443E-B310-74CB37F755C6}" destId="{7553B608-00BB-4A5D-872E-19F602B5AAB5}" srcOrd="0" destOrd="0" presId="urn:microsoft.com/office/officeart/2005/8/layout/process4"/>
    <dgm:cxn modelId="{4E4F307F-2AF9-4BF5-AE15-FBCD87E30B87}" type="presParOf" srcId="{D25E0931-2AA3-4802-A954-27E8E3C60E2D}" destId="{1AD9E960-7EC0-4E52-BE7E-91ED45120EE0}" srcOrd="1" destOrd="0" presId="urn:microsoft.com/office/officeart/2005/8/layout/process4"/>
    <dgm:cxn modelId="{4DF3BFEF-904F-4CB8-B439-2178229B5C94}" type="presParOf" srcId="{D25E0931-2AA3-4802-A954-27E8E3C60E2D}" destId="{05B1875E-421A-4DA7-B6E7-F7577E263278}" srcOrd="2" destOrd="0" presId="urn:microsoft.com/office/officeart/2005/8/layout/process4"/>
    <dgm:cxn modelId="{FC9B8F4E-D396-4E67-939A-3DB0D997B4DF}" type="presParOf" srcId="{05B1875E-421A-4DA7-B6E7-F7577E263278}" destId="{D190DA64-2AD6-40AD-90C5-44444ADD766A}" srcOrd="0" destOrd="0" presId="urn:microsoft.com/office/officeart/2005/8/layout/process4"/>
    <dgm:cxn modelId="{AB61223B-0D6E-46A2-88D6-C40B0958BCE2}" type="presParOf" srcId="{D25E0931-2AA3-4802-A954-27E8E3C60E2D}" destId="{85D14363-9E3D-420F-946A-67A43F9C1F53}" srcOrd="3" destOrd="0" presId="urn:microsoft.com/office/officeart/2005/8/layout/process4"/>
    <dgm:cxn modelId="{9B3CACC6-5ED8-49CD-965D-85E3D61E9B1D}" type="presParOf" srcId="{D25E0931-2AA3-4802-A954-27E8E3C60E2D}" destId="{C391F2EB-503E-4665-B088-775CA2A74038}" srcOrd="4" destOrd="0" presId="urn:microsoft.com/office/officeart/2005/8/layout/process4"/>
    <dgm:cxn modelId="{B1E204E9-F086-49E6-9458-6A7C0690AD49}" type="presParOf" srcId="{C391F2EB-503E-4665-B088-775CA2A74038}" destId="{F3ADE39F-C311-42CD-9BCC-7107ACA09F75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C51937-86AB-4CA9-9402-7AA3889FE7FB}">
      <dsp:nvSpPr>
        <dsp:cNvPr id="0" name=""/>
        <dsp:cNvSpPr/>
      </dsp:nvSpPr>
      <dsp:spPr>
        <a:xfrm>
          <a:off x="0" y="230425"/>
          <a:ext cx="5011756" cy="5011756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CDE22F-CF9F-43F0-8E16-918203C012E6}">
      <dsp:nvSpPr>
        <dsp:cNvPr id="0" name=""/>
        <dsp:cNvSpPr/>
      </dsp:nvSpPr>
      <dsp:spPr>
        <a:xfrm>
          <a:off x="2505878" y="230425"/>
          <a:ext cx="5847049" cy="501175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900" kern="1200" dirty="0" smtClean="0"/>
            <a:t>Die Krise </a:t>
          </a:r>
          <a:r>
            <a:rPr lang="en-US" sz="2900" kern="1200" dirty="0" err="1" smtClean="0"/>
            <a:t>wegen</a:t>
          </a:r>
          <a:r>
            <a:rPr lang="de-DE" sz="2900" kern="1200" dirty="0" smtClean="0"/>
            <a:t> der </a:t>
          </a:r>
          <a:r>
            <a:rPr lang="de-DE" sz="2900" kern="1200" dirty="0" err="1" smtClean="0"/>
            <a:t>Coronavirus</a:t>
          </a:r>
          <a:r>
            <a:rPr lang="de-DE" sz="2900" kern="1200" dirty="0" smtClean="0"/>
            <a:t>-Pandemie,</a:t>
          </a:r>
          <a:endParaRPr lang="el-GR" sz="2900" kern="1200" dirty="0"/>
        </a:p>
      </dsp:txBody>
      <dsp:txXfrm>
        <a:off x="2505878" y="230425"/>
        <a:ext cx="5847049" cy="1064998"/>
      </dsp:txXfrm>
    </dsp:sp>
    <dsp:sp modelId="{382E3A19-981B-4482-B174-B5F2A91DCF76}">
      <dsp:nvSpPr>
        <dsp:cNvPr id="0" name=""/>
        <dsp:cNvSpPr/>
      </dsp:nvSpPr>
      <dsp:spPr>
        <a:xfrm>
          <a:off x="657793" y="1295423"/>
          <a:ext cx="3696170" cy="369617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AEFB92-D4EF-4675-8EDD-CF20779DE002}">
      <dsp:nvSpPr>
        <dsp:cNvPr id="0" name=""/>
        <dsp:cNvSpPr/>
      </dsp:nvSpPr>
      <dsp:spPr>
        <a:xfrm>
          <a:off x="2505878" y="1295423"/>
          <a:ext cx="5847049" cy="369617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900" kern="1200" dirty="0" smtClean="0"/>
            <a:t>Klimawandel</a:t>
          </a:r>
          <a:endParaRPr lang="el-GR" sz="2900" kern="1200" dirty="0"/>
        </a:p>
      </dsp:txBody>
      <dsp:txXfrm>
        <a:off x="2505878" y="1295423"/>
        <a:ext cx="5847049" cy="1064998"/>
      </dsp:txXfrm>
    </dsp:sp>
    <dsp:sp modelId="{47B3CD82-CC87-4E59-BA8D-3CEED059BB0B}">
      <dsp:nvSpPr>
        <dsp:cNvPr id="0" name=""/>
        <dsp:cNvSpPr/>
      </dsp:nvSpPr>
      <dsp:spPr>
        <a:xfrm>
          <a:off x="1315586" y="2360422"/>
          <a:ext cx="2380584" cy="2380584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918527-2D14-4B57-9B98-736311DB6438}">
      <dsp:nvSpPr>
        <dsp:cNvPr id="0" name=""/>
        <dsp:cNvSpPr/>
      </dsp:nvSpPr>
      <dsp:spPr>
        <a:xfrm>
          <a:off x="2505878" y="2360422"/>
          <a:ext cx="5847049" cy="238058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900" kern="1200" dirty="0" smtClean="0"/>
            <a:t>die schädlichen Auswirkungen des Ozonlochs </a:t>
          </a:r>
          <a:r>
            <a:rPr lang="el-GR" sz="2900" kern="1200" dirty="0" smtClean="0"/>
            <a:t>   </a:t>
          </a:r>
          <a:r>
            <a:rPr lang="en-US" sz="2900" kern="1200" dirty="0" err="1" smtClean="0"/>
            <a:t>u.s.w</a:t>
          </a:r>
          <a:r>
            <a:rPr lang="en-US" sz="2900" kern="1200" dirty="0" smtClean="0"/>
            <a:t>. </a:t>
          </a:r>
          <a:endParaRPr lang="el-GR" sz="2900" kern="1200" dirty="0"/>
        </a:p>
      </dsp:txBody>
      <dsp:txXfrm>
        <a:off x="2505878" y="2360422"/>
        <a:ext cx="5847049" cy="1064998"/>
      </dsp:txXfrm>
    </dsp:sp>
    <dsp:sp modelId="{3C57576C-5CCD-4143-A51E-27503946625D}">
      <dsp:nvSpPr>
        <dsp:cNvPr id="0" name=""/>
        <dsp:cNvSpPr/>
      </dsp:nvSpPr>
      <dsp:spPr>
        <a:xfrm>
          <a:off x="1973379" y="3425420"/>
          <a:ext cx="1064998" cy="1064998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D92254-D597-4929-9C41-42D785535674}">
      <dsp:nvSpPr>
        <dsp:cNvPr id="0" name=""/>
        <dsp:cNvSpPr/>
      </dsp:nvSpPr>
      <dsp:spPr>
        <a:xfrm>
          <a:off x="2505878" y="3425420"/>
          <a:ext cx="5847049" cy="106499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900" kern="1200" dirty="0" smtClean="0">
              <a:solidFill>
                <a:schemeClr val="accent6">
                  <a:lumMod val="75000"/>
                </a:schemeClr>
              </a:solidFill>
            </a:rPr>
            <a:t>erfordern einen systematischeren Umweltschutz</a:t>
          </a:r>
          <a:endParaRPr lang="el-GR" sz="2900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2505878" y="3425420"/>
        <a:ext cx="5847049" cy="106499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E86973-73F6-4A21-AD88-680AC0781485}">
      <dsp:nvSpPr>
        <dsp:cNvPr id="0" name=""/>
        <dsp:cNvSpPr/>
      </dsp:nvSpPr>
      <dsp:spPr>
        <a:xfrm>
          <a:off x="0" y="0"/>
          <a:ext cx="4525963" cy="4525963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8C11BE-F084-42DB-8B72-88A117DA220E}">
      <dsp:nvSpPr>
        <dsp:cNvPr id="0" name=""/>
        <dsp:cNvSpPr/>
      </dsp:nvSpPr>
      <dsp:spPr>
        <a:xfrm>
          <a:off x="2262981" y="0"/>
          <a:ext cx="5966618" cy="452596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000" kern="1200" smtClean="0"/>
            <a:t>Um eine Veränderung herbeizuführen, muss immer erst ein Umdenken stattfinden. </a:t>
          </a:r>
          <a:endParaRPr lang="el-GR" sz="3000" kern="1200"/>
        </a:p>
      </dsp:txBody>
      <dsp:txXfrm>
        <a:off x="2262981" y="0"/>
        <a:ext cx="5966618" cy="2149832"/>
      </dsp:txXfrm>
    </dsp:sp>
    <dsp:sp modelId="{39D6B614-A08D-4CC1-8EF0-35CD77D7474D}">
      <dsp:nvSpPr>
        <dsp:cNvPr id="0" name=""/>
        <dsp:cNvSpPr/>
      </dsp:nvSpPr>
      <dsp:spPr>
        <a:xfrm>
          <a:off x="1188065" y="2149832"/>
          <a:ext cx="2149832" cy="2149832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A8FEAC-A55B-4EB8-9972-2DD4F3243060}">
      <dsp:nvSpPr>
        <dsp:cNvPr id="0" name=""/>
        <dsp:cNvSpPr/>
      </dsp:nvSpPr>
      <dsp:spPr>
        <a:xfrm>
          <a:off x="2262981" y="2149832"/>
          <a:ext cx="5966618" cy="214983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000" kern="1200" dirty="0" smtClean="0">
              <a:solidFill>
                <a:srgbClr val="92D050"/>
              </a:solidFill>
            </a:rPr>
            <a:t>Mache dir Gedanken und informiere dich zum </a:t>
          </a:r>
          <a:r>
            <a:rPr lang="de-DE" sz="3000" kern="1200" dirty="0" err="1" smtClean="0">
              <a:solidFill>
                <a:srgbClr val="92D050"/>
              </a:solidFill>
            </a:rPr>
            <a:t>Theme</a:t>
          </a:r>
          <a:r>
            <a:rPr lang="de-DE" sz="3000" kern="1200" dirty="0" smtClean="0">
              <a:solidFill>
                <a:srgbClr val="92D050"/>
              </a:solidFill>
            </a:rPr>
            <a:t> Nachhaltigkeit</a:t>
          </a:r>
          <a:r>
            <a:rPr lang="de-DE" sz="3000" kern="1200" dirty="0" smtClean="0"/>
            <a:t>, Zero </a:t>
          </a:r>
          <a:r>
            <a:rPr lang="de-DE" sz="3000" kern="1200" dirty="0" err="1" smtClean="0"/>
            <a:t>Waste</a:t>
          </a:r>
          <a:r>
            <a:rPr lang="de-DE" sz="3000" kern="1200" dirty="0" smtClean="0"/>
            <a:t>, Umweltschutz, Plastikfrei Leben usw. und dann handle danach.</a:t>
          </a:r>
          <a:endParaRPr lang="el-GR" sz="3000" kern="1200" dirty="0"/>
        </a:p>
      </dsp:txBody>
      <dsp:txXfrm>
        <a:off x="2262981" y="2149832"/>
        <a:ext cx="5966618" cy="214983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EE12F0-4914-48F7-9126-2ACAF06E7BDA}">
      <dsp:nvSpPr>
        <dsp:cNvPr id="0" name=""/>
        <dsp:cNvSpPr/>
      </dsp:nvSpPr>
      <dsp:spPr>
        <a:xfrm>
          <a:off x="0" y="180019"/>
          <a:ext cx="5184576" cy="5184576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50CED4-B778-4CEE-8A17-84C56D603AB3}">
      <dsp:nvSpPr>
        <dsp:cNvPr id="0" name=""/>
        <dsp:cNvSpPr/>
      </dsp:nvSpPr>
      <dsp:spPr>
        <a:xfrm>
          <a:off x="2592288" y="180019"/>
          <a:ext cx="6048672" cy="518457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smtClean="0"/>
            <a:t>In order to bring about a change, a rethink must always take place first.</a:t>
          </a:r>
          <a:endParaRPr lang="el-GR" sz="3300" kern="1200"/>
        </a:p>
      </dsp:txBody>
      <dsp:txXfrm>
        <a:off x="2592288" y="180019"/>
        <a:ext cx="6048672" cy="2462673"/>
      </dsp:txXfrm>
    </dsp:sp>
    <dsp:sp modelId="{9706E415-5BA0-4B3B-9B8F-B5628DBF324B}">
      <dsp:nvSpPr>
        <dsp:cNvPr id="0" name=""/>
        <dsp:cNvSpPr/>
      </dsp:nvSpPr>
      <dsp:spPr>
        <a:xfrm>
          <a:off x="1360951" y="2642693"/>
          <a:ext cx="2462673" cy="2462673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F7036D-D9E1-441A-90F1-9DD7B61B0F36}">
      <dsp:nvSpPr>
        <dsp:cNvPr id="0" name=""/>
        <dsp:cNvSpPr/>
      </dsp:nvSpPr>
      <dsp:spPr>
        <a:xfrm>
          <a:off x="2592288" y="2642693"/>
          <a:ext cx="6048672" cy="246267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smtClean="0"/>
            <a:t>Think about it and find out about sustainability, zero waste, environmental protection, plastic-free living, etc. and then act on it.</a:t>
          </a:r>
          <a:endParaRPr lang="el-GR" sz="3300" kern="1200"/>
        </a:p>
      </dsp:txBody>
      <dsp:txXfrm>
        <a:off x="2592288" y="2642693"/>
        <a:ext cx="6048672" cy="246267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346548-4C1F-49E5-9869-AF7B8663766A}">
      <dsp:nvSpPr>
        <dsp:cNvPr id="0" name=""/>
        <dsp:cNvSpPr/>
      </dsp:nvSpPr>
      <dsp:spPr>
        <a:xfrm>
          <a:off x="0" y="76105"/>
          <a:ext cx="5104372" cy="5104372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8FBC4D-FE0E-483D-812F-61EF15D08FA8}">
      <dsp:nvSpPr>
        <dsp:cNvPr id="0" name=""/>
        <dsp:cNvSpPr/>
      </dsp:nvSpPr>
      <dsp:spPr>
        <a:xfrm>
          <a:off x="2552186" y="76105"/>
          <a:ext cx="5955101" cy="510437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600" kern="1200" smtClean="0"/>
            <a:t>Recycle oder Upcycle alles, was du nicht vermeiden oder wiederverwenden kannst.</a:t>
          </a:r>
          <a:endParaRPr lang="el-GR" sz="2600" kern="1200"/>
        </a:p>
      </dsp:txBody>
      <dsp:txXfrm>
        <a:off x="2552186" y="76105"/>
        <a:ext cx="5955101" cy="1084679"/>
      </dsp:txXfrm>
    </dsp:sp>
    <dsp:sp modelId="{70C52CB0-F193-4CF7-810B-966DACB3167F}">
      <dsp:nvSpPr>
        <dsp:cNvPr id="0" name=""/>
        <dsp:cNvSpPr/>
      </dsp:nvSpPr>
      <dsp:spPr>
        <a:xfrm>
          <a:off x="669948" y="1160784"/>
          <a:ext cx="3764474" cy="3764474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B3845F-EE06-4070-94DE-392C655C3421}">
      <dsp:nvSpPr>
        <dsp:cNvPr id="0" name=""/>
        <dsp:cNvSpPr/>
      </dsp:nvSpPr>
      <dsp:spPr>
        <a:xfrm>
          <a:off x="2552186" y="1160784"/>
          <a:ext cx="5955101" cy="376447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600" kern="1200" smtClean="0"/>
            <a:t>Lasst uns Verantwortung übernehmen, für das was bereits produziert wurde. </a:t>
          </a:r>
          <a:endParaRPr lang="el-GR" sz="2600" kern="1200"/>
        </a:p>
      </dsp:txBody>
      <dsp:txXfrm>
        <a:off x="2552186" y="1160784"/>
        <a:ext cx="5955101" cy="1084679"/>
      </dsp:txXfrm>
    </dsp:sp>
    <dsp:sp modelId="{67D399D7-61F3-44A3-806D-DEBF28AD5177}">
      <dsp:nvSpPr>
        <dsp:cNvPr id="0" name=""/>
        <dsp:cNvSpPr/>
      </dsp:nvSpPr>
      <dsp:spPr>
        <a:xfrm>
          <a:off x="1339897" y="2245464"/>
          <a:ext cx="2424577" cy="242457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10573F-1E8D-4302-8DFE-89155C65D68B}">
      <dsp:nvSpPr>
        <dsp:cNvPr id="0" name=""/>
        <dsp:cNvSpPr/>
      </dsp:nvSpPr>
      <dsp:spPr>
        <a:xfrm>
          <a:off x="2552186" y="2245464"/>
          <a:ext cx="5955101" cy="242457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600" kern="1200" smtClean="0"/>
            <a:t>Und vergesse nicht: Müll ist erst Müll, wenn du ihn zu Müll machst. </a:t>
          </a:r>
          <a:endParaRPr lang="el-GR" sz="2600" kern="1200"/>
        </a:p>
      </dsp:txBody>
      <dsp:txXfrm>
        <a:off x="2552186" y="2245464"/>
        <a:ext cx="5955101" cy="1084679"/>
      </dsp:txXfrm>
    </dsp:sp>
    <dsp:sp modelId="{B5DEA319-067D-4C0E-A694-56725E59D9C4}">
      <dsp:nvSpPr>
        <dsp:cNvPr id="0" name=""/>
        <dsp:cNvSpPr/>
      </dsp:nvSpPr>
      <dsp:spPr>
        <a:xfrm>
          <a:off x="2009846" y="3330143"/>
          <a:ext cx="1084679" cy="1084679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913233-1762-4E4E-8716-29EF04DCAC0E}">
      <dsp:nvSpPr>
        <dsp:cNvPr id="0" name=""/>
        <dsp:cNvSpPr/>
      </dsp:nvSpPr>
      <dsp:spPr>
        <a:xfrm>
          <a:off x="2552186" y="3330143"/>
          <a:ext cx="5955101" cy="108467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600" kern="1200" smtClean="0"/>
            <a:t>Recycle und Upcycling (aus alten Dingen neue machen) ist eine Lebenseinstellung.</a:t>
          </a:r>
          <a:endParaRPr lang="el-GR" sz="2600" kern="1200"/>
        </a:p>
      </dsp:txBody>
      <dsp:txXfrm>
        <a:off x="2552186" y="3330143"/>
        <a:ext cx="5955101" cy="108467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55E71A-34AA-4BAF-8644-88790C46E44A}">
      <dsp:nvSpPr>
        <dsp:cNvPr id="0" name=""/>
        <dsp:cNvSpPr/>
      </dsp:nvSpPr>
      <dsp:spPr>
        <a:xfrm>
          <a:off x="0" y="0"/>
          <a:ext cx="4525963" cy="4525963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0B9787-9BDE-40A8-9E31-A1B692C77001}">
      <dsp:nvSpPr>
        <dsp:cNvPr id="0" name=""/>
        <dsp:cNvSpPr/>
      </dsp:nvSpPr>
      <dsp:spPr>
        <a:xfrm>
          <a:off x="2262981" y="0"/>
          <a:ext cx="5966618" cy="452596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smtClean="0"/>
            <a:t>Recycle or upcycle anything that you cannot avoid or reuse.</a:t>
          </a:r>
          <a:endParaRPr lang="el-GR" sz="2700" kern="1200"/>
        </a:p>
      </dsp:txBody>
      <dsp:txXfrm>
        <a:off x="2262981" y="0"/>
        <a:ext cx="5966618" cy="961767"/>
      </dsp:txXfrm>
    </dsp:sp>
    <dsp:sp modelId="{998251B9-F9DD-43D6-8522-CB69C4DD0EBF}">
      <dsp:nvSpPr>
        <dsp:cNvPr id="0" name=""/>
        <dsp:cNvSpPr/>
      </dsp:nvSpPr>
      <dsp:spPr>
        <a:xfrm>
          <a:off x="594032" y="961767"/>
          <a:ext cx="3337897" cy="333789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043931-1134-4CBD-97A5-503A93550021}">
      <dsp:nvSpPr>
        <dsp:cNvPr id="0" name=""/>
        <dsp:cNvSpPr/>
      </dsp:nvSpPr>
      <dsp:spPr>
        <a:xfrm>
          <a:off x="2262981" y="961767"/>
          <a:ext cx="5966618" cy="333789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smtClean="0"/>
            <a:t>Let's take responsibility for what has already been produced.</a:t>
          </a:r>
          <a:endParaRPr lang="el-GR" sz="2700" kern="1200"/>
        </a:p>
      </dsp:txBody>
      <dsp:txXfrm>
        <a:off x="2262981" y="961767"/>
        <a:ext cx="5966618" cy="961767"/>
      </dsp:txXfrm>
    </dsp:sp>
    <dsp:sp modelId="{F37C43D7-37B2-4BB2-AED1-24A872AB6421}">
      <dsp:nvSpPr>
        <dsp:cNvPr id="0" name=""/>
        <dsp:cNvSpPr/>
      </dsp:nvSpPr>
      <dsp:spPr>
        <a:xfrm>
          <a:off x="1188065" y="1923534"/>
          <a:ext cx="2149832" cy="2149832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4F1515-A734-4A6A-BB4A-3BC5F867151D}">
      <dsp:nvSpPr>
        <dsp:cNvPr id="0" name=""/>
        <dsp:cNvSpPr/>
      </dsp:nvSpPr>
      <dsp:spPr>
        <a:xfrm>
          <a:off x="2262981" y="1923534"/>
          <a:ext cx="5966618" cy="214983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smtClean="0"/>
            <a:t>And don't forget: garbage is only garbage when you turn it into garbage.</a:t>
          </a:r>
          <a:endParaRPr lang="el-GR" sz="2700" kern="1200"/>
        </a:p>
      </dsp:txBody>
      <dsp:txXfrm>
        <a:off x="2262981" y="1923534"/>
        <a:ext cx="5966618" cy="961767"/>
      </dsp:txXfrm>
    </dsp:sp>
    <dsp:sp modelId="{526AF387-B7AB-4153-86DA-99BA7E059EB1}">
      <dsp:nvSpPr>
        <dsp:cNvPr id="0" name=""/>
        <dsp:cNvSpPr/>
      </dsp:nvSpPr>
      <dsp:spPr>
        <a:xfrm>
          <a:off x="1782097" y="2885301"/>
          <a:ext cx="961767" cy="96176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A498E5-5963-41EB-B22D-3EFB1948D666}">
      <dsp:nvSpPr>
        <dsp:cNvPr id="0" name=""/>
        <dsp:cNvSpPr/>
      </dsp:nvSpPr>
      <dsp:spPr>
        <a:xfrm>
          <a:off x="2262981" y="2885301"/>
          <a:ext cx="5966618" cy="96176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smtClean="0"/>
            <a:t>Recycle and upcycling (making new things out of old) is a way of life.</a:t>
          </a:r>
          <a:endParaRPr lang="el-GR" sz="2700" kern="1200"/>
        </a:p>
      </dsp:txBody>
      <dsp:txXfrm>
        <a:off x="2262981" y="2885301"/>
        <a:ext cx="5966618" cy="961767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5D80CC-EE59-48A4-B414-B020BA060114}">
      <dsp:nvSpPr>
        <dsp:cNvPr id="0" name=""/>
        <dsp:cNvSpPr/>
      </dsp:nvSpPr>
      <dsp:spPr>
        <a:xfrm>
          <a:off x="3620334" y="1262"/>
          <a:ext cx="1795827" cy="17958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Deutschland</a:t>
          </a:r>
          <a:endParaRPr lang="el-GR" sz="1700" kern="1200" dirty="0"/>
        </a:p>
      </dsp:txBody>
      <dsp:txXfrm>
        <a:off x="3883327" y="264255"/>
        <a:ext cx="1269841" cy="1269841"/>
      </dsp:txXfrm>
    </dsp:sp>
    <dsp:sp modelId="{7D632EF6-74B2-4499-A186-A1634314A010}">
      <dsp:nvSpPr>
        <dsp:cNvPr id="0" name=""/>
        <dsp:cNvSpPr/>
      </dsp:nvSpPr>
      <dsp:spPr>
        <a:xfrm rot="2160000">
          <a:off x="5359516" y="1380937"/>
          <a:ext cx="477853" cy="6060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400" kern="1200"/>
        </a:p>
      </dsp:txBody>
      <dsp:txXfrm>
        <a:off x="5373205" y="1460024"/>
        <a:ext cx="334497" cy="363655"/>
      </dsp:txXfrm>
    </dsp:sp>
    <dsp:sp modelId="{4B13C0D7-A551-475A-8AD6-15E56B0B06DF}">
      <dsp:nvSpPr>
        <dsp:cNvPr id="0" name=""/>
        <dsp:cNvSpPr/>
      </dsp:nvSpPr>
      <dsp:spPr>
        <a:xfrm>
          <a:off x="5802606" y="1586775"/>
          <a:ext cx="1795827" cy="17958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 smtClean="0"/>
            <a:t>Daenemark</a:t>
          </a:r>
          <a:r>
            <a:rPr lang="en-US" sz="1700" kern="1200" dirty="0" smtClean="0"/>
            <a:t> </a:t>
          </a:r>
          <a:endParaRPr lang="el-GR" sz="1700" kern="1200" dirty="0"/>
        </a:p>
      </dsp:txBody>
      <dsp:txXfrm>
        <a:off x="6065599" y="1849768"/>
        <a:ext cx="1269841" cy="1269841"/>
      </dsp:txXfrm>
    </dsp:sp>
    <dsp:sp modelId="{04D5D4C4-7ABD-4A58-8D48-5CF7D5B66903}">
      <dsp:nvSpPr>
        <dsp:cNvPr id="0" name=""/>
        <dsp:cNvSpPr/>
      </dsp:nvSpPr>
      <dsp:spPr>
        <a:xfrm rot="6480000">
          <a:off x="6048995" y="3451488"/>
          <a:ext cx="477853" cy="6060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400" kern="1200"/>
        </a:p>
      </dsp:txBody>
      <dsp:txXfrm rot="10800000">
        <a:off x="6142823" y="3504536"/>
        <a:ext cx="334497" cy="363655"/>
      </dsp:txXfrm>
    </dsp:sp>
    <dsp:sp modelId="{CBBB679E-E9A6-4DD9-975F-83B09E3DF540}">
      <dsp:nvSpPr>
        <dsp:cNvPr id="0" name=""/>
        <dsp:cNvSpPr/>
      </dsp:nvSpPr>
      <dsp:spPr>
        <a:xfrm>
          <a:off x="4969052" y="4152190"/>
          <a:ext cx="1795827" cy="17958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Portugal </a:t>
          </a:r>
          <a:endParaRPr lang="el-GR" sz="1700" kern="1200" dirty="0"/>
        </a:p>
      </dsp:txBody>
      <dsp:txXfrm>
        <a:off x="5232045" y="4415183"/>
        <a:ext cx="1269841" cy="1269841"/>
      </dsp:txXfrm>
    </dsp:sp>
    <dsp:sp modelId="{C7AB226A-3BDA-41DA-82D3-E98F52766A99}">
      <dsp:nvSpPr>
        <dsp:cNvPr id="0" name=""/>
        <dsp:cNvSpPr/>
      </dsp:nvSpPr>
      <dsp:spPr>
        <a:xfrm rot="10800000">
          <a:off x="4292845" y="4747058"/>
          <a:ext cx="477853" cy="6060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400" kern="1200"/>
        </a:p>
      </dsp:txBody>
      <dsp:txXfrm rot="10800000">
        <a:off x="4436201" y="4868276"/>
        <a:ext cx="334497" cy="363655"/>
      </dsp:txXfrm>
    </dsp:sp>
    <dsp:sp modelId="{DC3FD6D5-243E-49BE-A427-7CCBD0E68DF5}">
      <dsp:nvSpPr>
        <dsp:cNvPr id="0" name=""/>
        <dsp:cNvSpPr/>
      </dsp:nvSpPr>
      <dsp:spPr>
        <a:xfrm>
          <a:off x="2271615" y="4152190"/>
          <a:ext cx="1795827" cy="17958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 smtClean="0"/>
            <a:t>Griechenland</a:t>
          </a:r>
          <a:endParaRPr lang="el-GR" sz="1700" kern="1200" dirty="0"/>
        </a:p>
      </dsp:txBody>
      <dsp:txXfrm>
        <a:off x="2534608" y="4415183"/>
        <a:ext cx="1269841" cy="1269841"/>
      </dsp:txXfrm>
    </dsp:sp>
    <dsp:sp modelId="{D29FD897-9E1A-49AE-B044-5EDE46B9F6AC}">
      <dsp:nvSpPr>
        <dsp:cNvPr id="0" name=""/>
        <dsp:cNvSpPr/>
      </dsp:nvSpPr>
      <dsp:spPr>
        <a:xfrm rot="15120000">
          <a:off x="2518005" y="3477213"/>
          <a:ext cx="477853" cy="6060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400" kern="1200"/>
        </a:p>
      </dsp:txBody>
      <dsp:txXfrm rot="10800000">
        <a:off x="2611833" y="3666601"/>
        <a:ext cx="334497" cy="363655"/>
      </dsp:txXfrm>
    </dsp:sp>
    <dsp:sp modelId="{332D1938-D78B-4674-9669-20E3360CD9F2}">
      <dsp:nvSpPr>
        <dsp:cNvPr id="0" name=""/>
        <dsp:cNvSpPr/>
      </dsp:nvSpPr>
      <dsp:spPr>
        <a:xfrm>
          <a:off x="1438062" y="1586775"/>
          <a:ext cx="1795827" cy="17958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 smtClean="0"/>
            <a:t>Tuerkei</a:t>
          </a:r>
          <a:r>
            <a:rPr lang="en-US" sz="1700" kern="1200" dirty="0" smtClean="0"/>
            <a:t> </a:t>
          </a:r>
          <a:endParaRPr lang="el-GR" sz="1700" kern="1200" dirty="0"/>
        </a:p>
      </dsp:txBody>
      <dsp:txXfrm>
        <a:off x="1701055" y="1849768"/>
        <a:ext cx="1269841" cy="1269841"/>
      </dsp:txXfrm>
    </dsp:sp>
    <dsp:sp modelId="{7137E298-B2F3-43A6-9710-66FC88260D36}">
      <dsp:nvSpPr>
        <dsp:cNvPr id="0" name=""/>
        <dsp:cNvSpPr/>
      </dsp:nvSpPr>
      <dsp:spPr>
        <a:xfrm rot="19440000">
          <a:off x="3177243" y="1396835"/>
          <a:ext cx="477853" cy="6060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400" kern="1200"/>
        </a:p>
      </dsp:txBody>
      <dsp:txXfrm>
        <a:off x="3190932" y="1560184"/>
        <a:ext cx="334497" cy="363655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AFD82F-4DFF-4F20-9625-4E6A2527B601}">
      <dsp:nvSpPr>
        <dsp:cNvPr id="0" name=""/>
        <dsp:cNvSpPr/>
      </dsp:nvSpPr>
      <dsp:spPr>
        <a:xfrm>
          <a:off x="3506510" y="133199"/>
          <a:ext cx="2015766" cy="21294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Natur</a:t>
          </a:r>
          <a:r>
            <a:rPr lang="en-US" sz="1800" kern="1200" dirty="0" smtClean="0"/>
            <a:t>/Bio-</a:t>
          </a:r>
          <a:r>
            <a:rPr lang="en-US" sz="1800" kern="1200" dirty="0" err="1" smtClean="0"/>
            <a:t>diversitaet</a:t>
          </a:r>
          <a:endParaRPr lang="el-GR" sz="1800" kern="1200" dirty="0"/>
        </a:p>
      </dsp:txBody>
      <dsp:txXfrm>
        <a:off x="3801712" y="445051"/>
        <a:ext cx="1425362" cy="1505753"/>
      </dsp:txXfrm>
    </dsp:sp>
    <dsp:sp modelId="{5216DB18-0FC1-44E1-8B64-AD331DE195E6}">
      <dsp:nvSpPr>
        <dsp:cNvPr id="0" name=""/>
        <dsp:cNvSpPr/>
      </dsp:nvSpPr>
      <dsp:spPr>
        <a:xfrm rot="1082651">
          <a:off x="5586749" y="1311288"/>
          <a:ext cx="295143" cy="5681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100" kern="1200"/>
        </a:p>
      </dsp:txBody>
      <dsp:txXfrm>
        <a:off x="5588926" y="1411198"/>
        <a:ext cx="206600" cy="340871"/>
      </dsp:txXfrm>
    </dsp:sp>
    <dsp:sp modelId="{0D26D16F-EEB2-4FCF-B577-5A5F428549FA}">
      <dsp:nvSpPr>
        <dsp:cNvPr id="0" name=""/>
        <dsp:cNvSpPr/>
      </dsp:nvSpPr>
      <dsp:spPr>
        <a:xfrm>
          <a:off x="5940147" y="1008112"/>
          <a:ext cx="2260671" cy="20450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Energie</a:t>
          </a:r>
          <a:r>
            <a:rPr lang="en-US" sz="2000" kern="1200" dirty="0" smtClean="0"/>
            <a:t> /Alternative </a:t>
          </a:r>
          <a:r>
            <a:rPr lang="en-US" sz="2000" kern="1200" dirty="0" err="1" smtClean="0"/>
            <a:t>Energieformen</a:t>
          </a:r>
          <a:endParaRPr lang="el-GR" sz="2000" kern="1200" dirty="0"/>
        </a:p>
      </dsp:txBody>
      <dsp:txXfrm>
        <a:off x="6271215" y="1307601"/>
        <a:ext cx="1598535" cy="1446061"/>
      </dsp:txXfrm>
    </dsp:sp>
    <dsp:sp modelId="{D2EBB176-6312-4E65-A599-741027C5791B}">
      <dsp:nvSpPr>
        <dsp:cNvPr id="0" name=""/>
        <dsp:cNvSpPr/>
      </dsp:nvSpPr>
      <dsp:spPr>
        <a:xfrm rot="5235767">
          <a:off x="6924658" y="3158088"/>
          <a:ext cx="426618" cy="5681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100" kern="1200"/>
        </a:p>
      </dsp:txBody>
      <dsp:txXfrm>
        <a:off x="6985595" y="3207792"/>
        <a:ext cx="298633" cy="340871"/>
      </dsp:txXfrm>
    </dsp:sp>
    <dsp:sp modelId="{1FEEC3D2-AB3F-49DE-BA70-40AC17FC1238}">
      <dsp:nvSpPr>
        <dsp:cNvPr id="0" name=""/>
        <dsp:cNvSpPr/>
      </dsp:nvSpPr>
      <dsp:spPr>
        <a:xfrm>
          <a:off x="6234131" y="3855168"/>
          <a:ext cx="1938266" cy="19054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Wasser</a:t>
          </a:r>
          <a:r>
            <a:rPr lang="en-US" sz="1400" kern="1200" dirty="0" smtClean="0"/>
            <a:t>/Meer </a:t>
          </a:r>
          <a:endParaRPr lang="el-GR" sz="1400" kern="1200" dirty="0"/>
        </a:p>
      </dsp:txBody>
      <dsp:txXfrm>
        <a:off x="6517983" y="4134218"/>
        <a:ext cx="1370562" cy="1347375"/>
      </dsp:txXfrm>
    </dsp:sp>
    <dsp:sp modelId="{A88CDD60-DA5C-4C95-8CE0-545FA94CF5DF}">
      <dsp:nvSpPr>
        <dsp:cNvPr id="0" name=""/>
        <dsp:cNvSpPr/>
      </dsp:nvSpPr>
      <dsp:spPr>
        <a:xfrm rot="9599985">
          <a:off x="5700542" y="4991326"/>
          <a:ext cx="436706" cy="5681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100" kern="1200"/>
        </a:p>
      </dsp:txBody>
      <dsp:txXfrm rot="10800000">
        <a:off x="5827603" y="5082544"/>
        <a:ext cx="305694" cy="340871"/>
      </dsp:txXfrm>
    </dsp:sp>
    <dsp:sp modelId="{6EC9982E-EC48-4A78-A473-161DA95FC703}">
      <dsp:nvSpPr>
        <dsp:cNvPr id="0" name=""/>
        <dsp:cNvSpPr/>
      </dsp:nvSpPr>
      <dsp:spPr>
        <a:xfrm>
          <a:off x="3644482" y="4762106"/>
          <a:ext cx="1931348" cy="19792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Abfallverwertung</a:t>
          </a:r>
          <a:endParaRPr lang="el-GR" sz="1400" kern="1200" dirty="0" smtClean="0"/>
        </a:p>
      </dsp:txBody>
      <dsp:txXfrm>
        <a:off x="3927321" y="5051961"/>
        <a:ext cx="1365670" cy="1399545"/>
      </dsp:txXfrm>
    </dsp:sp>
    <dsp:sp modelId="{C54B26B5-16A6-4015-B446-CD15A6C00CDB}">
      <dsp:nvSpPr>
        <dsp:cNvPr id="0" name=""/>
        <dsp:cNvSpPr/>
      </dsp:nvSpPr>
      <dsp:spPr>
        <a:xfrm rot="11731606">
          <a:off x="3350587" y="5150661"/>
          <a:ext cx="237054" cy="5681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100" kern="1200"/>
        </a:p>
      </dsp:txBody>
      <dsp:txXfrm rot="10800000">
        <a:off x="3420405" y="5273802"/>
        <a:ext cx="165938" cy="340871"/>
      </dsp:txXfrm>
    </dsp:sp>
    <dsp:sp modelId="{461FD4E7-FF1A-431E-A582-3E41D6462DA1}">
      <dsp:nvSpPr>
        <dsp:cNvPr id="0" name=""/>
        <dsp:cNvSpPr/>
      </dsp:nvSpPr>
      <dsp:spPr>
        <a:xfrm>
          <a:off x="1043614" y="3960430"/>
          <a:ext cx="2245252" cy="22246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 </a:t>
          </a:r>
          <a:r>
            <a:rPr lang="en-US" sz="1600" kern="1200" dirty="0" err="1" smtClean="0"/>
            <a:t>Lebensmittel</a:t>
          </a:r>
          <a:r>
            <a:rPr lang="en-US" sz="1600" kern="1200" dirty="0" smtClean="0"/>
            <a:t>/</a:t>
          </a:r>
          <a:r>
            <a:rPr lang="en-US" sz="1600" kern="1200" dirty="0" err="1" smtClean="0"/>
            <a:t>Wiederverwendung</a:t>
          </a:r>
          <a:endParaRPr lang="el-GR" sz="1600" kern="1200" dirty="0" smtClean="0"/>
        </a:p>
      </dsp:txBody>
      <dsp:txXfrm>
        <a:off x="1372424" y="4286220"/>
        <a:ext cx="1587632" cy="1573051"/>
      </dsp:txXfrm>
    </dsp:sp>
    <dsp:sp modelId="{B1271902-3608-47E3-AEB0-63423605777E}">
      <dsp:nvSpPr>
        <dsp:cNvPr id="0" name=""/>
        <dsp:cNvSpPr/>
      </dsp:nvSpPr>
      <dsp:spPr>
        <a:xfrm rot="15954689">
          <a:off x="1832935" y="3268993"/>
          <a:ext cx="449356" cy="5681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100" kern="1200"/>
        </a:p>
      </dsp:txBody>
      <dsp:txXfrm rot="10800000">
        <a:off x="1905144" y="3449848"/>
        <a:ext cx="314549" cy="340871"/>
      </dsp:txXfrm>
    </dsp:sp>
    <dsp:sp modelId="{5BA70E4D-0DB2-4B66-A148-7540DAC2BBE7}">
      <dsp:nvSpPr>
        <dsp:cNvPr id="0" name=""/>
        <dsp:cNvSpPr/>
      </dsp:nvSpPr>
      <dsp:spPr>
        <a:xfrm>
          <a:off x="935601" y="1224133"/>
          <a:ext cx="2046570" cy="18954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Zusammenfassung</a:t>
          </a:r>
          <a:r>
            <a:rPr lang="en-US" sz="1400" kern="1200" dirty="0" smtClean="0"/>
            <a:t>:  </a:t>
          </a:r>
          <a:r>
            <a:rPr lang="en-US" sz="1400" kern="1200" dirty="0" err="1" smtClean="0"/>
            <a:t>Prinzipien</a:t>
          </a:r>
          <a:r>
            <a:rPr lang="en-US" sz="1400" kern="1200" dirty="0" smtClean="0"/>
            <a:t> f</a:t>
          </a:r>
          <a:r>
            <a:rPr lang="de-DE" sz="1400" kern="1200" dirty="0" err="1" smtClean="0"/>
            <a:t>ür</a:t>
          </a:r>
          <a:r>
            <a:rPr lang="de-DE" sz="1400" kern="1200" dirty="0" smtClean="0"/>
            <a:t> </a:t>
          </a:r>
          <a:r>
            <a:rPr lang="de-DE" sz="1400" kern="1200" dirty="0" smtClean="0"/>
            <a:t>eine nachhaltige Schule </a:t>
          </a:r>
          <a:endParaRPr lang="el-GR" sz="1400" kern="1200" dirty="0"/>
        </a:p>
      </dsp:txBody>
      <dsp:txXfrm>
        <a:off x="1235314" y="1501717"/>
        <a:ext cx="1447144" cy="1340291"/>
      </dsp:txXfrm>
    </dsp:sp>
    <dsp:sp modelId="{0FBF5E81-3589-45E0-BFEB-72A7E8E2AD4A}">
      <dsp:nvSpPr>
        <dsp:cNvPr id="0" name=""/>
        <dsp:cNvSpPr/>
      </dsp:nvSpPr>
      <dsp:spPr>
        <a:xfrm rot="20348251">
          <a:off x="3038343" y="1404954"/>
          <a:ext cx="374985" cy="5681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100" kern="1200"/>
        </a:p>
      </dsp:txBody>
      <dsp:txXfrm>
        <a:off x="3042031" y="1538608"/>
        <a:ext cx="262490" cy="340871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758C68-CED2-4DD7-A64E-8020E66E2267}">
      <dsp:nvSpPr>
        <dsp:cNvPr id="0" name=""/>
        <dsp:cNvSpPr/>
      </dsp:nvSpPr>
      <dsp:spPr>
        <a:xfrm>
          <a:off x="35421" y="463065"/>
          <a:ext cx="5265170" cy="55452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FAED50-BA33-4166-8702-29BD180CFF80}">
      <dsp:nvSpPr>
        <dsp:cNvPr id="0" name=""/>
        <dsp:cNvSpPr/>
      </dsp:nvSpPr>
      <dsp:spPr>
        <a:xfrm>
          <a:off x="1444510" y="1955755"/>
          <a:ext cx="2559884" cy="25598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57A9EA-DDB5-4DDC-9D1C-5423065FBB34}">
      <dsp:nvSpPr>
        <dsp:cNvPr id="0" name=""/>
        <dsp:cNvSpPr/>
      </dsp:nvSpPr>
      <dsp:spPr>
        <a:xfrm>
          <a:off x="2297804" y="2809050"/>
          <a:ext cx="853294" cy="85329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9186FA-40AB-4CCB-AAF8-1461CD368EFD}">
      <dsp:nvSpPr>
        <dsp:cNvPr id="0" name=""/>
        <dsp:cNvSpPr/>
      </dsp:nvSpPr>
      <dsp:spPr>
        <a:xfrm>
          <a:off x="4859370" y="-319697"/>
          <a:ext cx="3552031" cy="12443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30480" bIns="3048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b="1" kern="1200" dirty="0" smtClean="0">
              <a:solidFill>
                <a:schemeClr val="accent5">
                  <a:lumMod val="75000"/>
                </a:schemeClr>
              </a:solidFill>
            </a:rPr>
            <a:t>Erster Schwerpunkt ist die Natur.</a:t>
          </a:r>
          <a:endParaRPr lang="el-GR" sz="2400" b="1" kern="1200" dirty="0">
            <a:solidFill>
              <a:schemeClr val="accent5">
                <a:lumMod val="75000"/>
              </a:schemeClr>
            </a:solidFill>
          </a:endParaRPr>
        </a:p>
      </dsp:txBody>
      <dsp:txXfrm>
        <a:off x="4859370" y="-319697"/>
        <a:ext cx="3552031" cy="1244388"/>
      </dsp:txXfrm>
    </dsp:sp>
    <dsp:sp modelId="{54806BF2-C3E3-4CFF-9B3D-FBEC0C64898B}">
      <dsp:nvSpPr>
        <dsp:cNvPr id="0" name=""/>
        <dsp:cNvSpPr/>
      </dsp:nvSpPr>
      <dsp:spPr>
        <a:xfrm>
          <a:off x="5035458" y="302496"/>
          <a:ext cx="53330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2D2103-BACC-439C-AD34-B08B80066609}">
      <dsp:nvSpPr>
        <dsp:cNvPr id="0" name=""/>
        <dsp:cNvSpPr/>
      </dsp:nvSpPr>
      <dsp:spPr>
        <a:xfrm rot="5400000">
          <a:off x="2412644" y="615015"/>
          <a:ext cx="2932489" cy="2308873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7223BE-8015-4A1B-BAC0-D19B2B9D7708}">
      <dsp:nvSpPr>
        <dsp:cNvPr id="0" name=""/>
        <dsp:cNvSpPr/>
      </dsp:nvSpPr>
      <dsp:spPr>
        <a:xfrm>
          <a:off x="4981669" y="854861"/>
          <a:ext cx="3307434" cy="13840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30480" bIns="3048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>
              <a:solidFill>
                <a:schemeClr val="accent5">
                  <a:lumMod val="75000"/>
                </a:schemeClr>
              </a:solidFill>
            </a:rPr>
            <a:t>Wir</a:t>
          </a:r>
          <a:r>
            <a:rPr lang="en-US" sz="2400" b="1" kern="1200" dirty="0" smtClean="0">
              <a:solidFill>
                <a:schemeClr val="accent5">
                  <a:lumMod val="75000"/>
                </a:schemeClr>
              </a:solidFill>
            </a:rPr>
            <a:t> </a:t>
          </a:r>
          <a:r>
            <a:rPr lang="de-DE" sz="2400" b="1" kern="1200" dirty="0" smtClean="0">
              <a:solidFill>
                <a:schemeClr val="accent5">
                  <a:lumMod val="75000"/>
                </a:schemeClr>
              </a:solidFill>
            </a:rPr>
            <a:t> lernen Naturlandschaften im unsere  Land kennen. </a:t>
          </a:r>
          <a:endParaRPr lang="el-GR" sz="2400" b="1" kern="1200" dirty="0">
            <a:solidFill>
              <a:schemeClr val="accent5">
                <a:lumMod val="75000"/>
              </a:schemeClr>
            </a:solidFill>
          </a:endParaRPr>
        </a:p>
      </dsp:txBody>
      <dsp:txXfrm>
        <a:off x="4981669" y="854861"/>
        <a:ext cx="3307434" cy="1384045"/>
      </dsp:txXfrm>
    </dsp:sp>
    <dsp:sp modelId="{F5068CAD-9526-4536-A5EA-0F41A917389E}">
      <dsp:nvSpPr>
        <dsp:cNvPr id="0" name=""/>
        <dsp:cNvSpPr/>
      </dsp:nvSpPr>
      <dsp:spPr>
        <a:xfrm>
          <a:off x="5035458" y="1546884"/>
          <a:ext cx="53330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B7B082-8CC1-41C3-9D36-383A8EB4CEF1}">
      <dsp:nvSpPr>
        <dsp:cNvPr id="0" name=""/>
        <dsp:cNvSpPr/>
      </dsp:nvSpPr>
      <dsp:spPr>
        <a:xfrm rot="5400000">
          <a:off x="3042091" y="1839991"/>
          <a:ext cx="2285123" cy="1697345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51EA33-6483-48A5-B200-0F5BEC8D494B}">
      <dsp:nvSpPr>
        <dsp:cNvPr id="0" name=""/>
        <dsp:cNvSpPr/>
      </dsp:nvSpPr>
      <dsp:spPr>
        <a:xfrm>
          <a:off x="4885555" y="2492906"/>
          <a:ext cx="3683396" cy="13598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25400" bIns="254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b="1" kern="1200" dirty="0" smtClean="0">
              <a:solidFill>
                <a:schemeClr val="accent5">
                  <a:lumMod val="75000"/>
                </a:schemeClr>
              </a:solidFill>
            </a:rPr>
            <a:t>In Deutschland werden  wir  auf den Spuren der Wölfe wandern, den Wald als Ökosystem kennen und die Biodiversität schätzen lernen</a:t>
          </a:r>
          <a:endParaRPr lang="el-GR" sz="2000" b="1" kern="1200" dirty="0">
            <a:solidFill>
              <a:schemeClr val="accent5">
                <a:lumMod val="75000"/>
              </a:schemeClr>
            </a:solidFill>
          </a:endParaRPr>
        </a:p>
      </dsp:txBody>
      <dsp:txXfrm>
        <a:off x="4885555" y="2492906"/>
        <a:ext cx="3683396" cy="1359892"/>
      </dsp:txXfrm>
    </dsp:sp>
    <dsp:sp modelId="{E79A73A2-96C7-40B5-A730-B95C01C46A86}">
      <dsp:nvSpPr>
        <dsp:cNvPr id="0" name=""/>
        <dsp:cNvSpPr/>
      </dsp:nvSpPr>
      <dsp:spPr>
        <a:xfrm>
          <a:off x="5035458" y="2791273"/>
          <a:ext cx="53330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AC034F-699C-4A2A-AEF8-B3EB910AEB02}">
      <dsp:nvSpPr>
        <dsp:cNvPr id="0" name=""/>
        <dsp:cNvSpPr/>
      </dsp:nvSpPr>
      <dsp:spPr>
        <a:xfrm rot="5400000">
          <a:off x="3672320" y="3063971"/>
          <a:ext cx="1632637" cy="1085817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A2FF0B-AA51-4837-8C7E-3A1CA2DC8535}">
      <dsp:nvSpPr>
        <dsp:cNvPr id="0" name=""/>
        <dsp:cNvSpPr/>
      </dsp:nvSpPr>
      <dsp:spPr>
        <a:xfrm>
          <a:off x="0" y="367240"/>
          <a:ext cx="5314190" cy="531419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1E451C-782A-4553-9F69-63411103B266}">
      <dsp:nvSpPr>
        <dsp:cNvPr id="0" name=""/>
        <dsp:cNvSpPr/>
      </dsp:nvSpPr>
      <dsp:spPr>
        <a:xfrm>
          <a:off x="2657095" y="414111"/>
          <a:ext cx="6199888" cy="531419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800" b="1" kern="1200" dirty="0" smtClean="0">
              <a:solidFill>
                <a:schemeClr val="accent1">
                  <a:lumMod val="75000"/>
                </a:schemeClr>
              </a:solidFill>
            </a:rPr>
            <a:t>Beim zweiten Thema </a:t>
          </a:r>
          <a:r>
            <a:rPr lang="de-DE" sz="2800" b="1" kern="1200" dirty="0" smtClean="0">
              <a:solidFill>
                <a:srgbClr val="FF0000"/>
              </a:solidFill>
            </a:rPr>
            <a:t>Energie</a:t>
          </a:r>
          <a:endParaRPr lang="el-GR" sz="2800" b="1" kern="1200" dirty="0">
            <a:solidFill>
              <a:srgbClr val="FF0000"/>
            </a:solidFill>
          </a:endParaRPr>
        </a:p>
      </dsp:txBody>
      <dsp:txXfrm>
        <a:off x="2657095" y="414111"/>
        <a:ext cx="6199888" cy="1129265"/>
      </dsp:txXfrm>
    </dsp:sp>
    <dsp:sp modelId="{BBAD63D1-2FCE-4601-BDDE-42205080CFD5}">
      <dsp:nvSpPr>
        <dsp:cNvPr id="0" name=""/>
        <dsp:cNvSpPr/>
      </dsp:nvSpPr>
      <dsp:spPr>
        <a:xfrm>
          <a:off x="697487" y="1496506"/>
          <a:ext cx="3919215" cy="3919215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E6685E-8B28-480C-8BB2-95E20A1DF623}">
      <dsp:nvSpPr>
        <dsp:cNvPr id="0" name=""/>
        <dsp:cNvSpPr/>
      </dsp:nvSpPr>
      <dsp:spPr>
        <a:xfrm>
          <a:off x="2657095" y="1496506"/>
          <a:ext cx="6199888" cy="391921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1" kern="1200" dirty="0" smtClean="0">
              <a:solidFill>
                <a:schemeClr val="accent1">
                  <a:lumMod val="75000"/>
                </a:schemeClr>
              </a:solidFill>
            </a:rPr>
            <a:t>diskutieren  Vor- und Nachteile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600" b="1" kern="1200" dirty="0" smtClean="0">
              <a:solidFill>
                <a:srgbClr val="FF0000"/>
              </a:solidFill>
            </a:rPr>
            <a:t> alternativer Energieversorgung  </a:t>
          </a:r>
          <a:endParaRPr lang="el-GR" sz="3600" b="1" kern="1200" dirty="0">
            <a:solidFill>
              <a:srgbClr val="FF0000"/>
            </a:solidFill>
          </a:endParaRPr>
        </a:p>
      </dsp:txBody>
      <dsp:txXfrm>
        <a:off x="2657095" y="1496506"/>
        <a:ext cx="6199888" cy="1129265"/>
      </dsp:txXfrm>
    </dsp:sp>
    <dsp:sp modelId="{ED01ABA8-57CC-4078-8F36-7641A4CCA0A0}">
      <dsp:nvSpPr>
        <dsp:cNvPr id="0" name=""/>
        <dsp:cNvSpPr/>
      </dsp:nvSpPr>
      <dsp:spPr>
        <a:xfrm>
          <a:off x="1394974" y="2625771"/>
          <a:ext cx="2524240" cy="252424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CC2A87-97D2-40DC-AD97-621FA303FEAB}">
      <dsp:nvSpPr>
        <dsp:cNvPr id="0" name=""/>
        <dsp:cNvSpPr/>
      </dsp:nvSpPr>
      <dsp:spPr>
        <a:xfrm>
          <a:off x="2657095" y="2625771"/>
          <a:ext cx="6199888" cy="252424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800" kern="1200" dirty="0" smtClean="0">
              <a:solidFill>
                <a:schemeClr val="accent1">
                  <a:lumMod val="75000"/>
                </a:schemeClr>
              </a:solidFill>
            </a:rPr>
            <a:t>besuchen eine </a:t>
          </a:r>
          <a:r>
            <a:rPr lang="de-DE" sz="2800" kern="1200" dirty="0" smtClean="0">
              <a:solidFill>
                <a:srgbClr val="FF0000"/>
              </a:solidFill>
            </a:rPr>
            <a:t>Biokraftstoffanlage</a:t>
          </a:r>
          <a:endParaRPr lang="el-GR" sz="2800" kern="1200" dirty="0">
            <a:solidFill>
              <a:srgbClr val="FF0000"/>
            </a:solidFill>
          </a:endParaRPr>
        </a:p>
      </dsp:txBody>
      <dsp:txXfrm>
        <a:off x="2657095" y="2625771"/>
        <a:ext cx="6199888" cy="1129265"/>
      </dsp:txXfrm>
    </dsp:sp>
    <dsp:sp modelId="{C0D55FEB-ABBD-4711-9199-54CFBF2484E9}">
      <dsp:nvSpPr>
        <dsp:cNvPr id="0" name=""/>
        <dsp:cNvSpPr/>
      </dsp:nvSpPr>
      <dsp:spPr>
        <a:xfrm>
          <a:off x="2092462" y="3755037"/>
          <a:ext cx="1129265" cy="1129265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FE5F96-5F05-4293-A13F-B113BEDF084D}">
      <dsp:nvSpPr>
        <dsp:cNvPr id="0" name=""/>
        <dsp:cNvSpPr/>
      </dsp:nvSpPr>
      <dsp:spPr>
        <a:xfrm>
          <a:off x="2657095" y="3755037"/>
          <a:ext cx="6199888" cy="112926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700" b="1" kern="1200" dirty="0" smtClean="0">
              <a:solidFill>
                <a:schemeClr val="accent1">
                  <a:lumMod val="75000"/>
                </a:schemeClr>
              </a:solidFill>
            </a:rPr>
            <a:t>Studenten  bauen sie eine Windmühle zur Stromerzeugung aus Recyclingmaterial</a:t>
          </a:r>
          <a:r>
            <a:rPr lang="de-DE" sz="2700" kern="1200" dirty="0" smtClean="0"/>
            <a:t>.</a:t>
          </a:r>
          <a:endParaRPr lang="el-GR" sz="2700" kern="1200" dirty="0"/>
        </a:p>
      </dsp:txBody>
      <dsp:txXfrm>
        <a:off x="2657095" y="3755037"/>
        <a:ext cx="6199888" cy="1129265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C4835A-DF10-41C9-AFB6-DA0C352EDA2A}">
      <dsp:nvSpPr>
        <dsp:cNvPr id="0" name=""/>
        <dsp:cNvSpPr/>
      </dsp:nvSpPr>
      <dsp:spPr>
        <a:xfrm rot="10800000">
          <a:off x="1818843" y="3251"/>
          <a:ext cx="5794123" cy="147367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9849" tIns="102870" rIns="192024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700" kern="1200" dirty="0" smtClean="0"/>
            <a:t>Beim dritten Thema </a:t>
          </a:r>
          <a:r>
            <a:rPr lang="de-DE" sz="2700" b="1" kern="1200" dirty="0" smtClean="0">
              <a:solidFill>
                <a:srgbClr val="FF0000"/>
              </a:solidFill>
            </a:rPr>
            <a:t>Wasser</a:t>
          </a:r>
          <a:r>
            <a:rPr lang="de-DE" sz="2700" b="1" kern="1200" dirty="0" smtClean="0"/>
            <a:t>.</a:t>
          </a:r>
          <a:r>
            <a:rPr lang="de-DE" sz="2700" kern="1200" dirty="0" smtClean="0"/>
            <a:t> </a:t>
          </a:r>
        </a:p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Die </a:t>
          </a:r>
          <a:r>
            <a:rPr lang="en-US" sz="2700" b="1" kern="1200" dirty="0" err="1" smtClean="0">
              <a:solidFill>
                <a:srgbClr val="FF0000"/>
              </a:solidFill>
            </a:rPr>
            <a:t>Wasserbilanz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recherchieren</a:t>
          </a:r>
          <a:endParaRPr lang="el-GR" sz="2700" kern="1200" dirty="0"/>
        </a:p>
      </dsp:txBody>
      <dsp:txXfrm rot="10800000">
        <a:off x="2187261" y="3251"/>
        <a:ext cx="5425705" cy="1473674"/>
      </dsp:txXfrm>
    </dsp:sp>
    <dsp:sp modelId="{FF1CD46B-8D03-4005-B36E-7FF709A77346}">
      <dsp:nvSpPr>
        <dsp:cNvPr id="0" name=""/>
        <dsp:cNvSpPr/>
      </dsp:nvSpPr>
      <dsp:spPr>
        <a:xfrm>
          <a:off x="1100000" y="74423"/>
          <a:ext cx="1437687" cy="133133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2000" r="-3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0649B3-6008-4ACD-A7D1-8ABD7E213817}">
      <dsp:nvSpPr>
        <dsp:cNvPr id="0" name=""/>
        <dsp:cNvSpPr/>
      </dsp:nvSpPr>
      <dsp:spPr>
        <a:xfrm rot="10800000">
          <a:off x="1910278" y="1985774"/>
          <a:ext cx="5794123" cy="147367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9849" tIns="102870" rIns="192024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700" kern="1200" dirty="0" smtClean="0"/>
            <a:t> Besuchen </a:t>
          </a:r>
          <a:r>
            <a:rPr lang="en-US" sz="2700" b="1" kern="1200" dirty="0" err="1" smtClean="0">
              <a:solidFill>
                <a:srgbClr val="FF0000"/>
              </a:solidFill>
            </a:rPr>
            <a:t>eine</a:t>
          </a:r>
          <a:r>
            <a:rPr lang="en-US" sz="2700" b="1" kern="1200" dirty="0" smtClean="0">
              <a:solidFill>
                <a:srgbClr val="FF0000"/>
              </a:solidFill>
            </a:rPr>
            <a:t> </a:t>
          </a:r>
          <a:r>
            <a:rPr lang="en-US" sz="2700" b="1" kern="1200" dirty="0" err="1" smtClean="0">
              <a:solidFill>
                <a:srgbClr val="FF0000"/>
              </a:solidFill>
            </a:rPr>
            <a:t>Kläranlage</a:t>
          </a:r>
          <a:r>
            <a:rPr lang="en-US" sz="2700" kern="1200" dirty="0" smtClean="0"/>
            <a:t>.</a:t>
          </a:r>
          <a:r>
            <a:rPr lang="de-DE" sz="2700" kern="1200" dirty="0" smtClean="0"/>
            <a:t>   </a:t>
          </a:r>
          <a:endParaRPr lang="el-GR" sz="2700" kern="1200" dirty="0"/>
        </a:p>
      </dsp:txBody>
      <dsp:txXfrm rot="10800000">
        <a:off x="2278696" y="1985774"/>
        <a:ext cx="5425705" cy="1473674"/>
      </dsp:txXfrm>
    </dsp:sp>
    <dsp:sp modelId="{0A1FE9DD-221E-4ACF-B532-B3EBCED035CE}">
      <dsp:nvSpPr>
        <dsp:cNvPr id="0" name=""/>
        <dsp:cNvSpPr/>
      </dsp:nvSpPr>
      <dsp:spPr>
        <a:xfrm>
          <a:off x="1008566" y="1916828"/>
          <a:ext cx="1803423" cy="161156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7A8083-B4A1-4031-B13F-C7FFE88FA66F}">
      <dsp:nvSpPr>
        <dsp:cNvPr id="0" name=""/>
        <dsp:cNvSpPr/>
      </dsp:nvSpPr>
      <dsp:spPr>
        <a:xfrm rot="10800000">
          <a:off x="1827840" y="3968297"/>
          <a:ext cx="5794123" cy="147367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9849" tIns="102870" rIns="192024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700" kern="1200" dirty="0" smtClean="0"/>
            <a:t>Im Labor </a:t>
          </a:r>
          <a:r>
            <a:rPr lang="de-DE" sz="2700" b="1" kern="1200" dirty="0" smtClean="0">
              <a:solidFill>
                <a:srgbClr val="FF0000"/>
              </a:solidFill>
            </a:rPr>
            <a:t>Strandsand auf Mikroplastik </a:t>
          </a:r>
          <a:r>
            <a:rPr lang="de-DE" sz="2700" kern="1200" dirty="0" smtClean="0"/>
            <a:t>untersuchen.</a:t>
          </a:r>
          <a:endParaRPr lang="el-GR" sz="2700" kern="1200" dirty="0"/>
        </a:p>
      </dsp:txBody>
      <dsp:txXfrm rot="10800000">
        <a:off x="2196258" y="3968297"/>
        <a:ext cx="5425705" cy="1473674"/>
      </dsp:txXfrm>
    </dsp:sp>
    <dsp:sp modelId="{53A755BD-A119-49D7-8F1B-42CE847835C9}">
      <dsp:nvSpPr>
        <dsp:cNvPr id="0" name=""/>
        <dsp:cNvSpPr/>
      </dsp:nvSpPr>
      <dsp:spPr>
        <a:xfrm>
          <a:off x="1091003" y="3968297"/>
          <a:ext cx="1473674" cy="147367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0206CA-6BCF-4253-BA19-9D12612E8929}">
      <dsp:nvSpPr>
        <dsp:cNvPr id="0" name=""/>
        <dsp:cNvSpPr/>
      </dsp:nvSpPr>
      <dsp:spPr>
        <a:xfrm>
          <a:off x="0" y="345638"/>
          <a:ext cx="5357395" cy="5357395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B71933-3BDA-4A33-A29B-4DDB05A5CC4C}">
      <dsp:nvSpPr>
        <dsp:cNvPr id="0" name=""/>
        <dsp:cNvSpPr/>
      </dsp:nvSpPr>
      <dsp:spPr>
        <a:xfrm>
          <a:off x="2678697" y="265759"/>
          <a:ext cx="6250294" cy="535739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300" kern="1200" dirty="0" smtClean="0"/>
            <a:t>Als viertes wird das Thema </a:t>
          </a:r>
          <a:r>
            <a:rPr lang="de-DE" sz="2300" kern="1200" dirty="0" smtClean="0">
              <a:solidFill>
                <a:srgbClr val="FF0000"/>
              </a:solidFill>
            </a:rPr>
            <a:t>Müll</a:t>
          </a:r>
          <a:r>
            <a:rPr lang="de-DE" sz="2300" kern="1200" dirty="0" smtClean="0"/>
            <a:t> auf Rhodos erforscht.</a:t>
          </a:r>
          <a:endParaRPr lang="el-GR" sz="2300" kern="1200" dirty="0"/>
        </a:p>
      </dsp:txBody>
      <dsp:txXfrm>
        <a:off x="2678697" y="265759"/>
        <a:ext cx="6250294" cy="857183"/>
      </dsp:txXfrm>
    </dsp:sp>
    <dsp:sp modelId="{28004698-BAC2-4C82-A5CF-36A84ED16398}">
      <dsp:nvSpPr>
        <dsp:cNvPr id="0" name=""/>
        <dsp:cNvSpPr/>
      </dsp:nvSpPr>
      <dsp:spPr>
        <a:xfrm>
          <a:off x="562526" y="1202821"/>
          <a:ext cx="4232342" cy="4232342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9BA6DB-D0B3-403E-A91C-8EC633E83909}">
      <dsp:nvSpPr>
        <dsp:cNvPr id="0" name=""/>
        <dsp:cNvSpPr/>
      </dsp:nvSpPr>
      <dsp:spPr>
        <a:xfrm>
          <a:off x="2678697" y="1202821"/>
          <a:ext cx="6250294" cy="423234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kern="1200" dirty="0" err="1" smtClean="0"/>
            <a:t>Ss</a:t>
          </a:r>
          <a:r>
            <a:rPr lang="de-DE" sz="1900" kern="1200" dirty="0" smtClean="0"/>
            <a:t> besuchen ein </a:t>
          </a:r>
          <a:r>
            <a:rPr lang="de-DE" sz="2800" kern="1200" dirty="0" smtClean="0">
              <a:solidFill>
                <a:schemeClr val="accent3">
                  <a:lumMod val="75000"/>
                </a:schemeClr>
              </a:solidFill>
            </a:rPr>
            <a:t>Recyclingzentrum</a:t>
          </a:r>
          <a:r>
            <a:rPr lang="de-DE" sz="1900" kern="1200" dirty="0" smtClean="0"/>
            <a:t> und </a:t>
          </a:r>
          <a:endParaRPr lang="el-GR" sz="1900" kern="1200" dirty="0"/>
        </a:p>
      </dsp:txBody>
      <dsp:txXfrm>
        <a:off x="2678697" y="1202821"/>
        <a:ext cx="6250294" cy="857183"/>
      </dsp:txXfrm>
    </dsp:sp>
    <dsp:sp modelId="{41B459D5-383C-4D79-994F-936027FA20F2}">
      <dsp:nvSpPr>
        <dsp:cNvPr id="0" name=""/>
        <dsp:cNvSpPr/>
      </dsp:nvSpPr>
      <dsp:spPr>
        <a:xfrm>
          <a:off x="1125052" y="2060004"/>
          <a:ext cx="3107289" cy="3107289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F21027-9F56-4A12-81D1-0764ABC0D5C8}">
      <dsp:nvSpPr>
        <dsp:cNvPr id="0" name=""/>
        <dsp:cNvSpPr/>
      </dsp:nvSpPr>
      <dsp:spPr>
        <a:xfrm>
          <a:off x="2678697" y="2080606"/>
          <a:ext cx="6250294" cy="310728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kern="1200" dirty="0" smtClean="0"/>
            <a:t>nehmen an dem </a:t>
          </a:r>
          <a:r>
            <a:rPr lang="de-DE" sz="2000" b="1" kern="1200" dirty="0" smtClean="0">
              <a:solidFill>
                <a:schemeClr val="tx2">
                  <a:lumMod val="60000"/>
                  <a:lumOff val="40000"/>
                </a:schemeClr>
              </a:solidFill>
            </a:rPr>
            <a:t>Workshop "Aus Alt mach Neu" teil. </a:t>
          </a:r>
          <a:endParaRPr lang="el-GR" sz="2000" b="1" kern="1200" dirty="0">
            <a:solidFill>
              <a:schemeClr val="tx2">
                <a:lumMod val="60000"/>
                <a:lumOff val="40000"/>
              </a:schemeClr>
            </a:solidFill>
          </a:endParaRPr>
        </a:p>
      </dsp:txBody>
      <dsp:txXfrm>
        <a:off x="2678697" y="2080606"/>
        <a:ext cx="6250294" cy="857183"/>
      </dsp:txXfrm>
    </dsp:sp>
    <dsp:sp modelId="{BF09F9EC-1143-49E8-A195-47BF5BB53C58}">
      <dsp:nvSpPr>
        <dsp:cNvPr id="0" name=""/>
        <dsp:cNvSpPr/>
      </dsp:nvSpPr>
      <dsp:spPr>
        <a:xfrm>
          <a:off x="1687579" y="2917188"/>
          <a:ext cx="1982236" cy="1982236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9196B6-C908-4AAF-BE20-975F05100A5F}">
      <dsp:nvSpPr>
        <dsp:cNvPr id="0" name=""/>
        <dsp:cNvSpPr/>
      </dsp:nvSpPr>
      <dsp:spPr>
        <a:xfrm>
          <a:off x="2678697" y="2917188"/>
          <a:ext cx="6250294" cy="198223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kern="1200" dirty="0" smtClean="0"/>
            <a:t>Wir </a:t>
          </a:r>
          <a:r>
            <a:rPr lang="de-DE" sz="2400" kern="1200" dirty="0" smtClean="0">
              <a:solidFill>
                <a:schemeClr val="tx2">
                  <a:lumMod val="60000"/>
                  <a:lumOff val="40000"/>
                </a:schemeClr>
              </a:solidFill>
            </a:rPr>
            <a:t>lernen </a:t>
          </a:r>
          <a:r>
            <a:rPr lang="de-DE" sz="2400" b="1" kern="1200" dirty="0" smtClean="0">
              <a:solidFill>
                <a:schemeClr val="accent3">
                  <a:lumMod val="75000"/>
                </a:schemeClr>
              </a:solidFill>
            </a:rPr>
            <a:t>alltagstaugliche umweltfreundliche Gewohnheiten im Bereich Müllvermeidung und Abfallverwertung</a:t>
          </a:r>
          <a:r>
            <a:rPr lang="de-DE" sz="2400" kern="1200" dirty="0" smtClean="0">
              <a:solidFill>
                <a:schemeClr val="accent3">
                  <a:lumMod val="75000"/>
                </a:schemeClr>
              </a:solidFill>
            </a:rPr>
            <a:t> </a:t>
          </a:r>
          <a:r>
            <a:rPr lang="de-DE" sz="2400" kern="1200" dirty="0" smtClean="0">
              <a:solidFill>
                <a:schemeClr val="tx2">
                  <a:lumMod val="60000"/>
                  <a:lumOff val="40000"/>
                </a:schemeClr>
              </a:solidFill>
            </a:rPr>
            <a:t>kennen.</a:t>
          </a:r>
          <a:endParaRPr lang="el-GR" sz="2400" kern="1200" dirty="0">
            <a:solidFill>
              <a:schemeClr val="tx2">
                <a:lumMod val="60000"/>
                <a:lumOff val="40000"/>
              </a:schemeClr>
            </a:solidFill>
          </a:endParaRPr>
        </a:p>
      </dsp:txBody>
      <dsp:txXfrm>
        <a:off x="2678697" y="2917188"/>
        <a:ext cx="6250294" cy="857183"/>
      </dsp:txXfrm>
    </dsp:sp>
    <dsp:sp modelId="{20CA5239-0213-4878-BD6B-AB4D2B3196B1}">
      <dsp:nvSpPr>
        <dsp:cNvPr id="0" name=""/>
        <dsp:cNvSpPr/>
      </dsp:nvSpPr>
      <dsp:spPr>
        <a:xfrm>
          <a:off x="2250105" y="3774371"/>
          <a:ext cx="857183" cy="857183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4D7752-7079-4351-AC47-70DE2BFC1805}">
      <dsp:nvSpPr>
        <dsp:cNvPr id="0" name=""/>
        <dsp:cNvSpPr/>
      </dsp:nvSpPr>
      <dsp:spPr>
        <a:xfrm>
          <a:off x="2678697" y="3895457"/>
          <a:ext cx="6250294" cy="61501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300" kern="1200" dirty="0" smtClean="0"/>
            <a:t>An jeder Schule werden Tauschbörsen organisiert.</a:t>
          </a:r>
          <a:endParaRPr lang="el-GR" sz="2300" kern="1200" dirty="0"/>
        </a:p>
      </dsp:txBody>
      <dsp:txXfrm>
        <a:off x="2678697" y="3895457"/>
        <a:ext cx="6250294" cy="6150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339901-67D7-4EE2-908B-156741DC3D93}">
      <dsp:nvSpPr>
        <dsp:cNvPr id="0" name=""/>
        <dsp:cNvSpPr/>
      </dsp:nvSpPr>
      <dsp:spPr>
        <a:xfrm>
          <a:off x="2745" y="365716"/>
          <a:ext cx="2676672" cy="777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2700" kern="1200" dirty="0"/>
        </a:p>
      </dsp:txBody>
      <dsp:txXfrm>
        <a:off x="2745" y="365716"/>
        <a:ext cx="2676672" cy="777600"/>
      </dsp:txXfrm>
    </dsp:sp>
    <dsp:sp modelId="{D1D575C9-F541-4A73-BCE7-4D1D98F34C33}">
      <dsp:nvSpPr>
        <dsp:cNvPr id="0" name=""/>
        <dsp:cNvSpPr/>
      </dsp:nvSpPr>
      <dsp:spPr>
        <a:xfrm>
          <a:off x="2745" y="995148"/>
          <a:ext cx="2676672" cy="418375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227584" bIns="256032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3200" kern="1200" dirty="0" smtClean="0"/>
            <a:t>unsere Einstellung zur Umwelt zu verbessern</a:t>
          </a:r>
          <a:endParaRPr lang="el-GR" sz="32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l-GR" sz="1500" kern="1200" dirty="0" smtClean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l-GR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l-GR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l-GR" sz="1500" kern="1200" dirty="0"/>
        </a:p>
      </dsp:txBody>
      <dsp:txXfrm>
        <a:off x="2745" y="995148"/>
        <a:ext cx="2676672" cy="4183751"/>
      </dsp:txXfrm>
    </dsp:sp>
    <dsp:sp modelId="{D8D847B4-DA06-4227-AE3F-DA77411EF229}">
      <dsp:nvSpPr>
        <dsp:cNvPr id="0" name=""/>
        <dsp:cNvSpPr/>
      </dsp:nvSpPr>
      <dsp:spPr>
        <a:xfrm>
          <a:off x="3054151" y="439801"/>
          <a:ext cx="2676672" cy="777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2700" kern="1200" dirty="0"/>
        </a:p>
      </dsp:txBody>
      <dsp:txXfrm>
        <a:off x="3054151" y="439801"/>
        <a:ext cx="2676672" cy="777600"/>
      </dsp:txXfrm>
    </dsp:sp>
    <dsp:sp modelId="{1A859593-F301-4CC0-8E4B-A52812628B0B}">
      <dsp:nvSpPr>
        <dsp:cNvPr id="0" name=""/>
        <dsp:cNvSpPr/>
      </dsp:nvSpPr>
      <dsp:spPr>
        <a:xfrm>
          <a:off x="3054151" y="1217401"/>
          <a:ext cx="2676672" cy="388741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227584" bIns="256032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err="1" smtClean="0"/>
            <a:t>Verantwortungs-bewusstsein</a:t>
          </a:r>
          <a:r>
            <a:rPr lang="en-US" sz="3200" kern="1200" dirty="0" smtClean="0"/>
            <a:t>  </a:t>
          </a:r>
          <a:r>
            <a:rPr lang="en-US" sz="3200" kern="1200" dirty="0" err="1" smtClean="0"/>
            <a:t>zu</a:t>
          </a:r>
          <a:r>
            <a:rPr lang="en-US" sz="3200" kern="1200" dirty="0" smtClean="0"/>
            <a:t> </a:t>
          </a:r>
          <a:r>
            <a:rPr lang="en-US" sz="3200" kern="1200" dirty="0" err="1" smtClean="0"/>
            <a:t>stärken</a:t>
          </a:r>
          <a:endParaRPr lang="el-GR" sz="32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l-GR" sz="1500" kern="1200" dirty="0"/>
        </a:p>
      </dsp:txBody>
      <dsp:txXfrm>
        <a:off x="3054151" y="1217401"/>
        <a:ext cx="2676672" cy="3887413"/>
      </dsp:txXfrm>
    </dsp:sp>
    <dsp:sp modelId="{43CE3C03-1074-4B0F-9D55-7B321E01E1EF}">
      <dsp:nvSpPr>
        <dsp:cNvPr id="0" name=""/>
        <dsp:cNvSpPr/>
      </dsp:nvSpPr>
      <dsp:spPr>
        <a:xfrm>
          <a:off x="6105558" y="439801"/>
          <a:ext cx="2676672" cy="777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2700" kern="1200" dirty="0"/>
        </a:p>
      </dsp:txBody>
      <dsp:txXfrm>
        <a:off x="6105558" y="439801"/>
        <a:ext cx="2676672" cy="777600"/>
      </dsp:txXfrm>
    </dsp:sp>
    <dsp:sp modelId="{E277F152-4ADB-465B-B915-55FFD153961F}">
      <dsp:nvSpPr>
        <dsp:cNvPr id="0" name=""/>
        <dsp:cNvSpPr/>
      </dsp:nvSpPr>
      <dsp:spPr>
        <a:xfrm>
          <a:off x="6105558" y="1217401"/>
          <a:ext cx="2676672" cy="388741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err="1" smtClean="0"/>
            <a:t>Für</a:t>
          </a:r>
          <a:r>
            <a:rPr lang="en-US" sz="2700" kern="1200" dirty="0" smtClean="0"/>
            <a:t>  </a:t>
          </a:r>
          <a:r>
            <a:rPr lang="en-US" sz="2700" kern="1200" dirty="0" err="1" smtClean="0"/>
            <a:t>einen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aktiven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Umweltschutz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kaempfen</a:t>
          </a:r>
          <a:r>
            <a:rPr lang="en-US" sz="2700" kern="1200" dirty="0" smtClean="0"/>
            <a:t>.  </a:t>
          </a:r>
          <a:endParaRPr lang="el-GR" sz="2700" kern="1200" dirty="0"/>
        </a:p>
      </dsp:txBody>
      <dsp:txXfrm>
        <a:off x="6105558" y="1217401"/>
        <a:ext cx="2676672" cy="3887413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AA4433-86ED-46E3-AE12-D74A1C544FA3}">
      <dsp:nvSpPr>
        <dsp:cNvPr id="0" name=""/>
        <dsp:cNvSpPr/>
      </dsp:nvSpPr>
      <dsp:spPr>
        <a:xfrm>
          <a:off x="0" y="259228"/>
          <a:ext cx="5098166" cy="5098166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D02406-CCC3-4D4D-9998-2E3756BE0A16}">
      <dsp:nvSpPr>
        <dsp:cNvPr id="0" name=""/>
        <dsp:cNvSpPr/>
      </dsp:nvSpPr>
      <dsp:spPr>
        <a:xfrm>
          <a:off x="2549083" y="259228"/>
          <a:ext cx="5947860" cy="509816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800" kern="1200" dirty="0" smtClean="0"/>
            <a:t>Das fünfte Thema: </a:t>
          </a:r>
          <a:r>
            <a:rPr lang="de-DE" sz="2800" b="1" kern="1200" dirty="0" smtClean="0">
              <a:solidFill>
                <a:srgbClr val="FF0000"/>
              </a:solidFill>
            </a:rPr>
            <a:t>Lebensmittel</a:t>
          </a:r>
          <a:endParaRPr lang="el-GR" sz="2800" b="1" kern="1200" dirty="0">
            <a:solidFill>
              <a:srgbClr val="FF0000"/>
            </a:solidFill>
          </a:endParaRPr>
        </a:p>
      </dsp:txBody>
      <dsp:txXfrm>
        <a:off x="2549083" y="259228"/>
        <a:ext cx="5947860" cy="1083360"/>
      </dsp:txXfrm>
    </dsp:sp>
    <dsp:sp modelId="{400AEB12-D1B5-4603-AF5C-02DB808BDDA7}">
      <dsp:nvSpPr>
        <dsp:cNvPr id="0" name=""/>
        <dsp:cNvSpPr/>
      </dsp:nvSpPr>
      <dsp:spPr>
        <a:xfrm>
          <a:off x="669134" y="1342589"/>
          <a:ext cx="3759897" cy="375989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8B7501-20B9-4CFC-8F1F-5AEF9154CA56}">
      <dsp:nvSpPr>
        <dsp:cNvPr id="0" name=""/>
        <dsp:cNvSpPr/>
      </dsp:nvSpPr>
      <dsp:spPr>
        <a:xfrm>
          <a:off x="2549083" y="1342589"/>
          <a:ext cx="5947860" cy="375989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800" kern="1200" dirty="0" smtClean="0"/>
            <a:t>wie </a:t>
          </a:r>
          <a:r>
            <a:rPr lang="de-DE" sz="2800" b="1" kern="1200" dirty="0" smtClean="0"/>
            <a:t>Lebensmittelverschwendung </a:t>
          </a:r>
          <a:r>
            <a:rPr lang="de-DE" sz="2800" kern="1200" dirty="0" smtClean="0"/>
            <a:t>vermeiden. </a:t>
          </a:r>
          <a:endParaRPr lang="el-GR" sz="2800" kern="1200" dirty="0"/>
        </a:p>
      </dsp:txBody>
      <dsp:txXfrm>
        <a:off x="2549083" y="1342589"/>
        <a:ext cx="5947860" cy="1083360"/>
      </dsp:txXfrm>
    </dsp:sp>
    <dsp:sp modelId="{CF4FB693-42B9-4FCE-B56A-B5326FC5D1C6}">
      <dsp:nvSpPr>
        <dsp:cNvPr id="0" name=""/>
        <dsp:cNvSpPr/>
      </dsp:nvSpPr>
      <dsp:spPr>
        <a:xfrm>
          <a:off x="1338268" y="2425949"/>
          <a:ext cx="2421629" cy="2421629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ABC5B4-49D9-4551-B608-E636017B505E}">
      <dsp:nvSpPr>
        <dsp:cNvPr id="0" name=""/>
        <dsp:cNvSpPr/>
      </dsp:nvSpPr>
      <dsp:spPr>
        <a:xfrm>
          <a:off x="2549083" y="2425949"/>
          <a:ext cx="5947860" cy="242162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800" kern="1200" dirty="0" smtClean="0"/>
            <a:t>Besuchen eine </a:t>
          </a:r>
          <a:r>
            <a:rPr lang="de-DE" sz="2800" b="1" kern="1200" dirty="0" smtClean="0">
              <a:solidFill>
                <a:srgbClr val="FF0000"/>
              </a:solidFill>
            </a:rPr>
            <a:t>Bio-Firma</a:t>
          </a:r>
          <a:r>
            <a:rPr lang="de-DE" sz="2800" kern="1200" dirty="0" smtClean="0"/>
            <a:t>, die Dünger aus Bioabfall gewinnt. </a:t>
          </a:r>
          <a:endParaRPr lang="el-GR" sz="2800" kern="1200" dirty="0"/>
        </a:p>
      </dsp:txBody>
      <dsp:txXfrm>
        <a:off x="2549083" y="2425949"/>
        <a:ext cx="5947860" cy="1083360"/>
      </dsp:txXfrm>
    </dsp:sp>
    <dsp:sp modelId="{71C54C76-DC79-49A4-8FAE-985CE38B2704}">
      <dsp:nvSpPr>
        <dsp:cNvPr id="0" name=""/>
        <dsp:cNvSpPr/>
      </dsp:nvSpPr>
      <dsp:spPr>
        <a:xfrm>
          <a:off x="2007403" y="3509309"/>
          <a:ext cx="1083360" cy="108336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A4C7DC-700E-408D-B456-091D261DF6DE}">
      <dsp:nvSpPr>
        <dsp:cNvPr id="0" name=""/>
        <dsp:cNvSpPr/>
      </dsp:nvSpPr>
      <dsp:spPr>
        <a:xfrm>
          <a:off x="2549083" y="3509309"/>
          <a:ext cx="5947860" cy="108336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800" kern="1200" dirty="0" smtClean="0"/>
            <a:t>Die </a:t>
          </a:r>
          <a:r>
            <a:rPr lang="de-DE" sz="2800" b="1" kern="1200" dirty="0" smtClean="0">
              <a:solidFill>
                <a:srgbClr val="FF0000"/>
              </a:solidFill>
            </a:rPr>
            <a:t>Schul-STEM-AG </a:t>
          </a:r>
          <a:r>
            <a:rPr lang="de-DE" sz="2800" kern="1200" dirty="0" smtClean="0"/>
            <a:t>präsentiert eine App zum kontrollierten Pflanzengießen.</a:t>
          </a:r>
          <a:endParaRPr lang="el-GR" sz="2800" kern="1200" dirty="0"/>
        </a:p>
      </dsp:txBody>
      <dsp:txXfrm>
        <a:off x="2549083" y="3509309"/>
        <a:ext cx="5947860" cy="1083360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123F57-1153-4464-B0B4-D41506720FC0}">
      <dsp:nvSpPr>
        <dsp:cNvPr id="0" name=""/>
        <dsp:cNvSpPr/>
      </dsp:nvSpPr>
      <dsp:spPr>
        <a:xfrm>
          <a:off x="1673932" y="0"/>
          <a:ext cx="5688632" cy="568863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4000" kern="1200" dirty="0" smtClean="0"/>
            <a:t>Unsere  Projekterfahrungen zu einem Leitfaden </a:t>
          </a:r>
          <a:r>
            <a:rPr lang="de-DE" sz="4000" b="1" kern="1200" dirty="0" smtClean="0">
              <a:solidFill>
                <a:schemeClr val="accent3">
                  <a:lumMod val="75000"/>
                </a:schemeClr>
              </a:solidFill>
            </a:rPr>
            <a:t>für eine nachhaltige Schule </a:t>
          </a:r>
          <a:r>
            <a:rPr lang="de-DE" sz="4000" kern="1200" dirty="0" smtClean="0"/>
            <a:t>zusammenfassen. </a:t>
          </a:r>
          <a:endParaRPr lang="el-GR" sz="4000" kern="1200" dirty="0"/>
        </a:p>
      </dsp:txBody>
      <dsp:txXfrm>
        <a:off x="2507013" y="833081"/>
        <a:ext cx="4022470" cy="40224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CA945A-940A-49C5-AA37-670C532D3B53}">
      <dsp:nvSpPr>
        <dsp:cNvPr id="0" name=""/>
        <dsp:cNvSpPr/>
      </dsp:nvSpPr>
      <dsp:spPr>
        <a:xfrm>
          <a:off x="7122510" y="668"/>
          <a:ext cx="1511324" cy="260536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4E9C81-3D2C-4806-8A27-90292C970DA7}">
      <dsp:nvSpPr>
        <dsp:cNvPr id="0" name=""/>
        <dsp:cNvSpPr/>
      </dsp:nvSpPr>
      <dsp:spPr>
        <a:xfrm>
          <a:off x="7125" y="668"/>
          <a:ext cx="7115384" cy="26053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100" b="1" kern="1200" dirty="0" smtClean="0"/>
            <a:t>Prinzip,</a:t>
          </a:r>
          <a:r>
            <a:rPr lang="de-DE" sz="3100" kern="1200" dirty="0" smtClean="0"/>
            <a:t> nach dem </a:t>
          </a:r>
          <a:r>
            <a:rPr lang="de-DE" sz="3100" u="sng" kern="1200" dirty="0" smtClean="0">
              <a:solidFill>
                <a:srgbClr val="FF0000"/>
              </a:solidFill>
            </a:rPr>
            <a:t>nicht mehr verbraucht werden darf</a:t>
          </a:r>
          <a:r>
            <a:rPr lang="de-DE" sz="3100" kern="1200" dirty="0" smtClean="0"/>
            <a:t>, als jeweils </a:t>
          </a:r>
          <a:r>
            <a:rPr lang="de-DE" sz="3100" kern="1200" dirty="0" smtClean="0">
              <a:solidFill>
                <a:schemeClr val="accent3">
                  <a:lumMod val="20000"/>
                  <a:lumOff val="80000"/>
                </a:schemeClr>
              </a:solidFill>
            </a:rPr>
            <a:t>nachwachsen</a:t>
          </a:r>
          <a:r>
            <a:rPr lang="de-DE" sz="3100" kern="1200" dirty="0" smtClean="0"/>
            <a:t>, sich </a:t>
          </a:r>
          <a:r>
            <a:rPr lang="de-DE" sz="3100" kern="1200" dirty="0" smtClean="0">
              <a:solidFill>
                <a:schemeClr val="accent6">
                  <a:lumMod val="75000"/>
                </a:schemeClr>
              </a:solidFill>
            </a:rPr>
            <a:t>regenerieren</a:t>
          </a:r>
          <a:r>
            <a:rPr lang="de-DE" sz="3100" kern="1200" dirty="0" smtClean="0"/>
            <a:t>, künftig wieder bereitgestellt werden kann. </a:t>
          </a:r>
          <a:endParaRPr lang="el-GR" sz="3100" kern="1200" dirty="0"/>
        </a:p>
      </dsp:txBody>
      <dsp:txXfrm>
        <a:off x="134309" y="127852"/>
        <a:ext cx="6861016" cy="2350999"/>
      </dsp:txXfrm>
    </dsp:sp>
    <dsp:sp modelId="{20A24CC3-129D-4397-86BA-B15281A6955E}">
      <dsp:nvSpPr>
        <dsp:cNvPr id="0" name=""/>
        <dsp:cNvSpPr/>
      </dsp:nvSpPr>
      <dsp:spPr>
        <a:xfrm>
          <a:off x="7022899" y="2866572"/>
          <a:ext cx="1615116" cy="260536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216B58-861A-4F69-B211-4DF44A12D608}">
      <dsp:nvSpPr>
        <dsp:cNvPr id="0" name=""/>
        <dsp:cNvSpPr/>
      </dsp:nvSpPr>
      <dsp:spPr>
        <a:xfrm>
          <a:off x="2944" y="2866572"/>
          <a:ext cx="7019955" cy="26053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Principle according to </a:t>
          </a:r>
          <a:r>
            <a:rPr lang="en-US" sz="3100" u="sng" kern="1200" dirty="0" smtClean="0"/>
            <a:t>which </a:t>
          </a:r>
          <a:r>
            <a:rPr lang="en-US" sz="3100" u="sng" kern="1200" dirty="0" smtClean="0">
              <a:solidFill>
                <a:srgbClr val="FF0000"/>
              </a:solidFill>
            </a:rPr>
            <a:t>no more may be consumed</a:t>
          </a:r>
          <a:r>
            <a:rPr lang="en-US" sz="3100" kern="1200" dirty="0" smtClean="0">
              <a:solidFill>
                <a:srgbClr val="FF0000"/>
              </a:solidFill>
            </a:rPr>
            <a:t> </a:t>
          </a:r>
          <a:r>
            <a:rPr lang="en-US" sz="3100" kern="1200" dirty="0" smtClean="0"/>
            <a:t>than </a:t>
          </a:r>
          <a:r>
            <a:rPr lang="en-US" sz="3100" kern="1200" dirty="0" smtClean="0">
              <a:solidFill>
                <a:schemeClr val="accent6">
                  <a:lumMod val="75000"/>
                </a:schemeClr>
              </a:solidFill>
            </a:rPr>
            <a:t>can grow back</a:t>
          </a:r>
          <a:r>
            <a:rPr lang="en-US" sz="3100" kern="1200" dirty="0" smtClean="0"/>
            <a:t>, regenerate and be made available again in the future. </a:t>
          </a:r>
          <a:endParaRPr lang="el-GR" sz="3100" kern="1200" dirty="0"/>
        </a:p>
      </dsp:txBody>
      <dsp:txXfrm>
        <a:off x="130128" y="2993756"/>
        <a:ext cx="6765587" cy="235099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F9AA3C-438E-4EC4-9752-CEDDAB7DD28B}">
      <dsp:nvSpPr>
        <dsp:cNvPr id="0" name=""/>
        <dsp:cNvSpPr/>
      </dsp:nvSpPr>
      <dsp:spPr>
        <a:xfrm>
          <a:off x="40" y="581817"/>
          <a:ext cx="3845569" cy="15176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704" tIns="170688" rIns="298704" bIns="170688" numCol="1" spcCol="1270" anchor="ctr" anchorCtr="0">
          <a:noAutofit/>
        </a:bodyPr>
        <a:lstStyle/>
        <a:p>
          <a:pPr lvl="0" algn="ctr" defTabSz="1866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4200" kern="1200" smtClean="0"/>
            <a:t>Tips for the Sustainability </a:t>
          </a:r>
          <a:endParaRPr lang="el-GR" sz="4200" kern="1200"/>
        </a:p>
      </dsp:txBody>
      <dsp:txXfrm>
        <a:off x="40" y="581817"/>
        <a:ext cx="3845569" cy="1517688"/>
      </dsp:txXfrm>
    </dsp:sp>
    <dsp:sp modelId="{14C0ECD7-9BFD-4442-ACED-6E034F26AD41}">
      <dsp:nvSpPr>
        <dsp:cNvPr id="0" name=""/>
        <dsp:cNvSpPr/>
      </dsp:nvSpPr>
      <dsp:spPr>
        <a:xfrm>
          <a:off x="40" y="2099505"/>
          <a:ext cx="3845569" cy="18446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96F7D9-76CF-44B2-AE83-077D162A2A62}">
      <dsp:nvSpPr>
        <dsp:cNvPr id="0" name=""/>
        <dsp:cNvSpPr/>
      </dsp:nvSpPr>
      <dsp:spPr>
        <a:xfrm>
          <a:off x="4383989" y="581817"/>
          <a:ext cx="3845569" cy="15176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704" tIns="170688" rIns="298704" bIns="170688" numCol="1" spcCol="1270" anchor="ctr" anchorCtr="0">
          <a:noAutofit/>
        </a:bodyPr>
        <a:lstStyle/>
        <a:p>
          <a:pPr lvl="0" algn="ctr" defTabSz="1866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4200" kern="1200" smtClean="0"/>
            <a:t>Tipps für die Nachhaltigkeit</a:t>
          </a:r>
          <a:endParaRPr lang="el-GR" sz="4200" kern="1200"/>
        </a:p>
      </dsp:txBody>
      <dsp:txXfrm>
        <a:off x="4383989" y="581817"/>
        <a:ext cx="3845569" cy="1517688"/>
      </dsp:txXfrm>
    </dsp:sp>
    <dsp:sp modelId="{D065AFF9-84C6-41CA-9E85-B0DD215EE459}">
      <dsp:nvSpPr>
        <dsp:cNvPr id="0" name=""/>
        <dsp:cNvSpPr/>
      </dsp:nvSpPr>
      <dsp:spPr>
        <a:xfrm>
          <a:off x="4383989" y="2099505"/>
          <a:ext cx="3845569" cy="18446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0E21FB-B826-4C6B-8941-845F66AC04E2}">
      <dsp:nvSpPr>
        <dsp:cNvPr id="0" name=""/>
        <dsp:cNvSpPr/>
      </dsp:nvSpPr>
      <dsp:spPr>
        <a:xfrm>
          <a:off x="0" y="4643450"/>
          <a:ext cx="8856984" cy="10158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200" kern="1200" smtClean="0"/>
            <a:t>Außerdem würden sie sich mit der Zeit natürlich zersetzen. Plastik dagegen zerfällt nur in immer kleinere Teile – auch Mikroplastik genannt.</a:t>
          </a:r>
          <a:endParaRPr lang="el-GR" sz="2200" kern="1200"/>
        </a:p>
      </dsp:txBody>
      <dsp:txXfrm>
        <a:off x="0" y="4643450"/>
        <a:ext cx="8856984" cy="1015873"/>
      </dsp:txXfrm>
    </dsp:sp>
    <dsp:sp modelId="{FA0B2CBC-EDC0-4244-B922-1B186DEA7EF3}">
      <dsp:nvSpPr>
        <dsp:cNvPr id="0" name=""/>
        <dsp:cNvSpPr/>
      </dsp:nvSpPr>
      <dsp:spPr>
        <a:xfrm rot="10800000">
          <a:off x="0" y="3096274"/>
          <a:ext cx="8856984" cy="1562413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200" kern="1200" smtClean="0"/>
            <a:t>All diese Rohstoffe können einfach wiederverwendet werden, was die kostbaren Ressourcen unserer Erde schützt. </a:t>
          </a:r>
          <a:endParaRPr lang="el-GR" sz="2200" kern="1200"/>
        </a:p>
      </dsp:txBody>
      <dsp:txXfrm rot="10800000">
        <a:off x="0" y="3096274"/>
        <a:ext cx="8856984" cy="1015209"/>
      </dsp:txXfrm>
    </dsp:sp>
    <dsp:sp modelId="{4FE32F20-F590-45F9-8440-2DEE4A9A1927}">
      <dsp:nvSpPr>
        <dsp:cNvPr id="0" name=""/>
        <dsp:cNvSpPr/>
      </dsp:nvSpPr>
      <dsp:spPr>
        <a:xfrm rot="10800000">
          <a:off x="0" y="1549099"/>
          <a:ext cx="8856984" cy="1562413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200" kern="1200" smtClean="0"/>
            <a:t>Greif zu Papier, Glas, Edelstahl und Holz anstatt zu Plastik. </a:t>
          </a:r>
          <a:endParaRPr lang="el-GR" sz="2200" kern="1200"/>
        </a:p>
      </dsp:txBody>
      <dsp:txXfrm rot="10800000">
        <a:off x="0" y="1549099"/>
        <a:ext cx="8856984" cy="1015209"/>
      </dsp:txXfrm>
    </dsp:sp>
    <dsp:sp modelId="{7BE3FC11-30D4-4DC7-9067-F66C23E25847}">
      <dsp:nvSpPr>
        <dsp:cNvPr id="0" name=""/>
        <dsp:cNvSpPr/>
      </dsp:nvSpPr>
      <dsp:spPr>
        <a:xfrm rot="10800000">
          <a:off x="0" y="1924"/>
          <a:ext cx="8856984" cy="1562413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200" kern="1200" smtClean="0"/>
            <a:t>Benutze wiederverwendbare Beutel, Strohhalme, To-Go Becher und Abschminkpads.</a:t>
          </a:r>
          <a:endParaRPr lang="el-GR" sz="2200" kern="1200"/>
        </a:p>
      </dsp:txBody>
      <dsp:txXfrm rot="10800000">
        <a:off x="0" y="1924"/>
        <a:ext cx="8856984" cy="101520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194161-8DAC-4F5C-9905-1E3E3E0F6DDB}">
      <dsp:nvSpPr>
        <dsp:cNvPr id="0" name=""/>
        <dsp:cNvSpPr/>
      </dsp:nvSpPr>
      <dsp:spPr>
        <a:xfrm>
          <a:off x="0" y="4637240"/>
          <a:ext cx="8928992" cy="7607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Plastic, on the other hand, only breaks down into smaller and smaller parts - also known as microplastics.</a:t>
          </a:r>
          <a:endParaRPr lang="el-GR" sz="1800" kern="1200"/>
        </a:p>
      </dsp:txBody>
      <dsp:txXfrm>
        <a:off x="0" y="4637240"/>
        <a:ext cx="8928992" cy="760777"/>
      </dsp:txXfrm>
    </dsp:sp>
    <dsp:sp modelId="{4E31914D-E2FA-45FA-85D2-F8F305FFF297}">
      <dsp:nvSpPr>
        <dsp:cNvPr id="0" name=""/>
        <dsp:cNvSpPr/>
      </dsp:nvSpPr>
      <dsp:spPr>
        <a:xfrm rot="10800000">
          <a:off x="0" y="3478575"/>
          <a:ext cx="8928992" cy="1170076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Plus, they would naturally degrade over time. </a:t>
          </a:r>
          <a:endParaRPr lang="el-GR" sz="1800" kern="1200"/>
        </a:p>
      </dsp:txBody>
      <dsp:txXfrm rot="10800000">
        <a:off x="0" y="3478575"/>
        <a:ext cx="8928992" cy="760280"/>
      </dsp:txXfrm>
    </dsp:sp>
    <dsp:sp modelId="{6E8FA28E-DA52-4C51-B1F6-1308338AD6C5}">
      <dsp:nvSpPr>
        <dsp:cNvPr id="0" name=""/>
        <dsp:cNvSpPr/>
      </dsp:nvSpPr>
      <dsp:spPr>
        <a:xfrm rot="10800000">
          <a:off x="0" y="2319911"/>
          <a:ext cx="8928992" cy="1170076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All of these raw materials can easily be reused, which protects the precious resources of our earth. </a:t>
          </a:r>
          <a:endParaRPr lang="el-GR" sz="1800" kern="1200"/>
        </a:p>
      </dsp:txBody>
      <dsp:txXfrm rot="10800000">
        <a:off x="0" y="2319911"/>
        <a:ext cx="8928992" cy="760280"/>
      </dsp:txXfrm>
    </dsp:sp>
    <dsp:sp modelId="{716E4AC8-873D-4282-9F99-5B48586DB10D}">
      <dsp:nvSpPr>
        <dsp:cNvPr id="0" name=""/>
        <dsp:cNvSpPr/>
      </dsp:nvSpPr>
      <dsp:spPr>
        <a:xfrm rot="10800000">
          <a:off x="0" y="1161246"/>
          <a:ext cx="8928992" cy="1170076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Use paper, glass, stainless steel and wood instead of plastic.</a:t>
          </a:r>
          <a:endParaRPr lang="el-GR" sz="1800" kern="1200"/>
        </a:p>
      </dsp:txBody>
      <dsp:txXfrm rot="10800000">
        <a:off x="0" y="1161246"/>
        <a:ext cx="8928992" cy="760280"/>
      </dsp:txXfrm>
    </dsp:sp>
    <dsp:sp modelId="{B3710B06-1BB2-4B4B-99E6-765AEA7A19A6}">
      <dsp:nvSpPr>
        <dsp:cNvPr id="0" name=""/>
        <dsp:cNvSpPr/>
      </dsp:nvSpPr>
      <dsp:spPr>
        <a:xfrm rot="10800000">
          <a:off x="0" y="2581"/>
          <a:ext cx="8928992" cy="1170076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Use reusable bags, straws, to-go cups, and make-up removal pads. </a:t>
          </a:r>
          <a:endParaRPr lang="el-GR" sz="1800" kern="1200"/>
        </a:p>
      </dsp:txBody>
      <dsp:txXfrm rot="10800000">
        <a:off x="0" y="2581"/>
        <a:ext cx="8928992" cy="76028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D73623-919A-43A9-929E-2929A7E04EBF}">
      <dsp:nvSpPr>
        <dsp:cNvPr id="0" name=""/>
        <dsp:cNvSpPr/>
      </dsp:nvSpPr>
      <dsp:spPr>
        <a:xfrm>
          <a:off x="0" y="0"/>
          <a:ext cx="4525963" cy="4525963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D22804-9874-4207-995F-B060BA3C9DA4}">
      <dsp:nvSpPr>
        <dsp:cNvPr id="0" name=""/>
        <dsp:cNvSpPr/>
      </dsp:nvSpPr>
      <dsp:spPr>
        <a:xfrm>
          <a:off x="2262981" y="0"/>
          <a:ext cx="5966618" cy="452596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800" kern="1200" smtClean="0"/>
            <a:t>Greife in den Discountern zu unverpackter Waren, Obst und Gemüse und kaufe auf Märkten, Bauernläden oder in Unverpackt Läden ein.</a:t>
          </a:r>
          <a:endParaRPr lang="el-GR" sz="2800" kern="1200"/>
        </a:p>
      </dsp:txBody>
      <dsp:txXfrm>
        <a:off x="2262981" y="0"/>
        <a:ext cx="5966618" cy="2149832"/>
      </dsp:txXfrm>
    </dsp:sp>
    <dsp:sp modelId="{07C0250A-D481-47F9-95E4-74F017B33BE3}">
      <dsp:nvSpPr>
        <dsp:cNvPr id="0" name=""/>
        <dsp:cNvSpPr/>
      </dsp:nvSpPr>
      <dsp:spPr>
        <a:xfrm>
          <a:off x="1188065" y="2149832"/>
          <a:ext cx="2149832" cy="2149832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4705AF-F51E-4EC0-ACE6-1417F05FFF22}">
      <dsp:nvSpPr>
        <dsp:cNvPr id="0" name=""/>
        <dsp:cNvSpPr/>
      </dsp:nvSpPr>
      <dsp:spPr>
        <a:xfrm>
          <a:off x="2262981" y="2149832"/>
          <a:ext cx="5966618" cy="214983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800" kern="1200" smtClean="0"/>
            <a:t>Es geht hierbei nicht um Verzicht sonder um bewusste Boykottierung einzelne Produkte, welche z.B. in Plastik verpackt sind.</a:t>
          </a:r>
          <a:endParaRPr lang="el-GR" sz="2800" kern="1200"/>
        </a:p>
      </dsp:txBody>
      <dsp:txXfrm>
        <a:off x="2262981" y="2149832"/>
        <a:ext cx="5966618" cy="214983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4AC3CE-F7C0-4887-8EEE-2E89DD9A28A3}">
      <dsp:nvSpPr>
        <dsp:cNvPr id="0" name=""/>
        <dsp:cNvSpPr/>
      </dsp:nvSpPr>
      <dsp:spPr>
        <a:xfrm>
          <a:off x="0" y="223224"/>
          <a:ext cx="5098166" cy="5098166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8262D3-BC71-46F0-82EB-FA479C6A72D1}">
      <dsp:nvSpPr>
        <dsp:cNvPr id="0" name=""/>
        <dsp:cNvSpPr/>
      </dsp:nvSpPr>
      <dsp:spPr>
        <a:xfrm>
          <a:off x="2549083" y="223224"/>
          <a:ext cx="5947860" cy="509816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smtClean="0"/>
            <a:t>Reach for unpackaged goods, fruit and vegetables in the discount stores and shop at markets, farm shops or in unpackaged shops.</a:t>
          </a:r>
          <a:endParaRPr lang="el-GR" sz="3200" kern="1200"/>
        </a:p>
      </dsp:txBody>
      <dsp:txXfrm>
        <a:off x="2549083" y="223224"/>
        <a:ext cx="5947860" cy="2421629"/>
      </dsp:txXfrm>
    </dsp:sp>
    <dsp:sp modelId="{09A9BAE4-A07E-41B4-A698-84F968535792}">
      <dsp:nvSpPr>
        <dsp:cNvPr id="0" name=""/>
        <dsp:cNvSpPr/>
      </dsp:nvSpPr>
      <dsp:spPr>
        <a:xfrm>
          <a:off x="1338268" y="2644853"/>
          <a:ext cx="2421629" cy="2421629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B50738-14B0-43AD-A333-A3DA00543765}">
      <dsp:nvSpPr>
        <dsp:cNvPr id="0" name=""/>
        <dsp:cNvSpPr/>
      </dsp:nvSpPr>
      <dsp:spPr>
        <a:xfrm>
          <a:off x="2549083" y="2644853"/>
          <a:ext cx="5947860" cy="242162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smtClean="0"/>
            <a:t>It is not about doing without, but deliberately boycotting individual products that are e.g. packaged in plastic</a:t>
          </a:r>
          <a:endParaRPr lang="el-GR" sz="3200" kern="1200"/>
        </a:p>
      </dsp:txBody>
      <dsp:txXfrm>
        <a:off x="2549083" y="2644853"/>
        <a:ext cx="5947860" cy="242162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53B608-00BB-4A5D-872E-19F602B5AAB5}">
      <dsp:nvSpPr>
        <dsp:cNvPr id="0" name=""/>
        <dsp:cNvSpPr/>
      </dsp:nvSpPr>
      <dsp:spPr>
        <a:xfrm>
          <a:off x="0" y="4173725"/>
          <a:ext cx="8640960" cy="13699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700" kern="1200" dirty="0" smtClean="0"/>
            <a:t>Ganz nach dem Motto: </a:t>
          </a:r>
          <a:r>
            <a:rPr lang="de-DE" sz="2700" kern="1200" dirty="0" smtClean="0">
              <a:solidFill>
                <a:srgbClr val="FF0000"/>
              </a:solidFill>
            </a:rPr>
            <a:t>Weniger ist mehr </a:t>
          </a:r>
          <a:r>
            <a:rPr lang="de-DE" sz="2700" kern="1200" dirty="0" smtClean="0"/>
            <a:t>(Mehr Zeit, mehr Freiheit, mehr Liebe, mehr Geld, mehr Umweltschutz,…)</a:t>
          </a:r>
          <a:endParaRPr lang="el-GR" sz="2700" kern="1200" dirty="0"/>
        </a:p>
      </dsp:txBody>
      <dsp:txXfrm>
        <a:off x="0" y="4173725"/>
        <a:ext cx="8640960" cy="1369910"/>
      </dsp:txXfrm>
    </dsp:sp>
    <dsp:sp modelId="{D190DA64-2AD6-40AD-90C5-44444ADD766A}">
      <dsp:nvSpPr>
        <dsp:cNvPr id="0" name=""/>
        <dsp:cNvSpPr/>
      </dsp:nvSpPr>
      <dsp:spPr>
        <a:xfrm rot="10800000">
          <a:off x="0" y="2087352"/>
          <a:ext cx="8640960" cy="2106921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700" kern="1200" smtClean="0"/>
            <a:t>Ein bewusstes und minimalistisches Leben sind nicht nur gesund für Dich, sondern auch für unsere Umwelt. </a:t>
          </a:r>
          <a:endParaRPr lang="el-GR" sz="2700" kern="1200"/>
        </a:p>
      </dsp:txBody>
      <dsp:txXfrm rot="10800000">
        <a:off x="0" y="2087352"/>
        <a:ext cx="8640960" cy="1369014"/>
      </dsp:txXfrm>
    </dsp:sp>
    <dsp:sp modelId="{F3ADE39F-C311-42CD-9BCC-7107ACA09F75}">
      <dsp:nvSpPr>
        <dsp:cNvPr id="0" name=""/>
        <dsp:cNvSpPr/>
      </dsp:nvSpPr>
      <dsp:spPr>
        <a:xfrm rot="10800000">
          <a:off x="0" y="980"/>
          <a:ext cx="8640960" cy="2106921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700" kern="1200" smtClean="0"/>
            <a:t>Es geht hierbei auch um die Reduktion von übermäßigen Konsum. </a:t>
          </a:r>
          <a:endParaRPr lang="el-GR" sz="2700" kern="1200"/>
        </a:p>
      </dsp:txBody>
      <dsp:txXfrm rot="10800000">
        <a:off x="0" y="980"/>
        <a:ext cx="8640960" cy="13690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D3035-16D2-4E18-9297-584AEA30D559}" type="datetimeFigureOut">
              <a:rPr lang="el-GR" smtClean="0"/>
              <a:t>12/6/2021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A3A8A-B914-4139-92E4-22B6D57E85E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58802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D3035-16D2-4E18-9297-584AEA30D559}" type="datetimeFigureOut">
              <a:rPr lang="el-GR" smtClean="0"/>
              <a:t>12/6/2021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A3A8A-B914-4139-92E4-22B6D57E85E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58228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D3035-16D2-4E18-9297-584AEA30D559}" type="datetimeFigureOut">
              <a:rPr lang="el-GR" smtClean="0"/>
              <a:t>12/6/2021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A3A8A-B914-4139-92E4-22B6D57E85E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26265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D3035-16D2-4E18-9297-584AEA30D559}" type="datetimeFigureOut">
              <a:rPr lang="el-GR" smtClean="0"/>
              <a:t>12/6/2021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A3A8A-B914-4139-92E4-22B6D57E85E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16020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D3035-16D2-4E18-9297-584AEA30D559}" type="datetimeFigureOut">
              <a:rPr lang="el-GR" smtClean="0"/>
              <a:t>12/6/2021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A3A8A-B914-4139-92E4-22B6D57E85E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28257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D3035-16D2-4E18-9297-584AEA30D559}" type="datetimeFigureOut">
              <a:rPr lang="el-GR" smtClean="0"/>
              <a:t>12/6/2021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A3A8A-B914-4139-92E4-22B6D57E85E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09380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D3035-16D2-4E18-9297-584AEA30D559}" type="datetimeFigureOut">
              <a:rPr lang="el-GR" smtClean="0"/>
              <a:t>12/6/2021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A3A8A-B914-4139-92E4-22B6D57E85E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94098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D3035-16D2-4E18-9297-584AEA30D559}" type="datetimeFigureOut">
              <a:rPr lang="el-GR" smtClean="0"/>
              <a:t>12/6/2021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A3A8A-B914-4139-92E4-22B6D57E85E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62512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D3035-16D2-4E18-9297-584AEA30D559}" type="datetimeFigureOut">
              <a:rPr lang="el-GR" smtClean="0"/>
              <a:t>12/6/2021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A3A8A-B914-4139-92E4-22B6D57E85E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93742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D3035-16D2-4E18-9297-584AEA30D559}" type="datetimeFigureOut">
              <a:rPr lang="el-GR" smtClean="0"/>
              <a:t>12/6/2021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A3A8A-B914-4139-92E4-22B6D57E85E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20531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D3035-16D2-4E18-9297-584AEA30D559}" type="datetimeFigureOut">
              <a:rPr lang="el-GR" smtClean="0"/>
              <a:t>12/6/2021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A3A8A-B914-4139-92E4-22B6D57E85E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03692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D3035-16D2-4E18-9297-584AEA30D559}" type="datetimeFigureOut">
              <a:rPr lang="el-GR" smtClean="0"/>
              <a:t>12/6/2021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AA3A8A-B914-4139-92E4-22B6D57E85E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99186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ecoyou.de/rs-der-nachhaltigkeit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POSTERONLINETREFFE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23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274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47574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147248" cy="792088"/>
          </a:xfrm>
        </p:spPr>
        <p:txBody>
          <a:bodyPr>
            <a:normAutofit/>
          </a:bodyPr>
          <a:lstStyle/>
          <a:p>
            <a:r>
              <a:rPr lang="de-DE" dirty="0" smtClean="0"/>
              <a:t> </a:t>
            </a:r>
            <a:r>
              <a:rPr lang="de-DE" b="1" dirty="0">
                <a:solidFill>
                  <a:schemeClr val="accent3">
                    <a:lumMod val="75000"/>
                  </a:schemeClr>
                </a:solidFill>
              </a:rPr>
              <a:t>„Nachhaltigkeit“ </a:t>
            </a:r>
            <a:endParaRPr lang="el-GR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79512" y="908720"/>
            <a:ext cx="8856984" cy="58326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Die wichtigsten </a:t>
            </a:r>
            <a:r>
              <a:rPr lang="de-DE" b="1" dirty="0" smtClean="0">
                <a:solidFill>
                  <a:schemeClr val="accent3">
                    <a:lumMod val="75000"/>
                  </a:schemeClr>
                </a:solidFill>
              </a:rPr>
              <a:t>5  </a:t>
            </a:r>
            <a:r>
              <a:rPr lang="de-DE" b="1" dirty="0" err="1" smtClean="0">
                <a:solidFill>
                  <a:schemeClr val="accent3">
                    <a:lumMod val="75000"/>
                  </a:schemeClr>
                </a:solidFill>
              </a:rPr>
              <a:t>R’s</a:t>
            </a:r>
            <a:r>
              <a:rPr lang="de-DE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de-DE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der Nachhaltigkeit</a:t>
            </a:r>
            <a:r>
              <a:rPr lang="de-DE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:</a:t>
            </a:r>
          </a:p>
          <a:p>
            <a:pPr marL="0" indent="0">
              <a:buNone/>
            </a:pPr>
            <a:r>
              <a:rPr lang="de-DE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de-DE" sz="4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 Wiederverwenden (Reuse), </a:t>
            </a:r>
            <a:endParaRPr lang="de-DE" sz="44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de-DE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 </a:t>
            </a:r>
            <a:r>
              <a:rPr lang="de-DE" sz="4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Ablehnen (</a:t>
            </a:r>
            <a:r>
              <a:rPr lang="de-DE" sz="44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Refuse</a:t>
            </a:r>
            <a:r>
              <a:rPr lang="de-DE" sz="4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),</a:t>
            </a:r>
          </a:p>
          <a:p>
            <a:pPr marL="0" indent="0">
              <a:buNone/>
            </a:pPr>
            <a:r>
              <a:rPr lang="de-DE" sz="4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3 Reduzieren (</a:t>
            </a:r>
            <a:r>
              <a:rPr lang="de-DE" sz="44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Reduce</a:t>
            </a:r>
            <a:r>
              <a:rPr lang="de-DE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),</a:t>
            </a:r>
          </a:p>
          <a:p>
            <a:pPr marL="0" indent="0">
              <a:buNone/>
            </a:pPr>
            <a:r>
              <a:rPr lang="de-DE" sz="4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4 Umdenken (</a:t>
            </a:r>
            <a:r>
              <a:rPr lang="de-DE" sz="44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Rethink</a:t>
            </a:r>
            <a:r>
              <a:rPr lang="de-DE" sz="4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), </a:t>
            </a:r>
            <a:endParaRPr lang="de-DE" sz="44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de-DE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5 </a:t>
            </a:r>
            <a:r>
              <a:rPr lang="de-DE" sz="4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Müllverwertung (Recycle</a:t>
            </a:r>
            <a:r>
              <a:rPr lang="de-DE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).</a:t>
            </a:r>
          </a:p>
          <a:p>
            <a:pPr marL="0" indent="0">
              <a:buNone/>
            </a:pP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  <a:hlinkClick r:id="rId2"/>
              </a:rPr>
              <a:t>https://ecoyou.de/rs-der-nachhaltigkeit</a:t>
            </a:r>
            <a:r>
              <a:rPr lang="en-US" sz="4400" b="1" dirty="0" smtClean="0">
                <a:solidFill>
                  <a:schemeClr val="accent3">
                    <a:lumMod val="75000"/>
                  </a:schemeClr>
                </a:solidFill>
                <a:hlinkClick r:id="rId2"/>
              </a:rPr>
              <a:t>/</a:t>
            </a:r>
            <a:endParaRPr lang="en-US" sz="44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l-GR" sz="44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9370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Θέση περιεχομένου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249896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861992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accent3">
                    <a:lumMod val="75000"/>
                  </a:schemeClr>
                </a:solidFill>
              </a:rPr>
              <a:t>Wiederverwenden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 (Reuse), </a:t>
            </a:r>
            <a:endParaRPr lang="el-GR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1414837"/>
              </p:ext>
            </p:extLst>
          </p:nvPr>
        </p:nvGraphicFramePr>
        <p:xfrm>
          <a:off x="107504" y="1196752"/>
          <a:ext cx="8856984" cy="5661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052125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accent3">
                    <a:lumMod val="75000"/>
                  </a:schemeClr>
                </a:solidFill>
              </a:rPr>
              <a:t>Wiederverwenden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 (Reuse), </a:t>
            </a:r>
            <a:endParaRPr lang="el-GR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3605447"/>
              </p:ext>
            </p:extLst>
          </p:nvPr>
        </p:nvGraphicFramePr>
        <p:xfrm>
          <a:off x="107504" y="1268760"/>
          <a:ext cx="8928992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80187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Ablehnen</a:t>
            </a:r>
            <a:r>
              <a:rPr lang="en-US" dirty="0">
                <a:solidFill>
                  <a:srgbClr val="FF0000"/>
                </a:solidFill>
              </a:rPr>
              <a:t> (Refuse)</a:t>
            </a:r>
            <a:endParaRPr lang="el-GR" dirty="0">
              <a:solidFill>
                <a:srgbClr val="FF0000"/>
              </a:solidFill>
            </a:endParaRPr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996200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114742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Ablehen</a:t>
            </a:r>
            <a:r>
              <a:rPr lang="en-US" dirty="0" smtClean="0">
                <a:solidFill>
                  <a:srgbClr val="FF0000"/>
                </a:solidFill>
              </a:rPr>
              <a:t> (Refuse) </a:t>
            </a:r>
            <a:endParaRPr lang="el-GR" dirty="0">
              <a:solidFill>
                <a:srgbClr val="FF0000"/>
              </a:solidFill>
            </a:endParaRPr>
          </a:p>
        </p:txBody>
      </p:sp>
      <p:graphicFrame>
        <p:nvGraphicFramePr>
          <p:cNvPr id="5" name="Θέση περιεχομένου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0690171"/>
              </p:ext>
            </p:extLst>
          </p:nvPr>
        </p:nvGraphicFramePr>
        <p:xfrm>
          <a:off x="251520" y="1196752"/>
          <a:ext cx="8496944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645434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92D050"/>
                </a:solidFill>
              </a:rPr>
              <a:t>Reduzieren</a:t>
            </a:r>
            <a:r>
              <a:rPr lang="en-US" dirty="0">
                <a:solidFill>
                  <a:srgbClr val="92D050"/>
                </a:solidFill>
              </a:rPr>
              <a:t> (Reduce)</a:t>
            </a:r>
            <a:endParaRPr lang="el-GR" dirty="0">
              <a:solidFill>
                <a:srgbClr val="92D050"/>
              </a:solidFill>
            </a:endParaRPr>
          </a:p>
        </p:txBody>
      </p:sp>
      <p:graphicFrame>
        <p:nvGraphicFramePr>
          <p:cNvPr id="5" name="Θέση περιεχομένου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8041719"/>
              </p:ext>
            </p:extLst>
          </p:nvPr>
        </p:nvGraphicFramePr>
        <p:xfrm>
          <a:off x="323528" y="1196752"/>
          <a:ext cx="8640960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965795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92D050"/>
                </a:solidFill>
              </a:rPr>
              <a:t>Umdenken</a:t>
            </a:r>
            <a:r>
              <a:rPr lang="en-US" b="1" dirty="0">
                <a:solidFill>
                  <a:srgbClr val="92D050"/>
                </a:solidFill>
              </a:rPr>
              <a:t> (Rethink)</a:t>
            </a:r>
            <a:endParaRPr lang="el-GR" b="1" dirty="0">
              <a:solidFill>
                <a:srgbClr val="92D050"/>
              </a:solidFill>
            </a:endParaRPr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243089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545722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Umdenken</a:t>
            </a:r>
            <a:r>
              <a:rPr lang="en-US" dirty="0"/>
              <a:t> (Rethink)</a:t>
            </a:r>
            <a:endParaRPr lang="el-GR" dirty="0"/>
          </a:p>
        </p:txBody>
      </p:sp>
      <p:graphicFrame>
        <p:nvGraphicFramePr>
          <p:cNvPr id="5" name="Θέση περιεχομένου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6469199"/>
              </p:ext>
            </p:extLst>
          </p:nvPr>
        </p:nvGraphicFramePr>
        <p:xfrm>
          <a:off x="179512" y="1124744"/>
          <a:ext cx="8640960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56986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51520" y="908720"/>
            <a:ext cx="8784976" cy="2691731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Umweltfreundliches Europa - die Zukunft beginnt jetzt!/ </a:t>
            </a:r>
            <a:r>
              <a:rPr lang="de-DE" dirty="0" err="1" smtClean="0"/>
              <a:t>Environmentally</a:t>
            </a:r>
            <a:r>
              <a:rPr lang="de-DE" dirty="0" smtClean="0"/>
              <a:t> </a:t>
            </a:r>
            <a:r>
              <a:rPr lang="de-DE" dirty="0" err="1" smtClean="0"/>
              <a:t>friendly</a:t>
            </a:r>
            <a:r>
              <a:rPr lang="de-DE" dirty="0" smtClean="0"/>
              <a:t> Europe -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future</a:t>
            </a:r>
            <a:r>
              <a:rPr lang="de-DE" dirty="0" smtClean="0"/>
              <a:t> </a:t>
            </a:r>
            <a:r>
              <a:rPr lang="de-DE" dirty="0" err="1" smtClean="0"/>
              <a:t>begins</a:t>
            </a:r>
            <a:r>
              <a:rPr lang="de-DE" dirty="0" smtClean="0"/>
              <a:t> </a:t>
            </a:r>
            <a:r>
              <a:rPr lang="de-DE" dirty="0" err="1" smtClean="0"/>
              <a:t>now</a:t>
            </a:r>
            <a:r>
              <a:rPr lang="de-DE" dirty="0" smtClean="0"/>
              <a:t>!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600" b="1" dirty="0" err="1" smtClean="0"/>
              <a:t>Präsentation</a:t>
            </a:r>
            <a:r>
              <a:rPr lang="en-US" sz="3600" b="1" dirty="0" smtClean="0"/>
              <a:t> des </a:t>
            </a:r>
            <a:r>
              <a:rPr lang="en-US" sz="3600" b="1" dirty="0" err="1" smtClean="0"/>
              <a:t>Projekts</a:t>
            </a:r>
            <a:r>
              <a:rPr lang="el-GR" sz="3600" b="1" dirty="0" smtClean="0"/>
              <a:t> -</a:t>
            </a:r>
          </a:p>
          <a:p>
            <a:r>
              <a:rPr lang="en-US" sz="3600" b="1" dirty="0" err="1" smtClean="0"/>
              <a:t>unsere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Pläne</a:t>
            </a:r>
            <a:endParaRPr lang="el-GR" sz="3600" b="1" dirty="0" smtClean="0"/>
          </a:p>
          <a:p>
            <a:r>
              <a:rPr lang="en-US" sz="3600" b="1" dirty="0"/>
              <a:t>Unser </a:t>
            </a:r>
            <a:r>
              <a:rPr lang="en-US" sz="3600" b="1" dirty="0" err="1"/>
              <a:t>Prinzip</a:t>
            </a:r>
            <a:r>
              <a:rPr lang="en-US" sz="3600" b="1" dirty="0"/>
              <a:t> : “</a:t>
            </a:r>
            <a:r>
              <a:rPr lang="en-US" sz="3600" b="1" dirty="0" err="1"/>
              <a:t>Nachhaltigkeit</a:t>
            </a:r>
            <a:r>
              <a:rPr lang="en-US" sz="3600" b="1" dirty="0"/>
              <a:t>“ </a:t>
            </a:r>
            <a:endParaRPr lang="el-GR" sz="3600" b="1" dirty="0"/>
          </a:p>
        </p:txBody>
      </p:sp>
    </p:spTree>
    <p:extLst>
      <p:ext uri="{BB962C8B-B14F-4D97-AF65-F5344CB8AC3E}">
        <p14:creationId xmlns:p14="http://schemas.microsoft.com/office/powerpoint/2010/main" val="146690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chemeClr val="accent6">
                    <a:lumMod val="75000"/>
                  </a:schemeClr>
                </a:solidFill>
              </a:rPr>
              <a:t>Müllverwertung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 (Recycle)</a:t>
            </a:r>
            <a:endParaRPr lang="el-G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919172"/>
              </p:ext>
            </p:extLst>
          </p:nvPr>
        </p:nvGraphicFramePr>
        <p:xfrm>
          <a:off x="179512" y="1268760"/>
          <a:ext cx="8507288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702687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chemeClr val="accent6">
                    <a:lumMod val="75000"/>
                  </a:schemeClr>
                </a:solidFill>
              </a:rPr>
              <a:t>Müllverwertung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 (Recycle)</a:t>
            </a:r>
            <a:endParaRPr lang="el-G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272674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77921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B050"/>
                </a:solidFill>
              </a:rPr>
              <a:t>6 </a:t>
            </a:r>
            <a:r>
              <a:rPr lang="en-US" dirty="0" err="1" smtClean="0">
                <a:solidFill>
                  <a:srgbClr val="00B050"/>
                </a:solidFill>
              </a:rPr>
              <a:t>Länder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>
                <a:solidFill>
                  <a:srgbClr val="00B050"/>
                </a:solidFill>
              </a:rPr>
              <a:t/>
            </a:r>
            <a:br>
              <a:rPr lang="en-US" dirty="0">
                <a:solidFill>
                  <a:srgbClr val="00B050"/>
                </a:solidFill>
              </a:rPr>
            </a:br>
            <a:endParaRPr lang="el-GR" dirty="0">
              <a:solidFill>
                <a:srgbClr val="00B050"/>
              </a:solidFill>
            </a:endParaRPr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8447123"/>
              </p:ext>
            </p:extLst>
          </p:nvPr>
        </p:nvGraphicFramePr>
        <p:xfrm>
          <a:off x="0" y="908720"/>
          <a:ext cx="9036496" cy="5949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207901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Θέση περιεχομένου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9584453"/>
              </p:ext>
            </p:extLst>
          </p:nvPr>
        </p:nvGraphicFramePr>
        <p:xfrm>
          <a:off x="0" y="116632"/>
          <a:ext cx="9036496" cy="6741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56563" y="221751"/>
            <a:ext cx="3456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</a:rPr>
              <a:t>6 </a:t>
            </a:r>
            <a:r>
              <a:rPr lang="en-US" sz="4000" b="1" dirty="0" err="1" smtClean="0">
                <a:solidFill>
                  <a:srgbClr val="00B050"/>
                </a:solidFill>
              </a:rPr>
              <a:t>Themen</a:t>
            </a:r>
            <a:r>
              <a:rPr lang="en-US" sz="4000" b="1" dirty="0" smtClean="0">
                <a:solidFill>
                  <a:srgbClr val="00B050"/>
                </a:solidFill>
              </a:rPr>
              <a:t> </a:t>
            </a:r>
            <a:endParaRPr lang="el-GR" sz="4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4238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157592" cy="72008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I.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Deutschland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el-GR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2440572"/>
              </p:ext>
            </p:extLst>
          </p:nvPr>
        </p:nvGraphicFramePr>
        <p:xfrm>
          <a:off x="251520" y="836712"/>
          <a:ext cx="8568952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474931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562074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II. </a:t>
            </a:r>
            <a:r>
              <a:rPr lang="en-US" b="1" dirty="0" err="1" smtClean="0">
                <a:solidFill>
                  <a:schemeClr val="accent3">
                    <a:lumMod val="75000"/>
                  </a:schemeClr>
                </a:solidFill>
              </a:rPr>
              <a:t>Dänemark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</a:br>
            <a:endParaRPr lang="el-GR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067024"/>
              </p:ext>
            </p:extLst>
          </p:nvPr>
        </p:nvGraphicFramePr>
        <p:xfrm>
          <a:off x="107504" y="476672"/>
          <a:ext cx="8856984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56783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778098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III.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Portugal </a:t>
            </a:r>
            <a:endParaRPr lang="el-GR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5582580"/>
              </p:ext>
            </p:extLst>
          </p:nvPr>
        </p:nvGraphicFramePr>
        <p:xfrm>
          <a:off x="179512" y="1124744"/>
          <a:ext cx="8712968" cy="5445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076952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7859216" cy="418058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IV. </a:t>
            </a:r>
            <a:r>
              <a:rPr lang="en-US" b="1" dirty="0" err="1" smtClean="0">
                <a:solidFill>
                  <a:schemeClr val="bg2">
                    <a:lumMod val="50000"/>
                  </a:schemeClr>
                </a:solidFill>
              </a:rPr>
              <a:t>Griechenland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el-GR" b="1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1152082"/>
              </p:ext>
            </p:extLst>
          </p:nvPr>
        </p:nvGraphicFramePr>
        <p:xfrm>
          <a:off x="107504" y="692696"/>
          <a:ext cx="8928992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645987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63408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V. </a:t>
            </a:r>
            <a:r>
              <a:rPr lang="en-US" b="1" dirty="0" err="1" smtClean="0">
                <a:solidFill>
                  <a:schemeClr val="accent3">
                    <a:lumMod val="75000"/>
                  </a:schemeClr>
                </a:solidFill>
              </a:rPr>
              <a:t>Türkei</a:t>
            </a:r>
            <a:endParaRPr lang="el-GR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0105325"/>
              </p:ext>
            </p:extLst>
          </p:nvPr>
        </p:nvGraphicFramePr>
        <p:xfrm>
          <a:off x="395536" y="908720"/>
          <a:ext cx="8496944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060432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VI. </a:t>
            </a:r>
            <a:r>
              <a:rPr lang="en-US" dirty="0" err="1" smtClean="0">
                <a:solidFill>
                  <a:srgbClr val="FF0000"/>
                </a:solidFill>
              </a:rPr>
              <a:t>Polen</a:t>
            </a:r>
            <a:r>
              <a:rPr lang="en-US" dirty="0" smtClean="0">
                <a:solidFill>
                  <a:srgbClr val="FF0000"/>
                </a:solidFill>
              </a:rPr>
              <a:t>  </a:t>
            </a:r>
            <a:endParaRPr lang="el-GR" dirty="0">
              <a:solidFill>
                <a:srgbClr val="FF0000"/>
              </a:solidFill>
            </a:endParaRPr>
          </a:p>
        </p:txBody>
      </p:sp>
      <p:graphicFrame>
        <p:nvGraphicFramePr>
          <p:cNvPr id="6" name="Θέση περιεχομένου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2101280"/>
              </p:ext>
            </p:extLst>
          </p:nvPr>
        </p:nvGraphicFramePr>
        <p:xfrm>
          <a:off x="0" y="836712"/>
          <a:ext cx="9036496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34030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ΕΡΑΣΜΟΥΣ2020\mypi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424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1440"/>
            <a:ext cx="9144000" cy="7040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08862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 err="1" smtClean="0"/>
              <a:t>Danke</a:t>
            </a:r>
            <a:r>
              <a:rPr lang="en-US" sz="6600" dirty="0" smtClean="0"/>
              <a:t>! </a:t>
            </a:r>
            <a:endParaRPr lang="el-GR" sz="6600" dirty="0"/>
          </a:p>
        </p:txBody>
      </p:sp>
    </p:spTree>
    <p:extLst>
      <p:ext uri="{BB962C8B-B14F-4D97-AF65-F5344CB8AC3E}">
        <p14:creationId xmlns:p14="http://schemas.microsoft.com/office/powerpoint/2010/main" val="250919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568952" cy="778098"/>
          </a:xfrm>
        </p:spPr>
        <p:txBody>
          <a:bodyPr/>
          <a:lstStyle/>
          <a:p>
            <a:r>
              <a:rPr lang="en-US" dirty="0" err="1" smtClean="0">
                <a:solidFill>
                  <a:srgbClr val="00B050"/>
                </a:solidFill>
              </a:rPr>
              <a:t>Warum</a:t>
            </a:r>
            <a:r>
              <a:rPr lang="en-US" dirty="0" smtClean="0"/>
              <a:t>………… </a:t>
            </a:r>
            <a:r>
              <a:rPr lang="en-US" dirty="0" err="1" smtClean="0"/>
              <a:t>unser</a:t>
            </a:r>
            <a:r>
              <a:rPr lang="en-US" dirty="0" smtClean="0"/>
              <a:t> </a:t>
            </a:r>
            <a:r>
              <a:rPr lang="en-US" dirty="0" err="1" smtClean="0"/>
              <a:t>Projekt</a:t>
            </a:r>
            <a:r>
              <a:rPr lang="en-US" dirty="0" smtClean="0"/>
              <a:t> ? </a:t>
            </a:r>
            <a:endParaRPr lang="el-GR" dirty="0"/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3014247"/>
              </p:ext>
            </p:extLst>
          </p:nvPr>
        </p:nvGraphicFramePr>
        <p:xfrm>
          <a:off x="395536" y="1052736"/>
          <a:ext cx="8352928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717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Θέση περιεχομένου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0860421"/>
              </p:ext>
            </p:extLst>
          </p:nvPr>
        </p:nvGraphicFramePr>
        <p:xfrm>
          <a:off x="251520" y="1124744"/>
          <a:ext cx="8784976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23528" y="116632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 </a:t>
            </a:r>
            <a:r>
              <a:rPr lang="de-DE" sz="3600" dirty="0">
                <a:solidFill>
                  <a:srgbClr val="00B050"/>
                </a:solidFill>
              </a:rPr>
              <a:t>Schüler und Lehrer aus 6 </a:t>
            </a:r>
            <a:r>
              <a:rPr lang="de-DE" sz="3600" dirty="0" smtClean="0">
                <a:solidFill>
                  <a:srgbClr val="00B050"/>
                </a:solidFill>
              </a:rPr>
              <a:t>Ländern : </a:t>
            </a:r>
            <a:endParaRPr lang="de-DE" sz="3600" dirty="0" smtClean="0">
              <a:solidFill>
                <a:srgbClr val="00B050"/>
              </a:solidFill>
            </a:endParaRPr>
          </a:p>
          <a:p>
            <a:pPr algn="ctr"/>
            <a:r>
              <a:rPr lang="de-DE" sz="3600" dirty="0" smtClean="0">
                <a:solidFill>
                  <a:srgbClr val="00B050"/>
                </a:solidFill>
              </a:rPr>
              <a:t>Unsere </a:t>
            </a:r>
            <a:r>
              <a:rPr lang="de-DE" sz="3600" dirty="0" smtClean="0">
                <a:solidFill>
                  <a:srgbClr val="00B050"/>
                </a:solidFill>
              </a:rPr>
              <a:t>Ziele</a:t>
            </a:r>
            <a:endParaRPr lang="de-DE" sz="3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61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34082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chemeClr val="accent3">
                    <a:lumMod val="75000"/>
                  </a:schemeClr>
                </a:solidFill>
              </a:rPr>
              <a:t>Länder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,  die </a:t>
            </a:r>
            <a:r>
              <a:rPr lang="en-US" b="1" dirty="0" err="1" smtClean="0">
                <a:solidFill>
                  <a:schemeClr val="accent3">
                    <a:lumMod val="75000"/>
                  </a:schemeClr>
                </a:solidFill>
              </a:rPr>
              <a:t>Schulen</a:t>
            </a:r>
            <a:endParaRPr lang="el-GR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94928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Gymnasium </a:t>
            </a:r>
            <a:r>
              <a:rPr lang="en-US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Lüchow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Germany, Deutschland</a:t>
            </a:r>
          </a:p>
          <a:p>
            <a:r>
              <a:rPr lang="en-US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Szkola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Podstawowa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im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Wincentego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Pallottiego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Poland, </a:t>
            </a:r>
            <a:r>
              <a:rPr lang="en-US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Polen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</a:p>
          <a:p>
            <a:r>
              <a:rPr lang="en-US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Agrupamento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de </a:t>
            </a:r>
            <a:r>
              <a:rPr lang="en-US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Escolas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Emídio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Navarro, Portugal</a:t>
            </a:r>
          </a:p>
          <a:p>
            <a:r>
              <a:rPr lang="en-US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Ozel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Antalya </a:t>
            </a:r>
            <a:r>
              <a:rPr lang="en-US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Bahcesehir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Anadolu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Lisesi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Turkey, </a:t>
            </a:r>
            <a:r>
              <a:rPr lang="en-US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Türkei</a:t>
            </a:r>
            <a:endParaRPr lang="en-US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7. Gymnasium von  </a:t>
            </a:r>
            <a:r>
              <a:rPr lang="en-US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Rhodos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 Greece, </a:t>
            </a:r>
            <a:r>
              <a:rPr lang="en-US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Griechenland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/ Hellas, </a:t>
            </a:r>
            <a:r>
              <a:rPr lang="el-G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Ελλάδα (=</a:t>
            </a:r>
            <a:r>
              <a:rPr lang="en-US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Elláda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)</a:t>
            </a:r>
          </a:p>
          <a:p>
            <a:r>
              <a:rPr lang="en-US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Skorpeskolen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Privatskole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 Denmark, </a:t>
            </a:r>
            <a:r>
              <a:rPr lang="en-US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DänemarK</a:t>
            </a:r>
            <a:endParaRPr lang="en-US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8059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Unser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Prinzip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: “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</a:rPr>
              <a:t>Nachhaltigkeit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“ </a:t>
            </a:r>
            <a:endParaRPr lang="el-GR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8964488" cy="5517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05659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“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</a:rPr>
              <a:t>Nachhaltigkeit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“ :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</a:rPr>
              <a:t>eine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 Definition</a:t>
            </a:r>
            <a:endParaRPr lang="el-GR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5" name="Θέση περιεχομένου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0091502"/>
              </p:ext>
            </p:extLst>
          </p:nvPr>
        </p:nvGraphicFramePr>
        <p:xfrm>
          <a:off x="179512" y="1196752"/>
          <a:ext cx="8640960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578569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“</a:t>
            </a:r>
            <a:r>
              <a:rPr lang="en-US" b="1" dirty="0" err="1" smtClean="0">
                <a:solidFill>
                  <a:schemeClr val="accent3">
                    <a:lumMod val="75000"/>
                  </a:schemeClr>
                </a:solidFill>
              </a:rPr>
              <a:t>Nachhaltigkeit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“ </a:t>
            </a:r>
            <a:endParaRPr lang="el-GR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79512" y="1340768"/>
            <a:ext cx="8856984" cy="5400600"/>
          </a:xfrm>
        </p:spPr>
        <p:txBody>
          <a:bodyPr/>
          <a:lstStyle/>
          <a:p>
            <a:r>
              <a:rPr lang="de-DE" dirty="0" smtClean="0">
                <a:solidFill>
                  <a:schemeClr val="accent6">
                    <a:lumMod val="75000"/>
                  </a:schemeClr>
                </a:solidFill>
              </a:rPr>
              <a:t>Nachhaltigkeit </a:t>
            </a:r>
            <a:r>
              <a:rPr lang="de-DE" dirty="0"/>
              <a:t>orientiert sich am </a:t>
            </a:r>
            <a:r>
              <a:rPr lang="de-DE" dirty="0" smtClean="0"/>
              <a:t>größtmöglichen </a:t>
            </a:r>
            <a:r>
              <a:rPr lang="de-DE" dirty="0"/>
              <a:t>Bezug von </a:t>
            </a:r>
            <a:r>
              <a:rPr lang="de-DE" dirty="0">
                <a:solidFill>
                  <a:schemeClr val="accent6">
                    <a:lumMod val="75000"/>
                  </a:schemeClr>
                </a:solidFill>
              </a:rPr>
              <a:t>Gütern aus der Umwelt</a:t>
            </a:r>
            <a:r>
              <a:rPr lang="de-DE" dirty="0"/>
              <a:t>, </a:t>
            </a:r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ohne </a:t>
            </a:r>
            <a:r>
              <a:rPr lang="de-DE" dirty="0"/>
              <a:t>jedoch die natürliche Produktion dieser Produkte in Zukunft in ausreichender Menge zu </a:t>
            </a:r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unterbrechen</a:t>
            </a:r>
            <a:r>
              <a:rPr lang="de-DE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pPr algn="just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Sustainability </a:t>
            </a:r>
            <a:r>
              <a:rPr lang="en-US" dirty="0"/>
              <a:t>is based on the greatest possible procurement of goods from the environment, without, however, interrupting the natural production of these products in sufficient quantities in the future.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25641291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1016</Words>
  <Application>Microsoft Office PowerPoint</Application>
  <PresentationFormat>Προβολή στην οθόνη (4:3)</PresentationFormat>
  <Paragraphs>117</Paragraphs>
  <Slides>31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31</vt:i4>
      </vt:variant>
    </vt:vector>
  </HeadingPairs>
  <TitlesOfParts>
    <vt:vector size="32" baseType="lpstr">
      <vt:lpstr>Θέμα του Office</vt:lpstr>
      <vt:lpstr>Παρουσίαση του PowerPoint</vt:lpstr>
      <vt:lpstr>Umweltfreundliches Europa - die Zukunft beginnt jetzt!/ Environmentally friendly Europe - the future begins now!</vt:lpstr>
      <vt:lpstr>Παρουσίαση του PowerPoint</vt:lpstr>
      <vt:lpstr>Warum………… unser Projekt ? </vt:lpstr>
      <vt:lpstr>Παρουσίαση του PowerPoint</vt:lpstr>
      <vt:lpstr>Länder,  die Schulen</vt:lpstr>
      <vt:lpstr>Unser Prinzip : “Nachhaltigkeit“ </vt:lpstr>
      <vt:lpstr>“Nachhaltigkeit“ : eine Definition</vt:lpstr>
      <vt:lpstr>“Nachhaltigkeit“ </vt:lpstr>
      <vt:lpstr>Παρουσίαση του PowerPoint</vt:lpstr>
      <vt:lpstr> „Nachhaltigkeit“ </vt:lpstr>
      <vt:lpstr>Παρουσίαση του PowerPoint</vt:lpstr>
      <vt:lpstr>Wiederverwenden (Reuse), </vt:lpstr>
      <vt:lpstr>Wiederverwenden (Reuse), </vt:lpstr>
      <vt:lpstr>Ablehnen (Refuse)</vt:lpstr>
      <vt:lpstr>Ablehen (Refuse) </vt:lpstr>
      <vt:lpstr>Reduzieren (Reduce)</vt:lpstr>
      <vt:lpstr>Umdenken (Rethink)</vt:lpstr>
      <vt:lpstr>Umdenken (Rethink)</vt:lpstr>
      <vt:lpstr>Müllverwertung (Recycle)</vt:lpstr>
      <vt:lpstr>Müllverwertung (Recycle)</vt:lpstr>
      <vt:lpstr>6 Länder  </vt:lpstr>
      <vt:lpstr>Παρουσίαση του PowerPoint</vt:lpstr>
      <vt:lpstr>I. Deutschland </vt:lpstr>
      <vt:lpstr>II. Dänemark </vt:lpstr>
      <vt:lpstr>III. Portugal </vt:lpstr>
      <vt:lpstr>IV. Griechenland </vt:lpstr>
      <vt:lpstr>V. Türkei</vt:lpstr>
      <vt:lpstr>VI. Polen  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user</dc:creator>
  <cp:lastModifiedBy>user</cp:lastModifiedBy>
  <cp:revision>25</cp:revision>
  <dcterms:created xsi:type="dcterms:W3CDTF">2021-06-10T20:35:19Z</dcterms:created>
  <dcterms:modified xsi:type="dcterms:W3CDTF">2021-06-12T10:20:42Z</dcterms:modified>
</cp:coreProperties>
</file>