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Nunit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59693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9e6f0c34d33b5f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9e6f0c34d33b5f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39e6f0c34d33b5f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39e6f0c34d33b5f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39e6f0c34d33b5f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39e6f0c34d33b5f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f5145dd6a5f8c5c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f5145dd6a5f8c5c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f5145dd6a5f8c5c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f5145dd6a5f8c5c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regierung.de/breg-de/themen/nachhaltigkeitspolitik/einwegplastik-wird-verboten-1763390#:~:text=Teller%2C%20Besteck%2C%20To%2Dgo,Plastik%20und%20aus%20%22Bioplastik%22" TargetMode="External"/><Relationship Id="rId7" Type="http://schemas.openxmlformats.org/officeDocument/2006/relationships/hyperlink" Target="https://www.sueddeutsche.de/projekte/artikel/wirtschaft/deutscher-plastikmuell-verschmutzt-malaysia-e59096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ruener-punkt.de/de/" TargetMode="External"/><Relationship Id="rId5" Type="http://schemas.openxmlformats.org/officeDocument/2006/relationships/hyperlink" Target="https://www.stuttgarter-nachrichten.de/inhalt.muell-in-malaysia-warum-wird-plastikmuell-exportiert.736673e1-8a7c-4d75-8a2e-1828545af27b.html" TargetMode="External"/><Relationship Id="rId4" Type="http://schemas.openxmlformats.org/officeDocument/2006/relationships/hyperlink" Target="https://www.sonnenseite.com/de/umwelt/muelltrennung-ist-fuer-verbraucherinnen-und-verbraucher-zu-kompliziert-geword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3" y="15391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Plastikmüll in Deutschland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UNESCO PROJEKTSCHULE LÜCHOW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174" y="1539078"/>
            <a:ext cx="2790300" cy="20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711" y="1539088"/>
            <a:ext cx="2096792" cy="20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7725" y="3413152"/>
            <a:ext cx="3143245" cy="103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1460070" y="3597957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Der Grüne Punkt                           Produkte mit grünem Punkt erfüllen Pflichten des Veroackungsgesetzes</a:t>
            </a:r>
            <a:endParaRPr/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218" y="839525"/>
            <a:ext cx="2758401" cy="27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8691" y="839525"/>
            <a:ext cx="3868642" cy="27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Plastikrecycling in Deutschland</a:t>
            </a:r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-215025" y="6050834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2"/>
          </p:nvPr>
        </p:nvSpPr>
        <p:spPr>
          <a:xfrm>
            <a:off x="4855450" y="60508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373064"/>
            <a:ext cx="2043824" cy="27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8950" y="1853625"/>
            <a:ext cx="3686100" cy="176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4025" y="1739438"/>
            <a:ext cx="1957526" cy="195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 rot="10800000" flipH="1">
            <a:off x="1686300" y="3636225"/>
            <a:ext cx="2567700" cy="1223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1384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5303800" y="3636200"/>
            <a:ext cx="2567700" cy="12231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2325" y="2248048"/>
            <a:ext cx="1289682" cy="9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638300" y="-1917498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1"/>
          </p:nvPr>
        </p:nvSpPr>
        <p:spPr>
          <a:xfrm>
            <a:off x="5501150" y="257176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deutscher Plastikmüll in Malaysia </a:t>
            </a:r>
            <a:endParaRPr/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914" y="181147"/>
            <a:ext cx="4352015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56" y="1263972"/>
            <a:ext cx="2394925" cy="319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9627" y="181148"/>
            <a:ext cx="2213750" cy="1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4712" y="2973200"/>
            <a:ext cx="3134444" cy="20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075" y="2390900"/>
            <a:ext cx="1903626" cy="140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6"/>
          <p:cNvSpPr/>
          <p:nvPr/>
        </p:nvSpPr>
        <p:spPr>
          <a:xfrm>
            <a:off x="2483575" y="2036650"/>
            <a:ext cx="1534200" cy="95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body" idx="1"/>
          </p:nvPr>
        </p:nvSpPr>
        <p:spPr>
          <a:xfrm>
            <a:off x="3363521" y="4163507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Deutsche Politik rund um Plastik</a:t>
            </a:r>
            <a:endParaRPr/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25" y="361146"/>
            <a:ext cx="4623226" cy="25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3988" y="1861003"/>
            <a:ext cx="3887950" cy="2185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2800" y="361150"/>
            <a:ext cx="1790325" cy="13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42926" y="2305413"/>
            <a:ext cx="5494176" cy="363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>
            <a:spLocks noGrp="1"/>
          </p:cNvSpPr>
          <p:nvPr>
            <p:ph type="ctrTitle"/>
          </p:nvPr>
        </p:nvSpPr>
        <p:spPr>
          <a:xfrm>
            <a:off x="1891359" y="-264626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Quellen</a:t>
            </a:r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666000" y="944725"/>
            <a:ext cx="6282600" cy="35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https://www.bundesregierung.de/breg-de/themen/nachhaltigkeitspolitik/einwegplastik-wird-verboten-1763390#:~:text=Teller%2C%20Besteck%2C%20To%2Dgo,Plastik%20und%20aus%20%22Bioplastik%22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4"/>
              </a:rPr>
              <a:t>https://www.sonnenseite.com/de/umwelt/muelltrennung-ist-fuer-verbraucherinnen-und-verbraucher-zu-kompliziert-geworden/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5"/>
              </a:rPr>
              <a:t>https://www.stuttgarter-nachrichten.de/inhalt.muell-in-malaysia-warum-wird-plastikmuell-exportiert.736673e1-8a7c-4d75-8a2e-1828545af27b.html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6"/>
              </a:rPr>
              <a:t>https://www.gruener-punkt.de/de/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7"/>
              </a:rPr>
              <a:t>https://www.sueddeutsche.de/projekte/artikel/wirtschaft/deutscher-plastikmuell-verschmutzt-malaysia-e590969/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Προβολή στην οθόνη (16:9)</PresentationFormat>
  <Paragraphs>12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Nunito</vt:lpstr>
      <vt:lpstr>Calibri</vt:lpstr>
      <vt:lpstr>Shift</vt:lpstr>
      <vt:lpstr>Plastikmüll in Deutschland</vt:lpstr>
      <vt:lpstr>Παρουσίαση του PowerPoint</vt:lpstr>
      <vt:lpstr>Plastikrecycling in Deutschland</vt:lpstr>
      <vt:lpstr>Παρουσίαση του PowerPoint</vt:lpstr>
      <vt:lpstr>Παρουσίαση του PowerPoint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Plastikmüll in Deutschland</dc:title>
  <dc:creator>user</dc:creator>
  <cp:lastModifiedBy>user</cp:lastModifiedBy>
  <cp:revision>1</cp:revision>
  <dcterms:modified xsi:type="dcterms:W3CDTF">2022-09-23T17:23:55Z</dcterms:modified>
</cp:coreProperties>
</file>