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Roboto Slab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9020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ab1334a576198d7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ab1334a576198d7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bbff00f8e580be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bbff00f8e580be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b1369d17bca3ef8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b1369d17bca3ef8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f3ab8b0f0c253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f3ab8b0f0c253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b1369d17bca3ef8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b1369d17bca3ef8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f3ab8b0f0c253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f3ab8b0f0c253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d556e25f60661dd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d556e25f60661dd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6f8a90e5302ab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06f8a90e5302ab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urlacher.de/start/neuigkeiten-archiv/artikel/2018/januar/02/neue-altglascontainer-ab-2018" TargetMode="External"/><Relationship Id="rId3" Type="http://schemas.openxmlformats.org/officeDocument/2006/relationships/hyperlink" Target="https://www.abfallmanager-medizin.de/" TargetMode="External"/><Relationship Id="rId7" Type="http://schemas.openxmlformats.org/officeDocument/2006/relationships/hyperlink" Target="https://www.sonnenseite.com/de/umwelt/muelltrennung-ist-fuer-verbraucherinnen-und-verbraucher-zu-kompliziert-geworde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t1.at/aktuelles/muellverbrennung-heizt-wels/" TargetMode="External"/><Relationship Id="rId11" Type="http://schemas.openxmlformats.org/officeDocument/2006/relationships/hyperlink" Target="https://damnatz-elbtalaue.de/index.php/9-gemeinden/45-gruengutannahme-damnatz" TargetMode="External"/><Relationship Id="rId5" Type="http://schemas.openxmlformats.org/officeDocument/2006/relationships/hyperlink" Target="https://amp.dw.com/de/vom-gemischten-m%C3%BCll-zum-reinen-metall/a-16003199" TargetMode="External"/><Relationship Id="rId10" Type="http://schemas.openxmlformats.org/officeDocument/2006/relationships/hyperlink" Target="https://uwg-luechow-dannenberg.de/samtgemeinde-luechow/" TargetMode="External"/><Relationship Id="rId4" Type="http://schemas.openxmlformats.org/officeDocument/2006/relationships/hyperlink" Target="https://www.pro-e.org/the-green-dot-trademark/how-to-use-the-green-dot-on-packaging" TargetMode="External"/><Relationship Id="rId9" Type="http://schemas.openxmlformats.org/officeDocument/2006/relationships/hyperlink" Target="https://www.stern.de/amp/wirtschaft/job/muellmann--wie-hoch-ist-das-gehalt-bei-der-muellabfuhr--754179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Abfallpolitik und Recycling in Deutschland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UNESCO PROJEKTSCHULE LÜCHOW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450" y="2605650"/>
            <a:ext cx="1400850" cy="179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8716" y="-3"/>
            <a:ext cx="2002024" cy="20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298" y="0"/>
            <a:ext cx="5125850" cy="222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6963" y="2571750"/>
            <a:ext cx="4884475" cy="23867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2906076" y="2222759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Müllentsorgung im Haushalt</a:t>
            </a:r>
            <a:endParaRPr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2262" y="1769100"/>
            <a:ext cx="4347951" cy="32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3969" y="0"/>
            <a:ext cx="3145050" cy="176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5975" y="0"/>
            <a:ext cx="1611075" cy="278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582678" y="152400"/>
            <a:ext cx="623825" cy="208317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5855992" y="8705892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Roboto"/>
                <a:ea typeface="Roboto"/>
                <a:cs typeface="Roboto"/>
                <a:sym typeface="Roboto"/>
              </a:rPr>
              <a:t>Altglascontainer</a:t>
            </a:r>
            <a:endParaRPr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6745968" y="4147403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Roboto"/>
                <a:ea typeface="Roboto"/>
                <a:cs typeface="Roboto"/>
                <a:sym typeface="Roboto"/>
              </a:rPr>
              <a:t>Altglascontainer</a:t>
            </a:r>
            <a:endParaRPr>
              <a:highlight>
                <a:srgbClr val="B7B7B7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32800" y="3761603"/>
            <a:ext cx="81225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Entsorgung durch Müllabfuhr                  Mülllagerungen auf Deponien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801" y="1202854"/>
            <a:ext cx="3741750" cy="210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1" y="1121738"/>
            <a:ext cx="3883406" cy="2266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20400" y="3884083"/>
            <a:ext cx="8503200" cy="56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Recycling von wertvollen Rohstoffen                      Müllverbrennung zur Energiegewinnung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01" y="1091461"/>
            <a:ext cx="4387199" cy="2469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7600" y="1092237"/>
            <a:ext cx="4387200" cy="24677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7"/>
          <p:cNvCxnSpPr/>
          <p:nvPr/>
        </p:nvCxnSpPr>
        <p:spPr>
          <a:xfrm flipH="1">
            <a:off x="4707604" y="-640353"/>
            <a:ext cx="20400" cy="6424200"/>
          </a:xfrm>
          <a:prstGeom prst="straightConnector1">
            <a:avLst/>
          </a:prstGeom>
          <a:noFill/>
          <a:ln w="152400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607" y="0"/>
            <a:ext cx="6360774" cy="477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Der Grüne Punkt/Green dot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92" y="416315"/>
            <a:ext cx="3451776" cy="345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1268" y="335438"/>
            <a:ext cx="5067931" cy="3613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Abfallpolitik in Lüchow und Umgebung</a:t>
            </a: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572097" y="4381200"/>
            <a:ext cx="39999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de"/>
              <a:t>Zentraldeponie in Woltersdorf</a:t>
            </a: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2"/>
          </p:nvPr>
        </p:nvSpPr>
        <p:spPr>
          <a:xfrm>
            <a:off x="4260191" y="3835796"/>
            <a:ext cx="39999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de"/>
              <a:t>Grüngutplatz in Damnatz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88" y="1144128"/>
            <a:ext cx="2750876" cy="1640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875" y="2571750"/>
            <a:ext cx="2750900" cy="16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7466" y="1772625"/>
            <a:ext cx="2750874" cy="206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8345" y="1303425"/>
            <a:ext cx="2227431" cy="316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39350" y="0"/>
            <a:ext cx="838968" cy="102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Quellen</a:t>
            </a: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387900" y="1144125"/>
            <a:ext cx="8368200" cy="74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3"/>
              </a:rPr>
              <a:t>https://www.abfallmanager-medizin.de/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4"/>
              </a:rPr>
              <a:t>https://www.pro-e.org/the-green-dot-trademark/how-to-use-the-green-dot-on-packaging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5"/>
              </a:rPr>
              <a:t>https://amp.dw.com/de/vom-gemischten-m%C3%BCll-zum-reinen-metall/a-16003199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6"/>
              </a:rPr>
              <a:t>https://www.lt1.at/aktuelles/muellverbrennung-heizt-wels/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7"/>
              </a:rPr>
              <a:t>https://www.sonnenseite.com/de/umwelt/muelltrennung-ist-fuer-verbraucherinnen-und-verbraucher-zu-kompliziert-geworden/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8"/>
              </a:rPr>
              <a:t>https://www.durlacher.de/start/neuigkeiten-archiv/artikel/2018/januar/02/neue-altglascontainer-ab-2018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9"/>
              </a:rPr>
              <a:t>https://www.stern.de/amp/wirtschaft/job/muellmann--wie-hoch-ist-das-gehalt-bei-der-muellabfuhr--7541790.html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10"/>
              </a:rPr>
              <a:t>https://uwg-luechow-dannenberg.de/samtgemeinde-luechow/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11"/>
              </a:rPr>
              <a:t>https://damnatz-elbtalaue.de/index.php/9-gemeinden/45-gruengutannahme-damnatz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Προβολή στην οθόνη (16:9)</PresentationFormat>
  <Paragraphs>28</Paragraphs>
  <Slides>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Roboto</vt:lpstr>
      <vt:lpstr>Roboto Slab</vt:lpstr>
      <vt:lpstr>Marina</vt:lpstr>
      <vt:lpstr>Abfallpolitik und Recycling in Deutschland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Abfallpolitik in Lüchow und Umgebung</vt:lpstr>
      <vt:lpstr>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Abfallpolitik und Recycling in Deutschland</dc:title>
  <dc:creator>user</dc:creator>
  <cp:lastModifiedBy>user</cp:lastModifiedBy>
  <cp:revision>1</cp:revision>
  <dcterms:modified xsi:type="dcterms:W3CDTF">2022-09-22T15:56:09Z</dcterms:modified>
</cp:coreProperties>
</file>