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Bree Serif" panose="020B0604020202020204" charset="0"/>
      <p:regular r:id="rId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99361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2eb5aa6714df83d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2eb5aa6714df83d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223fd216200e29c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223fd216200e29c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223fd216200e29c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223fd216200e29c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2d617be7824ddb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2d617be7824ddb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7652" y="193831"/>
            <a:ext cx="2668688" cy="355823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001750" y="3752050"/>
            <a:ext cx="5140500" cy="11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latin typeface="Bree Serif"/>
                <a:ea typeface="Bree Serif"/>
                <a:cs typeface="Bree Serif"/>
                <a:sym typeface="Bree Serif"/>
              </a:rPr>
              <a:t>Wie man aus Abfallresten Gerichte macht.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"/>
            <a:ext cx="1479726" cy="197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4276" y="-2"/>
            <a:ext cx="1479726" cy="197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2131" y="0"/>
            <a:ext cx="1479726" cy="197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4265" y="3170534"/>
            <a:ext cx="1479726" cy="1972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2121" y="3170534"/>
            <a:ext cx="1479726" cy="19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6" y="3170530"/>
            <a:ext cx="1479726" cy="197295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3528000" y="1972950"/>
            <a:ext cx="2088000" cy="11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latin typeface="Bree Serif"/>
                <a:ea typeface="Bree Serif"/>
                <a:cs typeface="Bree Serif"/>
                <a:sym typeface="Bree Serif"/>
              </a:rPr>
              <a:t>Kartoffelchips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67" name="Google Shape;67;p14"/>
          <p:cNvCxnSpPr/>
          <p:nvPr/>
        </p:nvCxnSpPr>
        <p:spPr>
          <a:xfrm rot="10800000" flipH="1">
            <a:off x="1798527" y="986185"/>
            <a:ext cx="1714800" cy="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8" name="Google Shape;68;p14"/>
          <p:cNvCxnSpPr/>
          <p:nvPr/>
        </p:nvCxnSpPr>
        <p:spPr>
          <a:xfrm rot="10800000" flipH="1">
            <a:off x="5630664" y="986185"/>
            <a:ext cx="1714800" cy="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" name="Google Shape;69;p14"/>
          <p:cNvCxnSpPr/>
          <p:nvPr/>
        </p:nvCxnSpPr>
        <p:spPr>
          <a:xfrm flipH="1">
            <a:off x="1807655" y="4156860"/>
            <a:ext cx="1696500" cy="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0" name="Google Shape;70;p14"/>
          <p:cNvCxnSpPr/>
          <p:nvPr/>
        </p:nvCxnSpPr>
        <p:spPr>
          <a:xfrm flipH="1">
            <a:off x="5639805" y="4156848"/>
            <a:ext cx="1696500" cy="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" name="Google Shape;71;p14"/>
          <p:cNvCxnSpPr/>
          <p:nvPr/>
        </p:nvCxnSpPr>
        <p:spPr>
          <a:xfrm flipH="1">
            <a:off x="8403696" y="2078245"/>
            <a:ext cx="900" cy="9870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479726" cy="19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2138" y="-12"/>
            <a:ext cx="1479726" cy="197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4285" y="2"/>
            <a:ext cx="1479726" cy="1972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4281" y="3170538"/>
            <a:ext cx="1479726" cy="197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2146" y="3170546"/>
            <a:ext cx="1479726" cy="197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" y="3170553"/>
            <a:ext cx="1479726" cy="197295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3528000" y="1972950"/>
            <a:ext cx="2088000" cy="11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latin typeface="Bree Serif"/>
                <a:ea typeface="Bree Serif"/>
                <a:cs typeface="Bree Serif"/>
                <a:sym typeface="Bree Serif"/>
              </a:rPr>
              <a:t>Früchtesmoothies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83" name="Google Shape;83;p15"/>
          <p:cNvCxnSpPr/>
          <p:nvPr/>
        </p:nvCxnSpPr>
        <p:spPr>
          <a:xfrm rot="10800000" flipH="1">
            <a:off x="1798539" y="986198"/>
            <a:ext cx="1714800" cy="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" name="Google Shape;84;p15"/>
          <p:cNvCxnSpPr/>
          <p:nvPr/>
        </p:nvCxnSpPr>
        <p:spPr>
          <a:xfrm rot="10800000" flipH="1">
            <a:off x="5630677" y="986210"/>
            <a:ext cx="1714800" cy="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" name="Google Shape;85;p15"/>
          <p:cNvCxnSpPr/>
          <p:nvPr/>
        </p:nvCxnSpPr>
        <p:spPr>
          <a:xfrm flipH="1">
            <a:off x="1807680" y="4156873"/>
            <a:ext cx="1696500" cy="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6" name="Google Shape;86;p15"/>
          <p:cNvCxnSpPr/>
          <p:nvPr/>
        </p:nvCxnSpPr>
        <p:spPr>
          <a:xfrm flipH="1">
            <a:off x="5639815" y="4156886"/>
            <a:ext cx="1696500" cy="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7" name="Google Shape;87;p15"/>
          <p:cNvCxnSpPr/>
          <p:nvPr/>
        </p:nvCxnSpPr>
        <p:spPr>
          <a:xfrm flipH="1">
            <a:off x="8403696" y="2078245"/>
            <a:ext cx="900" cy="9870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"/>
            <a:ext cx="1479704" cy="197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4301" y="0"/>
            <a:ext cx="1479704" cy="197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2138" y="0"/>
            <a:ext cx="1479711" cy="197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2153" y="3170574"/>
            <a:ext cx="1479711" cy="197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" y="3170546"/>
            <a:ext cx="1479711" cy="197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64297" y="3170579"/>
            <a:ext cx="1479704" cy="197291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3528000" y="1972950"/>
            <a:ext cx="2088000" cy="11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latin typeface="Bree Serif"/>
                <a:ea typeface="Bree Serif"/>
                <a:cs typeface="Bree Serif"/>
                <a:sym typeface="Bree Serif"/>
              </a:rPr>
              <a:t>Pesto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99" name="Google Shape;99;p16"/>
          <p:cNvCxnSpPr/>
          <p:nvPr/>
        </p:nvCxnSpPr>
        <p:spPr>
          <a:xfrm rot="10800000" flipH="1">
            <a:off x="1798527" y="986185"/>
            <a:ext cx="1714800" cy="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0" name="Google Shape;100;p16"/>
          <p:cNvCxnSpPr/>
          <p:nvPr/>
        </p:nvCxnSpPr>
        <p:spPr>
          <a:xfrm rot="10800000" flipH="1">
            <a:off x="5630677" y="986185"/>
            <a:ext cx="1714800" cy="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1" name="Google Shape;101;p16"/>
          <p:cNvCxnSpPr/>
          <p:nvPr/>
        </p:nvCxnSpPr>
        <p:spPr>
          <a:xfrm flipH="1">
            <a:off x="1807680" y="4156873"/>
            <a:ext cx="1696500" cy="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" name="Google Shape;102;p16"/>
          <p:cNvCxnSpPr/>
          <p:nvPr/>
        </p:nvCxnSpPr>
        <p:spPr>
          <a:xfrm flipH="1">
            <a:off x="5639842" y="4156898"/>
            <a:ext cx="1696500" cy="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3" name="Google Shape;103;p16"/>
          <p:cNvCxnSpPr/>
          <p:nvPr/>
        </p:nvCxnSpPr>
        <p:spPr>
          <a:xfrm flipH="1">
            <a:off x="8403696" y="2078245"/>
            <a:ext cx="900" cy="9870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5"/>
            <a:ext cx="1479726" cy="197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2128" y="-12"/>
            <a:ext cx="1479726" cy="19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4271" y="20"/>
            <a:ext cx="1479726" cy="197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4274" y="3170528"/>
            <a:ext cx="1479726" cy="197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2142" y="3170525"/>
            <a:ext cx="1479726" cy="197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" y="3170530"/>
            <a:ext cx="1479726" cy="19729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3528000" y="1972950"/>
            <a:ext cx="2088000" cy="11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>
                <a:latin typeface="Bree Serif"/>
                <a:ea typeface="Bree Serif"/>
                <a:cs typeface="Bree Serif"/>
                <a:sym typeface="Bree Serif"/>
              </a:rPr>
              <a:t>Semmelknödel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115" name="Google Shape;115;p17"/>
          <p:cNvCxnSpPr/>
          <p:nvPr/>
        </p:nvCxnSpPr>
        <p:spPr>
          <a:xfrm rot="10800000" flipH="1">
            <a:off x="1798527" y="986185"/>
            <a:ext cx="1714800" cy="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6" name="Google Shape;116;p17"/>
          <p:cNvCxnSpPr/>
          <p:nvPr/>
        </p:nvCxnSpPr>
        <p:spPr>
          <a:xfrm rot="10800000" flipH="1">
            <a:off x="5630664" y="986185"/>
            <a:ext cx="1714800" cy="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" name="Google Shape;117;p17"/>
          <p:cNvCxnSpPr/>
          <p:nvPr/>
        </p:nvCxnSpPr>
        <p:spPr>
          <a:xfrm flipH="1">
            <a:off x="1807692" y="4156873"/>
            <a:ext cx="1696500" cy="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8" name="Google Shape;118;p17"/>
          <p:cNvCxnSpPr/>
          <p:nvPr/>
        </p:nvCxnSpPr>
        <p:spPr>
          <a:xfrm flipH="1">
            <a:off x="5639822" y="4156885"/>
            <a:ext cx="1696500" cy="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9" name="Google Shape;119;p17"/>
          <p:cNvCxnSpPr/>
          <p:nvPr/>
        </p:nvCxnSpPr>
        <p:spPr>
          <a:xfrm flipH="1">
            <a:off x="8403696" y="2078245"/>
            <a:ext cx="900" cy="9870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Προβολή στην οθόνη (16:9)</PresentationFormat>
  <Paragraphs>5</Paragraphs>
  <Slides>5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</vt:i4>
      </vt:variant>
    </vt:vector>
  </HeadingPairs>
  <TitlesOfParts>
    <vt:vector size="8" baseType="lpstr">
      <vt:lpstr>Arial</vt:lpstr>
      <vt:lpstr>Bree Serif</vt:lpstr>
      <vt:lpstr>Simple Light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1</cp:revision>
  <dcterms:modified xsi:type="dcterms:W3CDTF">2022-05-28T05:59:24Z</dcterms:modified>
</cp:coreProperties>
</file>