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2" r:id="rId7"/>
    <p:sldId id="263" r:id="rId8"/>
    <p:sldId id="264" r:id="rId9"/>
    <p:sldId id="265" r:id="rId10"/>
    <p:sldId id="266" r:id="rId11"/>
    <p:sldId id="278" r:id="rId12"/>
    <p:sldId id="277" r:id="rId13"/>
    <p:sldId id="274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60"/>
  </p:normalViewPr>
  <p:slideViewPr>
    <p:cSldViewPr snapToGrid="0">
      <p:cViewPr>
        <p:scale>
          <a:sx n="76" d="100"/>
          <a:sy n="76" d="100"/>
        </p:scale>
        <p:origin x="-70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08B84BB-731F-5570-A35A-0E0428404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9A77B5F8-549F-5CDB-72A8-966658C6A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FA88CA36-0014-D13A-038F-0B27ED17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770413C-4FE4-F60D-BDFF-78CA53C0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124BD02-143C-C8DB-DD79-1411244A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9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AB3CD08-626E-6113-EE00-05A27C71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5779EDA0-63B3-5187-9876-1D29A63C5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4A76C15D-1872-493D-7EC6-6BECF0AC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514AD5E3-BD9A-D0F2-B626-1526C4B4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DF904DE4-5532-0EA9-5D7F-B5BF4C95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7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8A38AEF3-4156-E421-D6CA-6440CFBBB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8A6A15DF-709B-91AF-76E3-8612C189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E3010B23-723C-3C15-9133-8201C54A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0FD1CED-C30C-1BBD-543D-4E6A302A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1AAC2C3D-C011-C296-98BB-A4B2BA0E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23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52AE066-7D35-11E3-1A84-180148E7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5B458CD-64FF-6CFA-0292-07D72C2E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A5F6688-B5CB-8642-A672-15AF8C81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62C8171-ED4B-97BA-48FA-C90FA737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E4D794C9-C759-891F-EFFA-5C40B9E4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3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E446DBC-4605-03C2-0F4E-9F8E8ED5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013E447C-EF56-0978-237E-E0E74DAB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2597F2B3-1EA1-2586-C2F6-03929104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D017B7B8-C9C6-2C67-083C-AE8A4091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601EDB26-E057-1572-5B47-4B261302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93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24EE840-5892-3164-A27B-458908CF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0309F0A-D112-0F7A-8169-B5F92E2CE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646EACFB-2941-FAF7-A756-041E80B1E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FCF1F716-77B5-9FFE-8A9E-63CC5902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AB80C4FD-6D88-BB16-D2A5-B86833EA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F072C2A3-C754-BF16-35B1-40795E7C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19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CC0A326-2039-2FF8-5B22-7A7BDA5C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EBA618E5-14CE-4D8B-C2DF-71F1B3553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7E0839B2-1710-ED23-FE07-8D48A7943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8293B33C-BD5B-6AE1-4FFA-EB76D306F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4F3A6A7B-FE91-2A03-FD13-43F8A37E1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0217CB80-0633-CFF2-AC19-02F46574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E2F9394F-7227-605B-652F-1D7CF32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7F428B51-A83F-F06A-CED6-7D151B43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FD820E7-E951-19C7-A6BF-C3081526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2E75AA6A-C8CE-F2AB-9D82-BC27B33D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94D1B07A-9AF9-CE5F-D5B1-D8F3093B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594A9183-644E-238D-34E4-6E08BAE1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03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09E21992-1AAB-CBC4-8954-7DC43CBB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49AC4843-394F-7BDA-4B88-2E8CCD37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8B864A84-A719-A17A-7DEB-EB75DE2E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51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30507F9-7033-0C25-D3CE-061FA68E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6047D75-8ED2-881E-AF8B-5698EF74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92A51653-36B9-F86D-299E-2687AF9BB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EDEF3BED-02CC-4DE2-6A2F-CD94BDCD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561B4180-1669-B504-337C-D8AA6E8B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4815AA7A-E6EA-B804-D9D2-9E1B257A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9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77F7977-8CF5-1245-5332-633F2F25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26E81269-D416-E322-34C5-49F2356EF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E14C311C-1DA0-B3DB-7506-592654CF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80178116-2DE9-5CE9-ABA5-C158EFD0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2394F38B-4449-D0FC-225D-9EBA3886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F798F65B-F16B-E50E-95C2-9DD7BBE5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7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A8265AE6-3799-E5D6-15B1-22661B10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8D69B248-7AD0-4310-E11D-3B6C5B1F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847D4C4-E545-7BBC-D323-3831944B0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5E59-B21C-416A-BBB6-415606DB889E}" type="datetimeFigureOut">
              <a:rPr lang="tr-TR" smtClean="0"/>
              <a:t>22.09.2022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5045CE2-1C71-EE64-8BE5-C0CA6C7C9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D47D83F-409E-9419-6B3B-757D2E0AC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7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A3E51A2-B471-642C-E26A-F6C8722E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2809875"/>
            <a:ext cx="5326063" cy="33972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CCD55363-5D31-2CEA-24B9-990D87F4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38" y="2809875"/>
            <a:ext cx="6091238" cy="33972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8AA80B7-47A5-3D2C-3E1D-53DAF8DB8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tr-TR" sz="5400" dirty="0" err="1">
                <a:solidFill>
                  <a:srgbClr val="FFFFFF"/>
                </a:solidFill>
              </a:rPr>
              <a:t>Recycling</a:t>
            </a:r>
            <a:r>
              <a:rPr lang="tr-TR" sz="5400" dirty="0">
                <a:solidFill>
                  <a:srgbClr val="FFFFFF"/>
                </a:solidFill>
              </a:rPr>
              <a:t> in der </a:t>
            </a:r>
            <a:r>
              <a:rPr lang="tr-TR" sz="5400" dirty="0" err="1">
                <a:solidFill>
                  <a:srgbClr val="FFFFFF"/>
                </a:solidFill>
              </a:rPr>
              <a:t>Türkei</a:t>
            </a:r>
            <a:endParaRPr lang="tr-TR" sz="5400" dirty="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2307345F-E8D6-8985-FF98-0AA044053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rgbClr val="E94584"/>
                </a:solidFill>
              </a:rPr>
              <a:t>Özel Antalya Bahçeşehir Anadolu Lisesi</a:t>
            </a:r>
          </a:p>
        </p:txBody>
      </p:sp>
    </p:spTree>
    <p:extLst>
      <p:ext uri="{BB962C8B-B14F-4D97-AF65-F5344CB8AC3E}">
        <p14:creationId xmlns:p14="http://schemas.microsoft.com/office/powerpoint/2010/main" val="214267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D38010B-4353-DC02-59AA-74ED412EA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0070C0"/>
                </a:solidFill>
              </a:rPr>
              <a:t>Flüchtlinge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Da es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Seite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große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Lücke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beim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Sammeln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getrennten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Müll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gibt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anderen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Seite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gutes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Geld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verdienen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Flüchtlinge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Syrien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Afganistan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dafür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eingesetzt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laufen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jeden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diesen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Wagen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herum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sammeln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Tonnen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Müll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2898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1030">
            <a:extLst>
              <a:ext uri="{FF2B5EF4-FFF2-40B4-BE49-F238E27FC236}">
                <a16:creationId xmlns="" xmlns:a16="http://schemas.microsoft.com/office/drawing/2014/main" id="{9D3A9E89-033E-4C4A-8C41-416DABFFD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32">
            <a:extLst>
              <a:ext uri="{FF2B5EF4-FFF2-40B4-BE49-F238E27FC236}">
                <a16:creationId xmlns="" xmlns:a16="http://schemas.microsoft.com/office/drawing/2014/main" id="{86293361-111E-427D-8E5B-256944AC8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BCF2293-BDED-EF39-8688-6B3F4774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pPr algn="ctr"/>
            <a:r>
              <a:rPr lang="tr-TR" sz="3400" b="1" dirty="0"/>
              <a:t>Der </a:t>
            </a:r>
            <a:r>
              <a:rPr lang="tr-TR" sz="3400" b="1" dirty="0" err="1"/>
              <a:t>Plastikmüll</a:t>
            </a:r>
            <a:endParaRPr lang="tr-TR" sz="3400" b="1" dirty="0"/>
          </a:p>
        </p:txBody>
      </p:sp>
      <p:grpSp>
        <p:nvGrpSpPr>
          <p:cNvPr id="1059" name="Group 1034">
            <a:extLst>
              <a:ext uri="{FF2B5EF4-FFF2-40B4-BE49-F238E27FC236}">
                <a16:creationId xmlns="" xmlns:a16="http://schemas.microsoft.com/office/drawing/2014/main" id="{A41D73DD-160B-4885-A9CF-94EADD70D4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036" name="Rectangle 64">
              <a:extLst>
                <a:ext uri="{FF2B5EF4-FFF2-40B4-BE49-F238E27FC236}">
                  <a16:creationId xmlns="" xmlns:a16="http://schemas.microsoft.com/office/drawing/2014/main" id="{163DBB78-4E4E-4B2A-B257-CD3C2408A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66">
              <a:extLst>
                <a:ext uri="{FF2B5EF4-FFF2-40B4-BE49-F238E27FC236}">
                  <a16:creationId xmlns="" xmlns:a16="http://schemas.microsoft.com/office/drawing/2014/main" id="{DD0F509B-05E7-42D0-9A4A-9BBA9ABA47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64">
              <a:extLst>
                <a:ext uri="{FF2B5EF4-FFF2-40B4-BE49-F238E27FC236}">
                  <a16:creationId xmlns="" xmlns:a16="http://schemas.microsoft.com/office/drawing/2014/main" id="{FF4A0A03-6FCB-47AB-A889-ABEAF35DE0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66">
              <a:extLst>
                <a:ext uri="{FF2B5EF4-FFF2-40B4-BE49-F238E27FC236}">
                  <a16:creationId xmlns="" xmlns:a16="http://schemas.microsoft.com/office/drawing/2014/main" id="{8A6A27D1-12E0-4FAD-8C16-8A32A4EF20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64">
              <a:extLst>
                <a:ext uri="{FF2B5EF4-FFF2-40B4-BE49-F238E27FC236}">
                  <a16:creationId xmlns="" xmlns:a16="http://schemas.microsoft.com/office/drawing/2014/main" id="{90BF3193-B4B0-4FDB-9734-8C9FABA532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66">
              <a:extLst>
                <a:ext uri="{FF2B5EF4-FFF2-40B4-BE49-F238E27FC236}">
                  <a16:creationId xmlns="" xmlns:a16="http://schemas.microsoft.com/office/drawing/2014/main" id="{AB0CFE0F-0383-4629-9009-F66B040A16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64">
              <a:extLst>
                <a:ext uri="{FF2B5EF4-FFF2-40B4-BE49-F238E27FC236}">
                  <a16:creationId xmlns="" xmlns:a16="http://schemas.microsoft.com/office/drawing/2014/main" id="{5C7EB065-8792-4BDB-9863-6F1BAA3C4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="" xmlns:a16="http://schemas.microsoft.com/office/drawing/2014/main" id="{45ACE59D-97B6-4DD1-BB37-12C292F183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="" xmlns:a16="http://schemas.microsoft.com/office/drawing/2014/main" id="{5F2AAD78-5862-44FE-AB92-AF713D5F1F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="" xmlns:a16="http://schemas.microsoft.com/office/drawing/2014/main" id="{C9BF96B3-92E5-4693-B918-69EDD8FD74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="" xmlns:a16="http://schemas.microsoft.com/office/drawing/2014/main" id="{5B9B69C3-A82A-4F4F-A3C4-9D2B5AFAD1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="" xmlns:a16="http://schemas.microsoft.com/office/drawing/2014/main" id="{ED3C38D4-9B11-4F5F-A279-1A30E0CFBC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="" xmlns:a16="http://schemas.microsoft.com/office/drawing/2014/main" id="{3100DDA4-8F42-4CB2-8921-3894F7BA05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="" xmlns:a16="http://schemas.microsoft.com/office/drawing/2014/main" id="{A5936488-9C8D-40DA-BB04-6850F2235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="" xmlns:a16="http://schemas.microsoft.com/office/drawing/2014/main" id="{1B9028EA-A394-4A9A-865A-E02D2D9AF2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="" xmlns:a16="http://schemas.microsoft.com/office/drawing/2014/main" id="{3E802313-55B4-481A-BFD3-000851BC82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="" xmlns:a16="http://schemas.microsoft.com/office/drawing/2014/main" id="{708829DB-C817-49E6-9A68-CA180E94F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="" xmlns:a16="http://schemas.microsoft.com/office/drawing/2014/main" id="{F6D48ED4-3DDF-47BF-87FA-07B83FD955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="" xmlns:a16="http://schemas.microsoft.com/office/drawing/2014/main" id="{4796464F-801F-4ACF-8CA7-B166D8E422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="" xmlns:a16="http://schemas.microsoft.com/office/drawing/2014/main" id="{EFBA0710-DB96-4132-8292-1ECBDADD73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AFF6B19-0C5A-79FF-442B-319BDA39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500" dirty="0" err="1"/>
              <a:t>Am</a:t>
            </a:r>
            <a:r>
              <a:rPr lang="tr-TR" sz="2500" dirty="0"/>
              <a:t> Ende </a:t>
            </a:r>
            <a:r>
              <a:rPr lang="tr-TR" sz="2500" dirty="0" err="1"/>
              <a:t>des</a:t>
            </a:r>
            <a:r>
              <a:rPr lang="tr-TR" sz="2500" dirty="0"/>
              <a:t> </a:t>
            </a:r>
            <a:r>
              <a:rPr lang="tr-TR" sz="2500" dirty="0" err="1"/>
              <a:t>Schuljahres</a:t>
            </a:r>
            <a:r>
              <a:rPr lang="tr-TR" sz="2500" dirty="0"/>
              <a:t> </a:t>
            </a:r>
            <a:r>
              <a:rPr lang="tr-TR" sz="2500" dirty="0" err="1"/>
              <a:t>werden</a:t>
            </a:r>
            <a:r>
              <a:rPr lang="tr-TR" sz="2500" dirty="0"/>
              <a:t> </a:t>
            </a:r>
            <a:r>
              <a:rPr lang="tr-TR" sz="2500" dirty="0" err="1"/>
              <a:t>alle</a:t>
            </a:r>
            <a:r>
              <a:rPr lang="tr-TR" sz="2500" dirty="0"/>
              <a:t> </a:t>
            </a:r>
            <a:r>
              <a:rPr lang="tr-TR" sz="2500" dirty="0" err="1"/>
              <a:t>Hefte</a:t>
            </a:r>
            <a:r>
              <a:rPr lang="tr-TR" sz="2500" dirty="0"/>
              <a:t> </a:t>
            </a:r>
            <a:r>
              <a:rPr lang="tr-TR" sz="2500" dirty="0" err="1"/>
              <a:t>und</a:t>
            </a:r>
            <a:r>
              <a:rPr lang="tr-TR" sz="2500" dirty="0"/>
              <a:t> </a:t>
            </a:r>
            <a:r>
              <a:rPr lang="tr-TR" sz="2500" dirty="0" err="1"/>
              <a:t>Bücher</a:t>
            </a:r>
            <a:r>
              <a:rPr lang="tr-TR" sz="2500" dirty="0"/>
              <a:t> der </a:t>
            </a:r>
            <a:r>
              <a:rPr lang="tr-TR" sz="2500" dirty="0" err="1"/>
              <a:t>Schüler</a:t>
            </a:r>
            <a:r>
              <a:rPr lang="tr-TR" sz="2500" dirty="0"/>
              <a:t> </a:t>
            </a:r>
            <a:r>
              <a:rPr lang="tr-TR" sz="2500" dirty="0" err="1"/>
              <a:t>gesammelt</a:t>
            </a:r>
            <a:r>
              <a:rPr lang="tr-TR" sz="2500" dirty="0"/>
              <a:t> </a:t>
            </a:r>
            <a:r>
              <a:rPr lang="tr-TR" sz="2500" dirty="0" err="1"/>
              <a:t>und</a:t>
            </a:r>
            <a:r>
              <a:rPr lang="tr-TR" sz="2500" dirty="0"/>
              <a:t> an </a:t>
            </a:r>
            <a:r>
              <a:rPr lang="tr-TR" sz="2500" dirty="0" err="1"/>
              <a:t>eine</a:t>
            </a:r>
            <a:r>
              <a:rPr lang="tr-TR" sz="2500" dirty="0"/>
              <a:t> </a:t>
            </a:r>
            <a:r>
              <a:rPr lang="tr-TR" sz="2500" dirty="0" err="1"/>
              <a:t>Fabrik</a:t>
            </a:r>
            <a:r>
              <a:rPr lang="tr-TR" sz="2500" dirty="0"/>
              <a:t> </a:t>
            </a:r>
            <a:r>
              <a:rPr lang="tr-TR" sz="2500" dirty="0" err="1"/>
              <a:t>geschenkt</a:t>
            </a:r>
            <a:r>
              <a:rPr lang="tr-TR" sz="2500" dirty="0"/>
              <a:t>.</a:t>
            </a:r>
          </a:p>
        </p:txBody>
      </p:sp>
      <p:pic>
        <p:nvPicPr>
          <p:cNvPr id="1026" name="Picture 2" descr="kilo ile kitap defter alıyorum sahibinden.comda - 1051741357">
            <a:extLst>
              <a:ext uri="{FF2B5EF4-FFF2-40B4-BE49-F238E27FC236}">
                <a16:creationId xmlns="" xmlns:a16="http://schemas.microsoft.com/office/drawing/2014/main" id="{12C93CF1-BD5D-8083-E204-DC51B8232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36004" b="-2"/>
          <a:stretch/>
        </p:blipFill>
        <p:spPr bwMode="auto">
          <a:xfrm>
            <a:off x="446690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DF14704C-973B-C498-A464-EDD169B15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05" r="13853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1057" name="Rectangle 1056">
            <a:extLst>
              <a:ext uri="{FF2B5EF4-FFF2-40B4-BE49-F238E27FC236}">
                <a16:creationId xmlns="" xmlns:a16="http://schemas.microsoft.com/office/drawing/2014/main" id="{78907291-9D6D-4740-81DB-441477BCA2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="" xmlns:a16="http://schemas.microsoft.com/office/drawing/2014/main" id="{CEF6118E-44FB-4509-B4D9-129052E4C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BCF2293-BDED-EF39-8688-6B3F4774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525195"/>
            <a:ext cx="4996206" cy="1510995"/>
          </a:xfrm>
        </p:spPr>
        <p:txBody>
          <a:bodyPr anchor="b">
            <a:normAutofit/>
          </a:bodyPr>
          <a:lstStyle/>
          <a:p>
            <a:pPr algn="ctr"/>
            <a:r>
              <a:rPr lang="tr-TR" sz="4000" b="1" dirty="0" err="1">
                <a:solidFill>
                  <a:srgbClr val="0070C0"/>
                </a:solidFill>
              </a:rPr>
              <a:t>Die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r>
              <a:rPr lang="tr-TR" sz="4000" b="1" dirty="0" err="1">
                <a:solidFill>
                  <a:srgbClr val="0070C0"/>
                </a:solidFill>
              </a:rPr>
              <a:t>Recycling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r>
              <a:rPr lang="tr-TR" sz="4000" b="1" dirty="0" err="1">
                <a:solidFill>
                  <a:srgbClr val="0070C0"/>
                </a:solidFill>
              </a:rPr>
              <a:t>Zeichen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AFF6B19-0C5A-79FF-442B-319BDA39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4" y="2765533"/>
            <a:ext cx="3986155" cy="25884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Zeichen</a:t>
            </a:r>
            <a:r>
              <a:rPr lang="tr-TR" sz="3000" dirty="0"/>
              <a:t>, </a:t>
            </a:r>
            <a:r>
              <a:rPr lang="tr-TR" sz="3000" dirty="0" err="1"/>
              <a:t>dass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</a:t>
            </a:r>
            <a:r>
              <a:rPr lang="tr-TR" sz="3000" dirty="0" err="1"/>
              <a:t>oben</a:t>
            </a:r>
            <a:r>
              <a:rPr lang="tr-TR" sz="3000" dirty="0"/>
              <a:t> </a:t>
            </a:r>
            <a:r>
              <a:rPr lang="tr-TR" sz="3000" dirty="0" err="1"/>
              <a:t>sehen</a:t>
            </a:r>
            <a:r>
              <a:rPr lang="tr-TR" sz="3000" dirty="0"/>
              <a:t>, </a:t>
            </a:r>
            <a:r>
              <a:rPr lang="tr-TR" sz="3000" dirty="0" err="1"/>
              <a:t>ist</a:t>
            </a:r>
            <a:r>
              <a:rPr lang="tr-TR" sz="3000" dirty="0"/>
              <a:t> in der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nicht</a:t>
            </a:r>
            <a:r>
              <a:rPr lang="tr-TR" sz="3000" dirty="0"/>
              <a:t> </a:t>
            </a:r>
            <a:r>
              <a:rPr lang="tr-TR" sz="3000" dirty="0" err="1"/>
              <a:t>bekannt</a:t>
            </a:r>
            <a:r>
              <a:rPr lang="tr-TR" sz="3000" dirty="0"/>
              <a:t>.</a:t>
            </a:r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Zeichen</a:t>
            </a:r>
            <a:r>
              <a:rPr lang="tr-TR" sz="3000" dirty="0"/>
              <a:t>, </a:t>
            </a:r>
            <a:r>
              <a:rPr lang="tr-TR" sz="3000" dirty="0" err="1"/>
              <a:t>dass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</a:t>
            </a:r>
            <a:r>
              <a:rPr lang="tr-TR" sz="3000" dirty="0" err="1"/>
              <a:t>unten</a:t>
            </a:r>
            <a:r>
              <a:rPr lang="tr-TR" sz="3000" dirty="0"/>
              <a:t> </a:t>
            </a:r>
            <a:r>
              <a:rPr lang="tr-TR" sz="3000" dirty="0" err="1"/>
              <a:t>sehen</a:t>
            </a:r>
            <a:r>
              <a:rPr lang="tr-TR" sz="3000" dirty="0"/>
              <a:t>, </a:t>
            </a:r>
            <a:r>
              <a:rPr lang="tr-TR" sz="3000" dirty="0" err="1"/>
              <a:t>kennen</a:t>
            </a:r>
            <a:r>
              <a:rPr lang="tr-TR" sz="3000" dirty="0"/>
              <a:t> in der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aber</a:t>
            </a:r>
            <a:r>
              <a:rPr lang="tr-TR" sz="3000" dirty="0"/>
              <a:t> </a:t>
            </a:r>
            <a:r>
              <a:rPr lang="tr-TR" sz="3000" dirty="0" err="1"/>
              <a:t>viele</a:t>
            </a:r>
            <a:r>
              <a:rPr lang="tr-TR" sz="3000" dirty="0"/>
              <a:t>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815A6A2A-CBB7-D7A3-9C84-1D84D194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037" y="638362"/>
            <a:ext cx="2495683" cy="249568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1BE569D3-8007-2AA8-103D-730C34B64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036" y="3772407"/>
            <a:ext cx="2495683" cy="24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9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B0A19BDA-40B6-4DE7-81A4-6B1F1E40A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="" xmlns:a16="http://schemas.microsoft.com/office/drawing/2014/main" id="{0A628AD8-1356-4BF5-8A59-3549B2C7C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="" xmlns:a16="http://schemas.microsoft.com/office/drawing/2014/main" id="{9F2E6F73-36C2-4E56-AB0C-4D6936FF5D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8AA5DD19-98A6-4E28-999C-2C074B9CBF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="" xmlns:a16="http://schemas.microsoft.com/office/drawing/2014/main" id="{5F24A71D-C0A9-49AC-B2D1-5A9EA2BD3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9535B11-4A49-4A02-9CB6-3F8A601289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850665C-4CD5-098D-BD35-4AE23881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FEFFFF"/>
                </a:solidFill>
              </a:rPr>
              <a:t>Danke Schön </a:t>
            </a:r>
            <a:r>
              <a:rPr lang="tr-TR" sz="4000" b="1">
                <a:solidFill>
                  <a:srgbClr val="FEFFFF"/>
                </a:solidFill>
                <a:sym typeface="Wingdings" panose="05000000000000000000" pitchFamily="2" charset="2"/>
              </a:rPr>
              <a:t> </a:t>
            </a:r>
            <a:endParaRPr lang="tr-TR" sz="4000" b="1">
              <a:solidFill>
                <a:srgbClr val="FE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D5D3FC9-9494-12BF-6F47-DD5E78A0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040592"/>
            <a:ext cx="3343407" cy="955259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2DA2CD3-13FA-30F9-3D65-8B4ACD3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900"/>
              <a:t>Ata Mirza Yörütekin</a:t>
            </a:r>
          </a:p>
          <a:p>
            <a:pPr marL="0" indent="0">
              <a:buNone/>
            </a:pPr>
            <a:r>
              <a:rPr lang="tr-TR" sz="1900"/>
              <a:t>Mehmet Efe Yavuz</a:t>
            </a:r>
          </a:p>
          <a:p>
            <a:pPr marL="0" indent="0">
              <a:buNone/>
            </a:pPr>
            <a:r>
              <a:rPr lang="tr-TR" sz="1900"/>
              <a:t>Hüseyin Efe Atalay</a:t>
            </a:r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r>
              <a:rPr lang="tr-TR" sz="1900"/>
              <a:t>Pınar Şan Körhaliller</a:t>
            </a:r>
          </a:p>
          <a:p>
            <a:pPr marL="0" indent="0">
              <a:buNone/>
            </a:pPr>
            <a:r>
              <a:rPr lang="tr-TR" sz="1900"/>
              <a:t>Işık Ağar</a:t>
            </a:r>
          </a:p>
          <a:p>
            <a:pPr marL="0" indent="0">
              <a:buNone/>
            </a:pPr>
            <a:r>
              <a:rPr lang="tr-TR" sz="1900"/>
              <a:t>Beyzanur Yıldız</a:t>
            </a:r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r>
              <a:rPr lang="tr-TR" sz="1900"/>
              <a:t>Mehmet Ümit Duran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5590247-8DB9-875C-6BF7-678253A1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16" y="2529756"/>
            <a:ext cx="2254474" cy="183363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F98188FA-2D51-637F-FEAB-79E5EF99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706" y="4498643"/>
            <a:ext cx="3340358" cy="176203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03FFBDA7-DB1C-971D-9848-745B39D2A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58" y="3123497"/>
            <a:ext cx="2793280" cy="28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9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2544FE34-EFBF-C97D-AD92-E1869CC1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6" r="187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Türkei</a:t>
            </a:r>
            <a:r>
              <a:rPr lang="tr-TR" sz="3000" dirty="0"/>
              <a:t> hat </a:t>
            </a:r>
            <a:r>
              <a:rPr lang="tr-TR" sz="3000" dirty="0" err="1"/>
              <a:t>besonders</a:t>
            </a:r>
            <a:r>
              <a:rPr lang="tr-TR" sz="3000" dirty="0"/>
              <a:t> in den </a:t>
            </a:r>
            <a:r>
              <a:rPr lang="tr-TR" sz="3000" dirty="0" err="1"/>
              <a:t>letzten</a:t>
            </a:r>
            <a:r>
              <a:rPr lang="tr-TR" sz="3000" dirty="0"/>
              <a:t> </a:t>
            </a:r>
            <a:r>
              <a:rPr lang="tr-TR" sz="3000" dirty="0" err="1"/>
              <a:t>Jahren</a:t>
            </a:r>
            <a:r>
              <a:rPr lang="tr-TR" sz="3000" dirty="0"/>
              <a:t> </a:t>
            </a:r>
            <a:r>
              <a:rPr lang="tr-TR" sz="3000" dirty="0" err="1"/>
              <a:t>sehr</a:t>
            </a:r>
            <a:r>
              <a:rPr lang="tr-TR" sz="3000" dirty="0"/>
              <a:t> </a:t>
            </a:r>
            <a:r>
              <a:rPr lang="tr-TR" sz="3000" dirty="0" err="1"/>
              <a:t>viel</a:t>
            </a:r>
            <a:r>
              <a:rPr lang="tr-TR" sz="3000" dirty="0"/>
              <a:t> </a:t>
            </a:r>
            <a:r>
              <a:rPr lang="tr-TR" sz="3000" dirty="0" err="1"/>
              <a:t>Müll</a:t>
            </a:r>
            <a:r>
              <a:rPr lang="tr-TR" sz="3000" dirty="0"/>
              <a:t> </a:t>
            </a:r>
            <a:r>
              <a:rPr lang="tr-TR" sz="3000" dirty="0" err="1"/>
              <a:t>aus</a:t>
            </a:r>
            <a:r>
              <a:rPr lang="tr-TR" sz="3000" dirty="0"/>
              <a:t> </a:t>
            </a:r>
            <a:r>
              <a:rPr lang="tr-TR" sz="3000" dirty="0" err="1"/>
              <a:t>aller</a:t>
            </a:r>
            <a:r>
              <a:rPr lang="tr-TR" sz="3000" dirty="0"/>
              <a:t> Welt </a:t>
            </a:r>
            <a:r>
              <a:rPr lang="tr-TR" sz="3000" dirty="0" err="1"/>
              <a:t>impotiert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dies</a:t>
            </a:r>
            <a:r>
              <a:rPr lang="tr-TR" sz="3000" dirty="0"/>
              <a:t> tut es </a:t>
            </a:r>
            <a:r>
              <a:rPr lang="tr-TR" sz="3000" dirty="0" err="1"/>
              <a:t>von</a:t>
            </a:r>
            <a:r>
              <a:rPr lang="tr-TR" sz="3000" dirty="0"/>
              <a:t> </a:t>
            </a:r>
            <a:r>
              <a:rPr lang="tr-TR" sz="3000" dirty="0" err="1"/>
              <a:t>Tag</a:t>
            </a:r>
            <a:r>
              <a:rPr lang="tr-TR" sz="3000" dirty="0"/>
              <a:t> </a:t>
            </a:r>
            <a:r>
              <a:rPr lang="tr-TR" sz="3000" dirty="0" err="1"/>
              <a:t>zu</a:t>
            </a:r>
            <a:r>
              <a:rPr lang="tr-TR" sz="3000" dirty="0"/>
              <a:t> </a:t>
            </a:r>
            <a:r>
              <a:rPr lang="tr-TR" sz="3000" dirty="0" err="1"/>
              <a:t>Tag</a:t>
            </a:r>
            <a:r>
              <a:rPr lang="tr-TR" sz="3000" dirty="0"/>
              <a:t> </a:t>
            </a:r>
            <a:r>
              <a:rPr lang="tr-TR" sz="3000" dirty="0" err="1"/>
              <a:t>immer</a:t>
            </a:r>
            <a:r>
              <a:rPr lang="tr-TR" sz="3000" dirty="0"/>
              <a:t> </a:t>
            </a:r>
            <a:r>
              <a:rPr lang="tr-TR" sz="3000" dirty="0" err="1"/>
              <a:t>mehr</a:t>
            </a:r>
            <a:r>
              <a:rPr lang="tr-TR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680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2544FE34-EFBF-C97D-AD92-E1869CC1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6" r="187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000" dirty="0" err="1"/>
              <a:t>Daher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leider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zu</a:t>
            </a:r>
            <a:r>
              <a:rPr lang="tr-TR" sz="3000" dirty="0"/>
              <a:t> </a:t>
            </a:r>
            <a:r>
              <a:rPr lang="tr-TR" sz="3000" dirty="0" err="1"/>
              <a:t>einem</a:t>
            </a:r>
            <a:r>
              <a:rPr lang="tr-TR" sz="3000" dirty="0"/>
              <a:t> </a:t>
            </a:r>
            <a:r>
              <a:rPr lang="tr-TR" sz="3000" dirty="0" err="1"/>
              <a:t>Müllland</a:t>
            </a:r>
            <a:r>
              <a:rPr lang="tr-TR" sz="3000" dirty="0"/>
              <a:t> </a:t>
            </a:r>
            <a:r>
              <a:rPr lang="tr-TR" sz="3000" dirty="0" err="1"/>
              <a:t>gworden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52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taş, açık hava, yığın içeren bir resim&#10;&#10;Açıklama otomatik olarak oluşturuldu">
            <a:extLst>
              <a:ext uri="{FF2B5EF4-FFF2-40B4-BE49-F238E27FC236}">
                <a16:creationId xmlns="" xmlns:a16="http://schemas.microsoft.com/office/drawing/2014/main" id="{174AADEB-DFD6-4B2E-AD32-89E1DAC1A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Jetzt</a:t>
            </a:r>
            <a:r>
              <a:rPr lang="tr-TR" sz="3000" dirty="0"/>
              <a:t> </a:t>
            </a:r>
            <a:r>
              <a:rPr lang="tr-TR" sz="3000" dirty="0" err="1"/>
              <a:t>wird</a:t>
            </a:r>
            <a:r>
              <a:rPr lang="tr-TR" sz="3000" dirty="0"/>
              <a:t> der </a:t>
            </a:r>
            <a:r>
              <a:rPr lang="tr-TR" sz="3000" dirty="0" err="1"/>
              <a:t>Müll</a:t>
            </a:r>
            <a:r>
              <a:rPr lang="tr-TR" sz="3000" dirty="0"/>
              <a:t> </a:t>
            </a:r>
            <a:r>
              <a:rPr lang="tr-TR" sz="3000" dirty="0" err="1"/>
              <a:t>besonders</a:t>
            </a:r>
            <a:r>
              <a:rPr lang="tr-TR" sz="3000" dirty="0"/>
              <a:t> in der </a:t>
            </a:r>
            <a:r>
              <a:rPr lang="tr-TR" sz="3000" dirty="0" err="1"/>
              <a:t>Stadt</a:t>
            </a:r>
            <a:r>
              <a:rPr lang="tr-TR" sz="3000" dirty="0"/>
              <a:t> Adana </a:t>
            </a:r>
            <a:r>
              <a:rPr lang="tr-TR" sz="3000" dirty="0" err="1"/>
              <a:t>sehr</a:t>
            </a:r>
            <a:r>
              <a:rPr lang="tr-TR" sz="3000" dirty="0"/>
              <a:t> </a:t>
            </a:r>
            <a:r>
              <a:rPr lang="tr-TR" sz="3000" dirty="0" err="1"/>
              <a:t>viel</a:t>
            </a:r>
            <a:r>
              <a:rPr lang="tr-TR" sz="3000" dirty="0"/>
              <a:t> </a:t>
            </a:r>
            <a:r>
              <a:rPr lang="tr-TR" sz="3000" dirty="0" err="1"/>
              <a:t>deponiert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11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açık hava, doğa içeren bir resim&#10;&#10;Açıklama otomatik olarak oluşturuldu">
            <a:extLst>
              <a:ext uri="{FF2B5EF4-FFF2-40B4-BE49-F238E27FC236}">
                <a16:creationId xmlns="" xmlns:a16="http://schemas.microsoft.com/office/drawing/2014/main" id="{B4953B50-7E73-A123-5EE8-2919F428B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9" r="1581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Bis</a:t>
            </a:r>
            <a:r>
              <a:rPr lang="tr-TR" sz="3000" dirty="0"/>
              <a:t> </a:t>
            </a:r>
            <a:r>
              <a:rPr lang="tr-TR" sz="3000" dirty="0" err="1"/>
              <a:t>vor</a:t>
            </a:r>
            <a:r>
              <a:rPr lang="tr-TR" sz="3000" dirty="0"/>
              <a:t> </a:t>
            </a:r>
            <a:r>
              <a:rPr lang="tr-TR" sz="3000" dirty="0" err="1"/>
              <a:t>einigen</a:t>
            </a:r>
            <a:r>
              <a:rPr lang="tr-TR" sz="3000" dirty="0"/>
              <a:t> </a:t>
            </a:r>
            <a:r>
              <a:rPr lang="tr-TR" sz="3000" dirty="0" err="1"/>
              <a:t>Jahren</a:t>
            </a:r>
            <a:r>
              <a:rPr lang="tr-TR" sz="3000" dirty="0"/>
              <a:t> hat </a:t>
            </a:r>
            <a:r>
              <a:rPr lang="tr-TR" sz="3000" dirty="0" err="1"/>
              <a:t>man</a:t>
            </a:r>
            <a:r>
              <a:rPr lang="tr-TR" sz="3000" dirty="0"/>
              <a:t> den </a:t>
            </a:r>
            <a:r>
              <a:rPr lang="tr-TR" sz="3000" dirty="0" err="1"/>
              <a:t>Müll</a:t>
            </a:r>
            <a:r>
              <a:rPr lang="tr-TR" sz="3000" dirty="0"/>
              <a:t> in der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nicht</a:t>
            </a:r>
            <a:r>
              <a:rPr lang="tr-TR" sz="3000" dirty="0"/>
              <a:t> </a:t>
            </a:r>
            <a:r>
              <a:rPr lang="tr-TR" sz="3000" dirty="0" err="1"/>
              <a:t>getrennt</a:t>
            </a:r>
            <a:r>
              <a:rPr lang="tr-TR" sz="3000" dirty="0"/>
              <a:t>.</a:t>
            </a:r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r>
              <a:rPr lang="tr-TR" sz="3000" dirty="0" err="1"/>
              <a:t>Doch</a:t>
            </a:r>
            <a:r>
              <a:rPr lang="tr-TR" sz="3000" dirty="0"/>
              <a:t> </a:t>
            </a:r>
            <a:r>
              <a:rPr lang="tr-TR" sz="3000" dirty="0" err="1"/>
              <a:t>dann</a:t>
            </a:r>
            <a:r>
              <a:rPr lang="tr-TR" sz="3000" dirty="0"/>
              <a:t> …</a:t>
            </a:r>
          </a:p>
          <a:p>
            <a:pPr marL="0" indent="0" algn="ctr">
              <a:buNone/>
            </a:pP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16717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kişi, içecek, el içeren bir resim&#10;&#10;Açıklama otomatik olarak oluşturuldu">
            <a:extLst>
              <a:ext uri="{FF2B5EF4-FFF2-40B4-BE49-F238E27FC236}">
                <a16:creationId xmlns="" xmlns:a16="http://schemas.microsoft.com/office/drawing/2014/main" id="{067FC55B-8FC1-73DC-B8CF-70FA74D54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" r="3709" b="-1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0070C0"/>
                </a:solidFill>
              </a:rPr>
              <a:t>Istanbul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Zuerst</a:t>
            </a:r>
            <a:r>
              <a:rPr lang="tr-TR" sz="3000" dirty="0"/>
              <a:t> hat </a:t>
            </a:r>
            <a:r>
              <a:rPr lang="tr-TR" sz="3000" dirty="0" err="1"/>
              <a:t>man</a:t>
            </a:r>
            <a:r>
              <a:rPr lang="tr-TR" sz="3000" dirty="0"/>
              <a:t> in </a:t>
            </a:r>
            <a:r>
              <a:rPr lang="tr-TR" sz="3000" dirty="0" err="1"/>
              <a:t>Istanbul</a:t>
            </a:r>
            <a:r>
              <a:rPr lang="tr-TR" sz="3000" dirty="0"/>
              <a:t> </a:t>
            </a:r>
            <a:r>
              <a:rPr lang="tr-TR" sz="3000" dirty="0" err="1"/>
              <a:t>angefangen</a:t>
            </a:r>
            <a:r>
              <a:rPr lang="tr-TR" sz="3000" dirty="0"/>
              <a:t>,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Plastikflaschen</a:t>
            </a:r>
            <a:r>
              <a:rPr lang="tr-TR" sz="3000" dirty="0"/>
              <a:t> </a:t>
            </a:r>
            <a:r>
              <a:rPr lang="tr-TR" sz="3000" dirty="0" err="1"/>
              <a:t>zu</a:t>
            </a:r>
            <a:r>
              <a:rPr lang="tr-TR" sz="3000" dirty="0"/>
              <a:t> </a:t>
            </a:r>
            <a:r>
              <a:rPr lang="tr-TR" sz="3000" dirty="0" err="1"/>
              <a:t>trennen</a:t>
            </a:r>
            <a:r>
              <a:rPr lang="tr-TR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889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7DFCBEBA-273F-E870-23C1-49524D2A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1" r="85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>
                <a:solidFill>
                  <a:srgbClr val="0070C0"/>
                </a:solidFill>
              </a:rPr>
              <a:t>Istanbul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Für</a:t>
            </a:r>
            <a:r>
              <a:rPr lang="tr-TR" sz="3000" dirty="0"/>
              <a:t> </a:t>
            </a:r>
            <a:r>
              <a:rPr lang="tr-TR" sz="3000" dirty="0" err="1"/>
              <a:t>jede</a:t>
            </a:r>
            <a:r>
              <a:rPr lang="tr-TR" sz="3000" dirty="0"/>
              <a:t> </a:t>
            </a:r>
            <a:r>
              <a:rPr lang="tr-TR" sz="3000" dirty="0" err="1"/>
              <a:t>Plastikflasche</a:t>
            </a:r>
            <a:r>
              <a:rPr lang="tr-TR" sz="3000" dirty="0"/>
              <a:t> </a:t>
            </a:r>
            <a:r>
              <a:rPr lang="tr-TR" sz="3000" dirty="0" err="1"/>
              <a:t>wurde</a:t>
            </a:r>
            <a:r>
              <a:rPr lang="tr-TR" sz="3000" dirty="0"/>
              <a:t> </a:t>
            </a:r>
            <a:r>
              <a:rPr lang="tr-TR" sz="3000" dirty="0" err="1"/>
              <a:t>Geld</a:t>
            </a:r>
            <a:r>
              <a:rPr lang="tr-TR" sz="3000" dirty="0"/>
              <a:t> </a:t>
            </a:r>
            <a:r>
              <a:rPr lang="tr-TR" sz="3000" dirty="0" err="1"/>
              <a:t>auf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Fahrkarte</a:t>
            </a:r>
            <a:r>
              <a:rPr lang="tr-TR" sz="3000" dirty="0"/>
              <a:t> </a:t>
            </a:r>
            <a:r>
              <a:rPr lang="tr-TR" sz="3000" dirty="0" err="1"/>
              <a:t>geladen</a:t>
            </a:r>
            <a:r>
              <a:rPr lang="tr-TR" sz="3000" dirty="0"/>
              <a:t>. Man </a:t>
            </a:r>
            <a:r>
              <a:rPr lang="tr-TR" sz="3000" dirty="0" err="1"/>
              <a:t>konnte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öffentlichen</a:t>
            </a:r>
            <a:r>
              <a:rPr lang="tr-TR" sz="3000" dirty="0"/>
              <a:t> </a:t>
            </a:r>
            <a:r>
              <a:rPr lang="tr-TR" sz="3000" dirty="0" err="1"/>
              <a:t>Verkehrsmittel</a:t>
            </a:r>
            <a:r>
              <a:rPr lang="tr-TR" sz="3000" dirty="0"/>
              <a:t> </a:t>
            </a:r>
            <a:r>
              <a:rPr lang="tr-TR" sz="3000" dirty="0" err="1"/>
              <a:t>umsonst</a:t>
            </a:r>
            <a:r>
              <a:rPr lang="tr-TR" sz="3000" dirty="0"/>
              <a:t> </a:t>
            </a:r>
            <a:r>
              <a:rPr lang="tr-TR" sz="3000" dirty="0" err="1"/>
              <a:t>benutzen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99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39DF6EDF-9E14-06E1-7185-2F25178F0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99" r="2330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Komşu Kart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/>
              <a:t>Antalya </a:t>
            </a:r>
            <a:r>
              <a:rPr lang="tr-TR" sz="3000" dirty="0" err="1"/>
              <a:t>war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eine</a:t>
            </a:r>
            <a:r>
              <a:rPr lang="tr-TR" sz="3000" dirty="0"/>
              <a:t> der </a:t>
            </a:r>
            <a:r>
              <a:rPr lang="tr-TR" sz="3000" dirty="0" err="1"/>
              <a:t>ersten</a:t>
            </a:r>
            <a:r>
              <a:rPr lang="tr-TR" sz="3000" dirty="0"/>
              <a:t> </a:t>
            </a:r>
            <a:r>
              <a:rPr lang="tr-TR" sz="3000" dirty="0" err="1"/>
              <a:t>S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tädte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in der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Türkei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damit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angefangen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hat, den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Müll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trennen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382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ürkiye'nin çevrecileri Kadıköy Çevre Festivali'nde bir araya geldi">
            <a:extLst>
              <a:ext uri="{FF2B5EF4-FFF2-40B4-BE49-F238E27FC236}">
                <a16:creationId xmlns="" xmlns:a16="http://schemas.microsoft.com/office/drawing/2014/main" id="{5257416C-BC02-CCFD-3D57-3FDF8DED0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Komşu Kart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habt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während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eures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Besuch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im Mai in Antalya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erfahren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47035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286</Words>
  <Application>Microsoft Office PowerPoint</Application>
  <PresentationFormat>Προσαρμογή</PresentationFormat>
  <Paragraphs>38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Office Teması</vt:lpstr>
      <vt:lpstr>Recycling in der Türkei</vt:lpstr>
      <vt:lpstr>Der Abfall  in der Türkei</vt:lpstr>
      <vt:lpstr>Der Abfall  in der Türkei</vt:lpstr>
      <vt:lpstr>Der Abfall  in der Türkei</vt:lpstr>
      <vt:lpstr>Der Abfall  in der Türkei</vt:lpstr>
      <vt:lpstr>Istanbul</vt:lpstr>
      <vt:lpstr>Istanbul</vt:lpstr>
      <vt:lpstr>Komşu Kart Sistemi</vt:lpstr>
      <vt:lpstr>Komşu Kart Sistemi</vt:lpstr>
      <vt:lpstr>Flüchtlinge</vt:lpstr>
      <vt:lpstr>Der Plastikmüll</vt:lpstr>
      <vt:lpstr>Die Recycling Zeichen</vt:lpstr>
      <vt:lpstr>Danke Schön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Umit DURAN</dc:creator>
  <cp:lastModifiedBy>user</cp:lastModifiedBy>
  <cp:revision>25</cp:revision>
  <dcterms:created xsi:type="dcterms:W3CDTF">2022-09-19T16:15:27Z</dcterms:created>
  <dcterms:modified xsi:type="dcterms:W3CDTF">2022-09-22T16:04:15Z</dcterms:modified>
</cp:coreProperties>
</file>