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137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732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43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091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655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417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29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24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408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81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411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2DFB-6D7C-4956-8C3D-AF8B8174BA3B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0078-7CB1-40DC-9129-67A477D31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73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1340769"/>
            <a:ext cx="7846640" cy="2259682"/>
          </a:xfrm>
        </p:spPr>
        <p:txBody>
          <a:bodyPr>
            <a:normAutofit/>
          </a:bodyPr>
          <a:lstStyle/>
          <a:p>
            <a:r>
              <a:rPr lang="de-DE" dirty="0" smtClean="0"/>
              <a:t>"Seite  erstellen über unsere Schule und unsere Stadt/ Landschaft.“  auf </a:t>
            </a:r>
            <a:r>
              <a:rPr lang="de-DE" dirty="0" err="1" smtClean="0"/>
              <a:t>Twinspace</a:t>
            </a:r>
            <a:r>
              <a:rPr lang="de-DE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457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Auf Startseite,  können wir einen neuen Post hinzufügen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  <p:extLst>
      <p:ext uri="{BB962C8B-B14F-4D97-AF65-F5344CB8AC3E}">
        <p14:creationId xmlns:p14="http://schemas.microsoft.com/office/powerpoint/2010/main" val="1644013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fuer</a:t>
            </a:r>
            <a:r>
              <a:rPr lang="en-US" sz="2400" dirty="0" smtClean="0"/>
              <a:t> Post? </a:t>
            </a:r>
            <a:r>
              <a:rPr lang="en-US" sz="2400" dirty="0" err="1" smtClean="0"/>
              <a:t>Etwas</a:t>
            </a:r>
            <a:r>
              <a:rPr lang="en-US" sz="2400" dirty="0" smtClean="0"/>
              <a:t> von der  </a:t>
            </a:r>
            <a:r>
              <a:rPr lang="en-US" sz="2400" dirty="0" err="1" smtClean="0"/>
              <a:t>Aktualität</a:t>
            </a:r>
            <a:r>
              <a:rPr lang="en-US" sz="2400" dirty="0" smtClean="0"/>
              <a:t> </a:t>
            </a:r>
            <a:r>
              <a:rPr lang="en-US" sz="2400" dirty="0" err="1" smtClean="0"/>
              <a:t>z.B</a:t>
            </a:r>
            <a:r>
              <a:rPr lang="en-US" sz="2400" dirty="0" smtClean="0"/>
              <a:t>.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Foto</a:t>
            </a:r>
            <a:r>
              <a:rPr lang="en-US" sz="2400" dirty="0" smtClean="0"/>
              <a:t>, </a:t>
            </a:r>
            <a:r>
              <a:rPr lang="en-US" sz="2400" dirty="0" err="1" smtClean="0"/>
              <a:t>ein</a:t>
            </a:r>
            <a:r>
              <a:rPr lang="en-US" sz="2400" dirty="0" smtClean="0"/>
              <a:t> Video </a:t>
            </a:r>
            <a:r>
              <a:rPr lang="de-DE" sz="2400" dirty="0" smtClean="0"/>
              <a:t>ein Foto, ein Video von einem unserer Treffen etc. </a:t>
            </a:r>
            <a:endParaRPr lang="el-GR" sz="24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6984776" cy="5256584"/>
          </a:xfrm>
        </p:spPr>
      </p:pic>
    </p:spTree>
    <p:extLst>
      <p:ext uri="{BB962C8B-B14F-4D97-AF65-F5344CB8AC3E}">
        <p14:creationId xmlns:p14="http://schemas.microsoft.com/office/powerpoint/2010/main" val="2243932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012974"/>
          </a:xfrm>
        </p:spPr>
        <p:txBody>
          <a:bodyPr>
            <a:noAutofit/>
          </a:bodyPr>
          <a:lstStyle/>
          <a:p>
            <a:r>
              <a:rPr lang="de-DE" sz="3200" dirty="0"/>
              <a:t>W</a:t>
            </a:r>
            <a:r>
              <a:rPr lang="de-DE" sz="3200" dirty="0" smtClean="0"/>
              <a:t>ir können/müssen  auf like(Gefällt mir) klicken, Kommentare  wie in der Wand von </a:t>
            </a:r>
            <a:r>
              <a:rPr lang="en-US" sz="3200" dirty="0" smtClean="0"/>
              <a:t>fb </a:t>
            </a:r>
            <a:r>
              <a:rPr lang="de-DE" sz="3200" dirty="0" smtClean="0"/>
              <a:t> </a:t>
            </a:r>
            <a:endParaRPr lang="el-GR" sz="32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7992888" cy="5445224"/>
          </a:xfrm>
        </p:spPr>
      </p:pic>
    </p:spTree>
    <p:extLst>
      <p:ext uri="{BB962C8B-B14F-4D97-AF65-F5344CB8AC3E}">
        <p14:creationId xmlns:p14="http://schemas.microsoft.com/office/powerpoint/2010/main" val="116946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Auf </a:t>
            </a:r>
            <a:r>
              <a:rPr lang="en-US" sz="2800" dirty="0" err="1" smtClean="0"/>
              <a:t>Pinnwand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 err="1"/>
              <a:t>Lehrkräfte</a:t>
            </a:r>
            <a:r>
              <a:rPr lang="en-US" sz="2800" dirty="0"/>
              <a:t> </a:t>
            </a:r>
            <a:r>
              <a:rPr lang="en-US" sz="2800" dirty="0" smtClean="0"/>
              <a:t>, </a:t>
            </a:r>
            <a:r>
              <a:rPr lang="en-US" sz="2800" dirty="0" err="1" smtClean="0"/>
              <a:t>nur</a:t>
            </a:r>
            <a:r>
              <a:rPr lang="en-US" sz="2800" dirty="0" smtClean="0"/>
              <a:t> die Lehrer </a:t>
            </a:r>
            <a:r>
              <a:rPr lang="en-US" sz="2800" dirty="0" err="1" smtClean="0"/>
              <a:t>schreiben</a:t>
            </a:r>
            <a:r>
              <a:rPr lang="en-US" sz="2800" smtClean="0"/>
              <a:t> </a:t>
            </a:r>
            <a:r>
              <a:rPr lang="de-DE" sz="2800" smtClean="0"/>
              <a:t> </a:t>
            </a:r>
            <a:r>
              <a:rPr lang="de-DE" sz="2800" dirty="0" smtClean="0"/>
              <a:t>ein Wunsch, ein Vorschlag </a:t>
            </a:r>
            <a:r>
              <a:rPr lang="el-GR" sz="2800" dirty="0" smtClean="0"/>
              <a:t>,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Ankündigung</a:t>
            </a:r>
            <a:r>
              <a:rPr lang="en-US" sz="2800" dirty="0" smtClean="0"/>
              <a:t> </a:t>
            </a:r>
            <a:r>
              <a:rPr lang="de-DE" sz="2800" dirty="0" smtClean="0"/>
              <a:t>usw</a:t>
            </a:r>
            <a:r>
              <a:rPr lang="de-DE" sz="2800" dirty="0" smtClean="0"/>
              <a:t>.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56895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405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7638"/>
          </a:xfrm>
        </p:spPr>
        <p:txBody>
          <a:bodyPr>
            <a:normAutofit/>
          </a:bodyPr>
          <a:lstStyle/>
          <a:p>
            <a:r>
              <a:rPr lang="de-DE" sz="2000" dirty="0" smtClean="0"/>
              <a:t>Sehen Sie, bitte,  im horizontalen Menü die Registerkarte Seiten. Ich habe dort bereits eine Seite erstellt mit den Titel : Über unsere Schulen </a:t>
            </a:r>
            <a:endParaRPr lang="el-GR" sz="20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0" y="1556792"/>
            <a:ext cx="8918596" cy="5184576"/>
          </a:xfrm>
        </p:spPr>
      </p:pic>
    </p:spTree>
    <p:extLst>
      <p:ext uri="{BB962C8B-B14F-4D97-AF65-F5344CB8AC3E}">
        <p14:creationId xmlns:p14="http://schemas.microsoft.com/office/powerpoint/2010/main" val="181226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Sie Können eine neue Seite erstellen mit den </a:t>
            </a:r>
            <a:r>
              <a:rPr lang="de-DE" sz="2000" dirty="0" err="1" smtClean="0"/>
              <a:t>titel</a:t>
            </a:r>
            <a:r>
              <a:rPr lang="de-DE" sz="2000" dirty="0" smtClean="0"/>
              <a:t> </a:t>
            </a:r>
            <a:r>
              <a:rPr lang="de-DE" sz="2000" dirty="0" err="1" smtClean="0"/>
              <a:t>z.B</a:t>
            </a:r>
            <a:r>
              <a:rPr lang="de-DE" sz="2000" dirty="0" smtClean="0"/>
              <a:t>: Türkei: Unsere Schule.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(</a:t>
            </a:r>
            <a:r>
              <a:rPr lang="en-US" sz="2000" dirty="0" err="1" smtClean="0"/>
              <a:t>Hinzufuegen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Unterseite</a:t>
            </a:r>
            <a:r>
              <a:rPr lang="en-US" sz="2000" dirty="0" smtClean="0"/>
              <a:t> von : </a:t>
            </a:r>
            <a:r>
              <a:rPr lang="en-US" sz="2000" dirty="0" err="1" smtClean="0"/>
              <a:t>Ueber</a:t>
            </a:r>
            <a:r>
              <a:rPr lang="en-US" sz="2000" dirty="0" smtClean="0"/>
              <a:t> </a:t>
            </a:r>
            <a:r>
              <a:rPr lang="en-US" sz="2000" dirty="0" err="1" smtClean="0"/>
              <a:t>unsere</a:t>
            </a:r>
            <a:r>
              <a:rPr lang="en-US" sz="2000" dirty="0" smtClean="0"/>
              <a:t> </a:t>
            </a:r>
            <a:r>
              <a:rPr lang="en-US" sz="2000" dirty="0" err="1" smtClean="0"/>
              <a:t>Schulen</a:t>
            </a:r>
            <a:r>
              <a:rPr lang="en-US" sz="2000" dirty="0" smtClean="0"/>
              <a:t> .</a:t>
            </a:r>
            <a:r>
              <a:rPr lang="de-DE" sz="2000" dirty="0" smtClean="0"/>
              <a:t> </a:t>
            </a:r>
            <a:endParaRPr lang="el-GR" sz="20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712469"/>
            <a:ext cx="8291512" cy="4628449"/>
          </a:xfrm>
        </p:spPr>
      </p:pic>
    </p:spTree>
    <p:extLst>
      <p:ext uri="{BB962C8B-B14F-4D97-AF65-F5344CB8AC3E}">
        <p14:creationId xmlns:p14="http://schemas.microsoft.com/office/powerpoint/2010/main" val="222881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Ihre Präsentationen, Bilder, Videos, die Sie auf der Seite verwenden, werden im Menü </a:t>
            </a:r>
            <a:r>
              <a:rPr lang="de-DE" sz="2800" u="sng" dirty="0" smtClean="0"/>
              <a:t>Materialien</a:t>
            </a:r>
            <a:r>
              <a:rPr lang="de-DE" sz="2800" dirty="0" smtClean="0"/>
              <a:t> gespeichert</a:t>
            </a:r>
            <a:endParaRPr lang="el-GR" sz="28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484784"/>
            <a:ext cx="8362950" cy="5039274"/>
          </a:xfrm>
        </p:spPr>
      </p:pic>
    </p:spTree>
    <p:extLst>
      <p:ext uri="{BB962C8B-B14F-4D97-AF65-F5344CB8AC3E}">
        <p14:creationId xmlns:p14="http://schemas.microsoft.com/office/powerpoint/2010/main" val="240439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Picture 2" descr="C:\Users\user\Desktop\Χωρίς τίτλο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4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168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Χωρίς τίτλο1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schreibe ich auf eine Seite?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2881"/>
            <a:ext cx="8964488" cy="5562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42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579296" cy="86409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Ich drücke auf den Bleistift und schreibe</a:t>
            </a:r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78" y="1268760"/>
            <a:ext cx="9175878" cy="5589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Βέλος προς τα κάτω 3"/>
          <p:cNvSpPr/>
          <p:nvPr/>
        </p:nvSpPr>
        <p:spPr>
          <a:xfrm rot="2664086">
            <a:off x="6411472" y="89436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979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-32985" y="188640"/>
            <a:ext cx="8686800" cy="1143000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Vorsicht:</a:t>
            </a:r>
            <a:r>
              <a:rPr lang="de-DE" sz="3600" dirty="0" smtClean="0"/>
              <a:t> Am  Ende,  nach der Eingabe Klicken Sie auf „ </a:t>
            </a:r>
            <a:r>
              <a:rPr lang="de-DE" sz="3600" dirty="0" smtClean="0">
                <a:solidFill>
                  <a:srgbClr val="FF0000"/>
                </a:solidFill>
              </a:rPr>
              <a:t>Änderungen sichern</a:t>
            </a:r>
            <a:r>
              <a:rPr lang="de-DE" sz="3600" dirty="0" smtClean="0"/>
              <a:t>“, Unten links</a:t>
            </a:r>
            <a:endParaRPr lang="el-GR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Βέλος προς τα κάτω 3"/>
          <p:cNvSpPr/>
          <p:nvPr/>
        </p:nvSpPr>
        <p:spPr>
          <a:xfrm rot="1730923">
            <a:off x="2466041" y="518784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34899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125</Words>
  <Application>Microsoft Office PowerPoint</Application>
  <PresentationFormat>Προβολή στην οθόνη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"Seite  erstellen über unsere Schule und unsere Stadt/ Landschaft.“  auf Twinspace </vt:lpstr>
      <vt:lpstr>Sehen Sie, bitte,  im horizontalen Menü die Registerkarte Seiten. Ich habe dort bereits eine Seite erstellt mit den Titel : Über unsere Schulen </vt:lpstr>
      <vt:lpstr>Sie Können eine neue Seite erstellen mit den titel z.B: Türkei: Unsere Schule. (Hinzufuegen als Unterseite von : Ueber unsere Schulen . </vt:lpstr>
      <vt:lpstr>Ihre Präsentationen, Bilder, Videos, die Sie auf der Seite verwenden, werden im Menü Materialien gespeichert</vt:lpstr>
      <vt:lpstr>Παρουσίαση του PowerPoint</vt:lpstr>
      <vt:lpstr>Παρουσίαση του PowerPoint</vt:lpstr>
      <vt:lpstr>Wie schreibe ich auf eine Seite?</vt:lpstr>
      <vt:lpstr>Ich drücke auf den Bleistift und schreibe</vt:lpstr>
      <vt:lpstr>Vorsicht: Am  Ende,  nach der Eingabe Klicken Sie auf „ Änderungen sichern“, Unten links</vt:lpstr>
      <vt:lpstr>Auf Startseite,  können wir einen neuen Post hinzufügen </vt:lpstr>
      <vt:lpstr>Was fuer Post? Etwas von der  Aktualität z.B. ein Foto, ein Video ein Foto, ein Video von einem unserer Treffen etc. </vt:lpstr>
      <vt:lpstr>Wir können/müssen  auf like(Gefällt mir) klicken, Kommentare  wie in der Wand von fb  </vt:lpstr>
      <vt:lpstr>Auf Pinnwand  für Lehrkräfte , nur die Lehrer schreiben  ein Wunsch, ein Vorschlag , eine Ankündigung usw.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9</cp:revision>
  <dcterms:created xsi:type="dcterms:W3CDTF">2020-10-12T14:48:50Z</dcterms:created>
  <dcterms:modified xsi:type="dcterms:W3CDTF">2020-10-12T16:12:03Z</dcterms:modified>
</cp:coreProperties>
</file>