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58" r:id="rId6"/>
    <p:sldId id="267" r:id="rId7"/>
    <p:sldId id="262" r:id="rId8"/>
    <p:sldId id="260" r:id="rId9"/>
    <p:sldId id="270" r:id="rId10"/>
    <p:sldId id="266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C7AD-AC1A-4F55-8F28-274497153D1B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19126-9C04-406D-A331-A527EA80A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0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,</a:t>
            </a:r>
          </a:p>
          <a:p>
            <a:r>
              <a:rPr lang="tr-TR" dirty="0"/>
              <a:t>,</a:t>
            </a:r>
          </a:p>
          <a:p>
            <a:r>
              <a:rPr lang="tr-TR" dirty="0"/>
              <a:t>,</a:t>
            </a:r>
          </a:p>
          <a:p>
            <a:r>
              <a:rPr lang="tr-TR" dirty="0"/>
              <a:t>,</a:t>
            </a:r>
          </a:p>
          <a:p>
            <a:r>
              <a:rPr lang="tr-TR" dirty="0"/>
              <a:t>,</a:t>
            </a:r>
          </a:p>
          <a:p>
            <a:r>
              <a:rPr lang="tr-TR" dirty="0"/>
              <a:t>,,</a:t>
            </a:r>
          </a:p>
          <a:p>
            <a:r>
              <a:rPr lang="tr-TR" dirty="0"/>
              <a:t>,</a:t>
            </a:r>
          </a:p>
          <a:p>
            <a:endParaRPr lang="tr-TR" dirty="0"/>
          </a:p>
          <a:p>
            <a:r>
              <a:rPr lang="tr-TR" dirty="0"/>
              <a:t>,,</a:t>
            </a:r>
          </a:p>
          <a:p>
            <a:r>
              <a:rPr lang="tr-TR" dirty="0"/>
              <a:t>6+</a:t>
            </a:r>
          </a:p>
          <a:p>
            <a:r>
              <a:rPr lang="tr-TR" dirty="0"/>
              <a:t>+</a:t>
            </a:r>
          </a:p>
          <a:p>
            <a:r>
              <a:rPr lang="tr-TR" dirty="0"/>
              <a:t>+-6+-6+32</a:t>
            </a:r>
          </a:p>
          <a:p>
            <a:r>
              <a:rPr lang="tr-TR" dirty="0"/>
              <a:t>+663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19126-9C04-406D-A331-A527EA80AD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95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13B6FB-489B-4427-91B4-C9FD3CBF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13B09C62-674B-4C77-8D02-E763DE41A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92EFA69-4508-400B-937C-C0900A41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87C630D-4E50-43C4-97BC-5B0E7F65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C724F2B-F398-4184-8B53-1E771EFE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7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49F21F-7A74-4346-ABEF-821EBA83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A75B067-8C1A-4397-A383-C9C2D7A8C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81C9270-0D93-447A-A6D5-422C131E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2C79ACA-D7D2-42C9-9AEB-D01FD179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E57ADFA-0007-470E-AD97-74F2549B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3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3F1528A0-CC9E-4EC4-815D-0ED3F6205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F789B315-630A-4618-BDA7-4FEAD617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20C3000-035B-4AEE-BF48-F93CCB7C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97E62AA-3F96-49ED-8BB3-9F157303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F27311A-6106-4A93-BDC9-04CB2AEC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63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0D0B904-1AD0-4518-8020-04E870BD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6CBC2A-7C06-4FE3-AEA2-0119C31D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53934AD-3E35-4EBC-9FB9-290A03F4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4ECA23F-E954-4491-A3D7-8A80D7E1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C35379F-B9B8-4E0E-AC56-3F4C3F23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1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9E94855-85F6-46F3-BF68-9821989B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4D60952-CB9C-4F31-BB7D-923BB919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B7DD3EF-458C-4850-9A5F-43182019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832305C-8E97-4880-9ACA-C2EFA6F2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E13D8A1-A2EB-4820-ABD0-0F903611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78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E91643-6F68-4F80-8E73-9B308C48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C8AF63-AABC-4E32-84C0-AC1F545E5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1C10E38-887F-455F-9142-9BBF044A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802D12A-17D0-446A-8121-7548E9A5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43E7796-3761-4D6F-A593-448B5943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1D09592-9139-4989-BB7B-5D3EA172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4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94AFD7F-6226-42D6-91D4-4F2AA3FC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73A63A1-463C-448A-B271-BA82FF8E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FA3D620-02C3-4B0B-92C3-D85161BA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B897425B-82C4-4959-8746-004185475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7648F3B0-6466-4717-9ED9-C5AA47F69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3393CFD7-E724-481D-A4F8-6CC734E6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611D485-C34A-4C9B-BD68-961B3582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EFD99AC-65AE-41AA-9EE1-EB789C8F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06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FD3A5C2-19D8-47BD-B4FF-310ECD12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A7010E0E-FC77-4A58-95C6-BF7C0B0F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B3032C18-72D4-49F1-BA12-6067640E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17E5BAEF-7F0F-4616-A881-BA0BF87F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68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79EE96B7-1E27-4675-BE19-FA914136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56D2BEA-5CC2-415F-AC63-57E81B03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118D5BC-96CA-4476-A39E-D0738467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3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9618FF-8B5E-4E10-B578-3C2A2794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BA8072-14BE-41FA-96AF-4013495C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C317CD9-5B69-4588-AD17-1615C1DA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3A2B133-D56B-4AD4-8F35-C4E89F19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6406908-CB1F-42B2-B928-DCF1F981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90F4593-50AD-476A-AE6E-1D1D2BED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46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D938C0D-06D0-41BB-BE93-11D78385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99440681-8CF7-4898-8C22-5E41D7C2F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F0D9091-F00A-4DAF-82AF-9366D4A5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582EE86-5894-489B-B24B-A5DF8A23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AC5F4CE-5AD4-491B-991A-AA2D6AF4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79D0A972-69C5-442C-8E55-B668E582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5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86C729FC-A187-4DC6-B5AA-1DDBB7DE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599D688-33D0-44D2-8A9B-C2ADD419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03443D7-A297-48FF-8813-D7C53A8E7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6699-9F77-4DE7-AE23-D3C0C6FB646E}" type="datetimeFigureOut">
              <a:rPr lang="tr-TR" smtClean="0"/>
              <a:t>28.05.2022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55BA0DD-55AB-4006-932A-BB8F43898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D8880FE-246A-479B-89C4-9D6304EC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34A2-8049-4FED-8184-79AEF0519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7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4BFCCA4-109C-4B21-816E-144FE75C3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7F26D1-A4C0-41AC-9C46-98E18BBAF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18" y="643465"/>
            <a:ext cx="3895359" cy="18466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/>
              <a:t>Müll im Essen, Essen im Müll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0059B5C0-FEC8-4370-AF45-02E3AEF6F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69440AC-0E47-4AE7-BDB7-A83F6C74C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807167"/>
            <a:ext cx="3895522" cy="3386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Özel Antalya </a:t>
            </a:r>
            <a:r>
              <a:rPr lang="en-US" sz="2200" dirty="0" err="1"/>
              <a:t>Bahçeşehir</a:t>
            </a:r>
            <a:r>
              <a:rPr lang="en-US" sz="2200" dirty="0"/>
              <a:t> Anadolu </a:t>
            </a:r>
            <a:r>
              <a:rPr lang="en-US" sz="2200" dirty="0" err="1"/>
              <a:t>Lisesi</a:t>
            </a:r>
            <a:endParaRPr lang="tr-TR" sz="2200" dirty="0"/>
          </a:p>
          <a:p>
            <a:endParaRPr lang="en-US" sz="2200" dirty="0"/>
          </a:p>
          <a:p>
            <a:r>
              <a:rPr lang="en-US" sz="2200" dirty="0" err="1"/>
              <a:t>Gülbahar</a:t>
            </a:r>
            <a:r>
              <a:rPr lang="en-US" sz="2200" dirty="0"/>
              <a:t> </a:t>
            </a:r>
            <a:r>
              <a:rPr lang="en-US" sz="2200" dirty="0" err="1"/>
              <a:t>Ersoyol</a:t>
            </a:r>
            <a:r>
              <a:rPr lang="en-US" sz="2200" dirty="0"/>
              <a:t> - Lara </a:t>
            </a:r>
            <a:r>
              <a:rPr lang="en-US" sz="2200" dirty="0" err="1"/>
              <a:t>Yıldırım</a:t>
            </a:r>
            <a:endParaRPr lang="en-US" sz="2200" dirty="0"/>
          </a:p>
          <a:p>
            <a:r>
              <a:rPr lang="en-US" sz="2200" dirty="0"/>
              <a:t>Selim </a:t>
            </a:r>
            <a:r>
              <a:rPr lang="en-US" sz="2200" dirty="0" err="1"/>
              <a:t>Kutlu</a:t>
            </a:r>
            <a:r>
              <a:rPr lang="en-US" sz="2200" dirty="0"/>
              <a:t> - Pars </a:t>
            </a:r>
            <a:r>
              <a:rPr lang="en-US" sz="2200" dirty="0" err="1"/>
              <a:t>Yönter</a:t>
            </a:r>
            <a:endParaRPr lang="en-US" sz="2200" dirty="0"/>
          </a:p>
          <a:p>
            <a:r>
              <a:rPr lang="en-US" sz="2200" dirty="0" err="1"/>
              <a:t>Yağmur</a:t>
            </a:r>
            <a:r>
              <a:rPr lang="en-US" sz="2200" dirty="0"/>
              <a:t> </a:t>
            </a:r>
            <a:r>
              <a:rPr lang="en-US" sz="2200" dirty="0" err="1"/>
              <a:t>Yılmaz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Mehmet Ümit Duran</a:t>
            </a:r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AD5F44FB-9FD3-49BF-AC93-DEC364935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319297"/>
            <a:ext cx="3099816" cy="314702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3EBC9BE-1625-4816-A148-669D9EFD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88" y="941697"/>
            <a:ext cx="3785616" cy="1088364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D86E5F99-022D-4B98-8141-54FB1F56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4176955"/>
            <a:ext cx="3099816" cy="16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AHÇEŞEHİR KOLEJİ Logo Vector (.PDF) Free Download">
            <a:extLst>
              <a:ext uri="{FF2B5EF4-FFF2-40B4-BE49-F238E27FC236}">
                <a16:creationId xmlns:a16="http://schemas.microsoft.com/office/drawing/2014/main" xmlns="" id="{777346C3-1C26-4A15-B709-498231B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3043179"/>
            <a:ext cx="3785616" cy="30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336D8F87-1348-6DE1-F9D2-04FDCC0E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Kirschentee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0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Kirschentee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İçerik Yer Tutucusu 4">
            <a:extLst>
              <a:ext uri="{FF2B5EF4-FFF2-40B4-BE49-F238E27FC236}">
                <a16:creationId xmlns:a16="http://schemas.microsoft.com/office/drawing/2014/main" xmlns="" id="{58E9F0DC-803B-23CA-999B-1EA3CD26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dirty="0" err="1"/>
              <a:t>Sobald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Kirschen</a:t>
            </a:r>
            <a:r>
              <a:rPr lang="tr-TR" sz="3000" dirty="0"/>
              <a:t> </a:t>
            </a:r>
            <a:r>
              <a:rPr lang="tr-TR" sz="3000" dirty="0" err="1"/>
              <a:t>auf</a:t>
            </a:r>
            <a:r>
              <a:rPr lang="tr-TR" sz="3000" dirty="0"/>
              <a:t> den </a:t>
            </a:r>
            <a:r>
              <a:rPr lang="tr-TR" sz="3000" dirty="0" err="1"/>
              <a:t>Markt</a:t>
            </a:r>
            <a:r>
              <a:rPr lang="tr-TR" sz="3000" dirty="0"/>
              <a:t> </a:t>
            </a:r>
            <a:r>
              <a:rPr lang="tr-TR" sz="3000" dirty="0" err="1"/>
              <a:t>kommen</a:t>
            </a:r>
            <a:r>
              <a:rPr lang="tr-TR" sz="3000" dirty="0"/>
              <a:t>, </a:t>
            </a:r>
            <a:r>
              <a:rPr lang="tr-TR" sz="3000" dirty="0" err="1"/>
              <a:t>wirft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Kirschstiele</a:t>
            </a:r>
            <a:r>
              <a:rPr lang="tr-TR" sz="3000" dirty="0"/>
              <a:t> </a:t>
            </a:r>
            <a:r>
              <a:rPr lang="tr-TR" sz="3000" dirty="0" err="1"/>
              <a:t>nicht</a:t>
            </a:r>
            <a:r>
              <a:rPr lang="tr-TR" sz="3000" dirty="0"/>
              <a:t> </a:t>
            </a:r>
            <a:r>
              <a:rPr lang="tr-TR" sz="3000" dirty="0" err="1"/>
              <a:t>weg</a:t>
            </a:r>
            <a:r>
              <a:rPr lang="tr-TR" sz="3000" dirty="0"/>
              <a:t>.</a:t>
            </a:r>
          </a:p>
          <a:p>
            <a:pPr marL="0" indent="0">
              <a:buNone/>
            </a:pPr>
            <a:endParaRPr lang="tr-TR" sz="3000" dirty="0"/>
          </a:p>
          <a:p>
            <a:pPr marL="0" indent="0">
              <a:buNone/>
            </a:pPr>
            <a:r>
              <a:rPr lang="tr-TR" sz="3000" dirty="0"/>
              <a:t>Man </a:t>
            </a:r>
            <a:r>
              <a:rPr lang="tr-TR" sz="3000" dirty="0" err="1"/>
              <a:t>sammelt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lässt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trocknen</a:t>
            </a:r>
            <a:r>
              <a:rPr lang="tr-TR" sz="3000" dirty="0"/>
              <a:t>. </a:t>
            </a:r>
            <a:r>
              <a:rPr lang="tr-TR" sz="3000" dirty="0" err="1"/>
              <a:t>Danach</a:t>
            </a:r>
            <a:r>
              <a:rPr lang="tr-TR" sz="3000" dirty="0"/>
              <a:t> </a:t>
            </a:r>
            <a:r>
              <a:rPr lang="tr-TR" sz="3000" dirty="0" err="1"/>
              <a:t>kocht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Kirschstiele</a:t>
            </a:r>
            <a:r>
              <a:rPr lang="tr-TR" sz="3000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5CBB002F-7E13-23D6-D597-C09F536C7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247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Kirschentee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İçerik Yer Tutucusu 4">
            <a:extLst>
              <a:ext uri="{FF2B5EF4-FFF2-40B4-BE49-F238E27FC236}">
                <a16:creationId xmlns:a16="http://schemas.microsoft.com/office/drawing/2014/main" xmlns="" id="{58E9F0DC-803B-23CA-999B-1EA3CD26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 err="1"/>
              <a:t>Was</a:t>
            </a:r>
            <a:r>
              <a:rPr lang="tr-TR" sz="3000" dirty="0"/>
              <a:t> </a:t>
            </a:r>
            <a:r>
              <a:rPr lang="tr-TR" sz="3000" dirty="0" err="1"/>
              <a:t>raus</a:t>
            </a:r>
            <a:r>
              <a:rPr lang="tr-TR" sz="3000" dirty="0"/>
              <a:t> </a:t>
            </a:r>
            <a:r>
              <a:rPr lang="tr-TR" sz="3000" dirty="0" err="1"/>
              <a:t>kommt</a:t>
            </a:r>
            <a:r>
              <a:rPr lang="tr-TR" sz="3000" dirty="0"/>
              <a:t>, </a:t>
            </a: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trinkt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dann</a:t>
            </a:r>
            <a:r>
              <a:rPr lang="tr-TR" sz="3000" dirty="0"/>
              <a:t> </a:t>
            </a:r>
            <a:r>
              <a:rPr lang="tr-TR" sz="3000" dirty="0" err="1"/>
              <a:t>als</a:t>
            </a:r>
            <a:r>
              <a:rPr lang="tr-TR" sz="3000" dirty="0"/>
              <a:t> </a:t>
            </a:r>
            <a:r>
              <a:rPr lang="tr-TR" sz="3000" dirty="0" err="1"/>
              <a:t>Tee</a:t>
            </a:r>
            <a:r>
              <a:rPr lang="tr-TR" sz="3000" dirty="0"/>
              <a:t>.</a:t>
            </a:r>
          </a:p>
          <a:p>
            <a:pPr marL="0" indent="0">
              <a:buNone/>
            </a:pPr>
            <a:endParaRPr lang="tr-TR" sz="3000" dirty="0"/>
          </a:p>
          <a:p>
            <a:pPr marL="0" indent="0">
              <a:buNone/>
            </a:pPr>
            <a:r>
              <a:rPr lang="tr-TR" sz="3000" dirty="0" err="1"/>
              <a:t>Dieser</a:t>
            </a:r>
            <a:r>
              <a:rPr lang="tr-TR" sz="3000" dirty="0"/>
              <a:t> </a:t>
            </a:r>
            <a:r>
              <a:rPr lang="tr-TR" sz="3000" dirty="0" err="1"/>
              <a:t>Tee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gesund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stärkt</a:t>
            </a:r>
            <a:r>
              <a:rPr lang="tr-TR" sz="3000" dirty="0"/>
              <a:t> </a:t>
            </a: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Immunsystem</a:t>
            </a:r>
            <a:r>
              <a:rPr lang="tr-TR" sz="3000" dirty="0"/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7E7A45A-6F2B-077D-6F16-FAECFC85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868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FDA47BC-3069-47F5-8257-24B3B1F76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BAHÇEŞEHİR KOLEJİ Logo Vector (.PDF) Free Download">
            <a:extLst>
              <a:ext uri="{FF2B5EF4-FFF2-40B4-BE49-F238E27FC236}">
                <a16:creationId xmlns:a16="http://schemas.microsoft.com/office/drawing/2014/main" xmlns="" id="{777346C3-1C26-4A15-B709-498231B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1229546"/>
            <a:ext cx="2648371" cy="215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E95D8F-9825-4222-8846-E3461598C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7F26D1-A4C0-41AC-9C46-98E18BBAF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tr-TR" sz="5400">
                <a:solidFill>
                  <a:srgbClr val="FFFFFF"/>
                </a:solidFill>
              </a:rPr>
              <a:t>Danke Schön </a:t>
            </a:r>
            <a:r>
              <a:rPr lang="tr-TR" sz="540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tr-TR" sz="5400">
              <a:solidFill>
                <a:srgbClr val="FFFFFF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3EBC9BE-1625-4816-A148-669D9EFD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924250"/>
            <a:ext cx="2659472" cy="764598"/>
          </a:xfrm>
          <a:prstGeom prst="rect">
            <a:avLst/>
          </a:prstGeom>
        </p:spPr>
      </p:pic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AD5F44FB-9FD3-49BF-AC93-DEC364935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43" y="963059"/>
            <a:ext cx="2646677" cy="26869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42B920A-73AD-402A-8EEF-B88E1A93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0C9EB70-BC82-414A-BF8D-AD7FC672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D86E5F99-022D-4B98-8141-54FB1F56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1630345"/>
            <a:ext cx="2648372" cy="13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217665F-0036-444A-8D4A-33AF36A36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8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rtakal Reçeli – Yemek Tarifleri | Güzellik Bakım | Sağlık ve Yaşam">
            <a:extLst>
              <a:ext uri="{FF2B5EF4-FFF2-40B4-BE49-F238E27FC236}">
                <a16:creationId xmlns:a16="http://schemas.microsoft.com/office/drawing/2014/main" xmlns="" id="{30A4BE79-7F57-429A-8340-5DD7E6471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480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5000" b="1" dirty="0" err="1"/>
              <a:t>Orangen-marmelade</a:t>
            </a:r>
            <a:endParaRPr lang="tr-TR" sz="5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9FBAB6-678E-4C9A-85F7-9D0EEE2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2630152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eine</a:t>
            </a:r>
            <a:r>
              <a:rPr lang="tr-TR" sz="3000" dirty="0"/>
              <a:t> </a:t>
            </a:r>
            <a:r>
              <a:rPr lang="tr-TR" sz="3000" dirty="0" err="1"/>
              <a:t>Orangenmarmelade</a:t>
            </a:r>
            <a:r>
              <a:rPr lang="tr-TR" sz="3000" dirty="0"/>
              <a:t>.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besonders</a:t>
            </a:r>
            <a:r>
              <a:rPr lang="tr-TR" sz="3000" dirty="0"/>
              <a:t> an der </a:t>
            </a:r>
            <a:r>
              <a:rPr lang="tr-TR" sz="3000" dirty="0" err="1"/>
              <a:t>Mittellmeerregion</a:t>
            </a:r>
            <a:r>
              <a:rPr lang="tr-TR" sz="3000" dirty="0"/>
              <a:t>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beliebt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78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C7DE07D-56DA-47DB-B3C8-625078C59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0" r="732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5000" b="1" dirty="0" err="1"/>
              <a:t>Orangen-marmelade</a:t>
            </a:r>
            <a:endParaRPr lang="tr-TR" sz="5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9FBAB6-678E-4C9A-85F7-9D0EEE2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160824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500" dirty="0" err="1"/>
              <a:t>Die</a:t>
            </a:r>
            <a:r>
              <a:rPr lang="tr-TR" sz="2500" dirty="0"/>
              <a:t> </a:t>
            </a:r>
            <a:r>
              <a:rPr lang="tr-TR" sz="2500" dirty="0" err="1"/>
              <a:t>Schalen</a:t>
            </a:r>
            <a:r>
              <a:rPr lang="tr-TR" sz="2500" dirty="0"/>
              <a:t> der </a:t>
            </a:r>
            <a:r>
              <a:rPr lang="tr-TR" sz="2500" dirty="0" err="1"/>
              <a:t>Orangen</a:t>
            </a:r>
            <a:r>
              <a:rPr lang="tr-TR" sz="2500" dirty="0"/>
              <a:t> </a:t>
            </a:r>
            <a:r>
              <a:rPr lang="tr-TR" sz="2500" dirty="0" err="1"/>
              <a:t>wirft</a:t>
            </a:r>
            <a:r>
              <a:rPr lang="tr-TR" sz="2500" dirty="0"/>
              <a:t> </a:t>
            </a:r>
            <a:r>
              <a:rPr lang="tr-TR" sz="2500" dirty="0" err="1"/>
              <a:t>man</a:t>
            </a:r>
            <a:r>
              <a:rPr lang="tr-TR" sz="2500" dirty="0"/>
              <a:t> </a:t>
            </a:r>
            <a:r>
              <a:rPr lang="tr-TR" sz="2500" dirty="0" err="1"/>
              <a:t>nicht</a:t>
            </a:r>
            <a:r>
              <a:rPr lang="tr-TR" sz="2500" dirty="0"/>
              <a:t> </a:t>
            </a:r>
            <a:r>
              <a:rPr lang="tr-TR" sz="2500" dirty="0" err="1"/>
              <a:t>weg</a:t>
            </a:r>
            <a:r>
              <a:rPr lang="tr-TR" sz="2500" dirty="0"/>
              <a:t>. </a:t>
            </a:r>
          </a:p>
          <a:p>
            <a:pPr marL="0" indent="0" algn="ctr">
              <a:buNone/>
            </a:pPr>
            <a:endParaRPr lang="tr-TR" sz="2500" dirty="0"/>
          </a:p>
          <a:p>
            <a:pPr marL="0" indent="0" algn="ctr">
              <a:buNone/>
            </a:pPr>
            <a:r>
              <a:rPr lang="tr-TR" sz="2500" dirty="0"/>
              <a:t>Man </a:t>
            </a:r>
            <a:r>
              <a:rPr lang="tr-TR" sz="2500" dirty="0" err="1"/>
              <a:t>sammelt</a:t>
            </a:r>
            <a:r>
              <a:rPr lang="tr-TR" sz="2500" dirty="0"/>
              <a:t> </a:t>
            </a:r>
            <a:r>
              <a:rPr lang="tr-TR" sz="2500" dirty="0" err="1"/>
              <a:t>sie</a:t>
            </a:r>
            <a:r>
              <a:rPr lang="tr-TR" sz="2500" dirty="0"/>
              <a:t>, </a:t>
            </a:r>
            <a:r>
              <a:rPr lang="tr-TR" sz="2500" dirty="0" err="1"/>
              <a:t>schneidet</a:t>
            </a:r>
            <a:r>
              <a:rPr lang="tr-TR" sz="2500" dirty="0"/>
              <a:t> </a:t>
            </a:r>
            <a:r>
              <a:rPr lang="tr-TR" sz="2500" dirty="0" err="1"/>
              <a:t>sie</a:t>
            </a:r>
            <a:r>
              <a:rPr lang="tr-TR" sz="2500" dirty="0"/>
              <a:t> </a:t>
            </a:r>
            <a:r>
              <a:rPr lang="tr-TR" sz="2500" dirty="0" err="1"/>
              <a:t>dann</a:t>
            </a:r>
            <a:r>
              <a:rPr lang="tr-TR" sz="2500" dirty="0"/>
              <a:t> in </a:t>
            </a:r>
            <a:r>
              <a:rPr lang="tr-TR" sz="2500" dirty="0" err="1"/>
              <a:t>kleine</a:t>
            </a:r>
            <a:r>
              <a:rPr lang="tr-TR" sz="2500" dirty="0"/>
              <a:t> </a:t>
            </a:r>
            <a:r>
              <a:rPr lang="tr-TR" sz="2500" dirty="0" err="1"/>
              <a:t>Teile</a:t>
            </a:r>
            <a:r>
              <a:rPr lang="tr-TR" sz="2500" dirty="0"/>
              <a:t> </a:t>
            </a:r>
            <a:r>
              <a:rPr lang="tr-TR" sz="2500" dirty="0" err="1"/>
              <a:t>und</a:t>
            </a:r>
            <a:r>
              <a:rPr lang="tr-TR" sz="2500" dirty="0"/>
              <a:t> </a:t>
            </a:r>
            <a:r>
              <a:rPr lang="tr-TR" sz="2500" dirty="0" err="1"/>
              <a:t>kocht</a:t>
            </a:r>
            <a:r>
              <a:rPr lang="tr-TR" sz="2500" dirty="0"/>
              <a:t> </a:t>
            </a:r>
            <a:r>
              <a:rPr lang="tr-TR" sz="2500" dirty="0" err="1"/>
              <a:t>sie</a:t>
            </a:r>
            <a:r>
              <a:rPr lang="tr-TR" sz="2500" dirty="0"/>
              <a:t> in </a:t>
            </a:r>
            <a:r>
              <a:rPr lang="tr-TR" sz="2500" dirty="0" err="1"/>
              <a:t>einem</a:t>
            </a:r>
            <a:r>
              <a:rPr lang="tr-TR" sz="2500" dirty="0"/>
              <a:t> </a:t>
            </a:r>
            <a:r>
              <a:rPr lang="tr-TR" sz="2500" dirty="0" err="1"/>
              <a:t>Topf</a:t>
            </a:r>
            <a:r>
              <a:rPr lang="tr-TR" sz="2500" dirty="0"/>
              <a:t>. </a:t>
            </a:r>
          </a:p>
          <a:p>
            <a:pPr marL="0" indent="0" algn="ctr">
              <a:buNone/>
            </a:pPr>
            <a:endParaRPr lang="tr-TR" sz="2500" dirty="0"/>
          </a:p>
          <a:p>
            <a:pPr marL="0" indent="0" algn="ctr">
              <a:buNone/>
            </a:pPr>
            <a:r>
              <a:rPr lang="tr-TR" sz="2500" dirty="0" err="1"/>
              <a:t>Vor</a:t>
            </a:r>
            <a:r>
              <a:rPr lang="tr-TR" sz="2500" dirty="0"/>
              <a:t> dem </a:t>
            </a:r>
            <a:r>
              <a:rPr lang="tr-TR" sz="2500" dirty="0" err="1"/>
              <a:t>Kochen</a:t>
            </a:r>
            <a:r>
              <a:rPr lang="tr-TR" sz="2500" dirty="0"/>
              <a:t> </a:t>
            </a:r>
            <a:r>
              <a:rPr lang="tr-TR" sz="2500" dirty="0" err="1"/>
              <a:t>kommt</a:t>
            </a:r>
            <a:r>
              <a:rPr lang="tr-TR" sz="2500" dirty="0"/>
              <a:t> da </a:t>
            </a:r>
            <a:r>
              <a:rPr lang="tr-TR" sz="2500" dirty="0" err="1"/>
              <a:t>noch</a:t>
            </a:r>
            <a:r>
              <a:rPr lang="tr-TR" sz="2500" dirty="0"/>
              <a:t> </a:t>
            </a:r>
            <a:r>
              <a:rPr lang="tr-TR" sz="2500" dirty="0" err="1"/>
              <a:t>etwas</a:t>
            </a:r>
            <a:r>
              <a:rPr lang="tr-TR" sz="2500" dirty="0"/>
              <a:t> </a:t>
            </a:r>
            <a:r>
              <a:rPr lang="tr-TR" sz="2500" dirty="0" err="1"/>
              <a:t>Zucker</a:t>
            </a:r>
            <a:r>
              <a:rPr lang="tr-TR" sz="2500" dirty="0"/>
              <a:t> </a:t>
            </a:r>
            <a:r>
              <a:rPr lang="tr-TR" sz="2500" dirty="0" err="1"/>
              <a:t>drauf</a:t>
            </a:r>
            <a:r>
              <a:rPr lang="tr-TR" sz="2500" dirty="0"/>
              <a:t>. </a:t>
            </a:r>
            <a:r>
              <a:rPr lang="tr-TR" sz="2500" dirty="0" err="1"/>
              <a:t>Damit</a:t>
            </a:r>
            <a:r>
              <a:rPr lang="tr-TR" sz="2500" dirty="0"/>
              <a:t> </a:t>
            </a:r>
            <a:r>
              <a:rPr lang="tr-TR" sz="2500" dirty="0" err="1"/>
              <a:t>die</a:t>
            </a:r>
            <a:r>
              <a:rPr lang="tr-TR" sz="2500" dirty="0"/>
              <a:t> </a:t>
            </a:r>
            <a:r>
              <a:rPr lang="tr-TR" sz="2500" dirty="0" err="1"/>
              <a:t>Marmelade</a:t>
            </a:r>
            <a:r>
              <a:rPr lang="tr-TR" sz="2500" dirty="0"/>
              <a:t> </a:t>
            </a:r>
            <a:r>
              <a:rPr lang="tr-TR" sz="2500" dirty="0" err="1"/>
              <a:t>süß</a:t>
            </a:r>
            <a:r>
              <a:rPr lang="tr-TR" sz="2500" dirty="0"/>
              <a:t> </a:t>
            </a:r>
            <a:r>
              <a:rPr lang="tr-TR" sz="2500" dirty="0" err="1"/>
              <a:t>und</a:t>
            </a:r>
            <a:r>
              <a:rPr lang="tr-TR" sz="2500" dirty="0"/>
              <a:t> </a:t>
            </a:r>
            <a:r>
              <a:rPr lang="tr-TR" sz="2500" dirty="0" err="1"/>
              <a:t>nicht</a:t>
            </a:r>
            <a:r>
              <a:rPr lang="tr-TR" sz="2500" dirty="0"/>
              <a:t> </a:t>
            </a:r>
            <a:r>
              <a:rPr lang="tr-TR" sz="2500" dirty="0" err="1"/>
              <a:t>sauer</a:t>
            </a:r>
            <a:r>
              <a:rPr lang="tr-TR" sz="2500" dirty="0"/>
              <a:t> </a:t>
            </a:r>
            <a:r>
              <a:rPr lang="tr-TR" sz="2500" dirty="0" err="1"/>
              <a:t>wird</a:t>
            </a:r>
            <a:r>
              <a:rPr lang="tr-T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9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Portakal Reçeli Tarifi Nasıl Yapılır? Malzemeleri ve Yapımı">
            <a:extLst>
              <a:ext uri="{FF2B5EF4-FFF2-40B4-BE49-F238E27FC236}">
                <a16:creationId xmlns:a16="http://schemas.microsoft.com/office/drawing/2014/main" xmlns="" id="{EEC89291-EA23-4743-B7F4-DB356BD02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5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lazürlü Limonlu Kek Tarif | Dr. Oetker">
            <a:extLst>
              <a:ext uri="{FF2B5EF4-FFF2-40B4-BE49-F238E27FC236}">
                <a16:creationId xmlns:a16="http://schemas.microsoft.com/office/drawing/2014/main" xmlns="" id="{307B7EAA-7CED-440B-84E0-54AF8B61B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5000" dirty="0" err="1"/>
              <a:t>Zitronen-kuchen</a:t>
            </a:r>
            <a:endParaRPr lang="tr-TR" sz="5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9FBAB6-678E-4C9A-85F7-9D0EEE2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Schalen</a:t>
            </a:r>
            <a:r>
              <a:rPr lang="tr-TR" sz="3000" dirty="0"/>
              <a:t> der </a:t>
            </a:r>
            <a:r>
              <a:rPr lang="tr-TR" sz="3000" dirty="0" err="1"/>
              <a:t>Zitronen</a:t>
            </a:r>
            <a:r>
              <a:rPr lang="tr-TR" sz="3000" dirty="0"/>
              <a:t> </a:t>
            </a:r>
            <a:r>
              <a:rPr lang="tr-TR" sz="3000" dirty="0" err="1"/>
              <a:t>wirft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nicht</a:t>
            </a:r>
            <a:r>
              <a:rPr lang="tr-TR" sz="3000" dirty="0"/>
              <a:t> </a:t>
            </a:r>
            <a:r>
              <a:rPr lang="tr-TR" sz="3000" dirty="0" err="1"/>
              <a:t>weg</a:t>
            </a:r>
            <a:r>
              <a:rPr lang="tr-TR" sz="3000" dirty="0"/>
              <a:t>.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/>
              <a:t>Man </a:t>
            </a:r>
            <a:r>
              <a:rPr lang="tr-TR" sz="3000" dirty="0" err="1"/>
              <a:t>schneidet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in </a:t>
            </a:r>
            <a:r>
              <a:rPr lang="tr-TR" sz="3000" dirty="0" err="1"/>
              <a:t>kleine</a:t>
            </a:r>
            <a:r>
              <a:rPr lang="tr-TR" sz="3000" dirty="0"/>
              <a:t> </a:t>
            </a:r>
            <a:r>
              <a:rPr lang="tr-TR" sz="3000" dirty="0" err="1"/>
              <a:t>Teile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rührt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</a:t>
            </a:r>
            <a:r>
              <a:rPr lang="tr-TR" sz="3000" dirty="0" err="1"/>
              <a:t>dann</a:t>
            </a:r>
            <a:r>
              <a:rPr lang="tr-TR" sz="3000" dirty="0"/>
              <a:t> im </a:t>
            </a:r>
            <a:r>
              <a:rPr lang="tr-TR" sz="3000" dirty="0" err="1"/>
              <a:t>Teig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22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BE0160B-0416-1D42-FB84-0CB798B8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" r="34841" b="11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116F1F8-C5AB-4A98-B634-C87445C2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Yumurtalı Ekmek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B22CCC2-6C1A-4D41-8313-91B0F90F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734284" cy="12081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tr-TR" sz="3000" dirty="0" err="1"/>
              <a:t>Brot</a:t>
            </a:r>
            <a:r>
              <a:rPr lang="tr-TR" sz="3000" dirty="0"/>
              <a:t> </a:t>
            </a:r>
            <a:r>
              <a:rPr lang="tr-TR" sz="3000" dirty="0" err="1"/>
              <a:t>von</a:t>
            </a:r>
            <a:r>
              <a:rPr lang="tr-TR" sz="3000" dirty="0"/>
              <a:t> </a:t>
            </a:r>
            <a:r>
              <a:rPr lang="tr-TR" sz="3000" dirty="0" err="1"/>
              <a:t>gestern</a:t>
            </a:r>
            <a:r>
              <a:rPr lang="tr-TR" sz="3000" dirty="0"/>
              <a:t> </a:t>
            </a:r>
            <a:r>
              <a:rPr lang="tr-TR" sz="3000" dirty="0" err="1"/>
              <a:t>schneidet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in </a:t>
            </a:r>
            <a:r>
              <a:rPr lang="tr-TR" sz="3000" dirty="0" err="1"/>
              <a:t>Scheiben</a:t>
            </a:r>
            <a:r>
              <a:rPr lang="tr-TR" sz="3000" dirty="0"/>
              <a:t>. </a:t>
            </a:r>
            <a:r>
              <a:rPr lang="tr-TR" sz="3000" dirty="0" err="1"/>
              <a:t>Danach</a:t>
            </a:r>
            <a:r>
              <a:rPr lang="tr-TR" sz="3000" dirty="0"/>
              <a:t> </a:t>
            </a:r>
            <a:r>
              <a:rPr lang="tr-TR" sz="3000" dirty="0" err="1"/>
              <a:t>beschmiert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mit </a:t>
            </a:r>
            <a:r>
              <a:rPr lang="tr-TR" sz="3000" dirty="0" err="1"/>
              <a:t>Eiern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bratet</a:t>
            </a:r>
            <a:r>
              <a:rPr lang="tr-TR" sz="3000" dirty="0"/>
              <a:t> </a:t>
            </a:r>
            <a:r>
              <a:rPr lang="tr-TR" sz="3000" dirty="0" err="1"/>
              <a:t>sie</a:t>
            </a:r>
            <a:r>
              <a:rPr lang="tr-TR" sz="3000" dirty="0"/>
              <a:t> in </a:t>
            </a:r>
            <a:r>
              <a:rPr lang="tr-TR" sz="3000" dirty="0" err="1"/>
              <a:t>einer</a:t>
            </a:r>
            <a:r>
              <a:rPr lang="tr-TR" sz="3000" dirty="0"/>
              <a:t> </a:t>
            </a:r>
            <a:r>
              <a:rPr lang="tr-TR" sz="3000" dirty="0" err="1"/>
              <a:t>Pfanne</a:t>
            </a:r>
            <a:r>
              <a:rPr lang="tr-TR" sz="3000" dirty="0"/>
              <a:t>.</a:t>
            </a:r>
            <a:endParaRPr lang="en-US" sz="3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6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ırında Yumurtalı Ekmek Tarifi Elif Koç - Hamarat.org">
            <a:extLst>
              <a:ext uri="{FF2B5EF4-FFF2-40B4-BE49-F238E27FC236}">
                <a16:creationId xmlns:a16="http://schemas.microsoft.com/office/drawing/2014/main" xmlns="" id="{7EEEA076-CF21-4D29-9F4D-3CA678B12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8477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116F1F8-C5AB-4A98-B634-C87445C2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 err="1"/>
              <a:t>Yumurtalı</a:t>
            </a:r>
            <a:r>
              <a:rPr lang="en-US" sz="5000" dirty="0"/>
              <a:t> </a:t>
            </a:r>
            <a:r>
              <a:rPr lang="en-US" sz="5000" dirty="0" err="1"/>
              <a:t>Ekmek</a:t>
            </a:r>
            <a:endParaRPr lang="en-US" sz="5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B22CCC2-6C1A-4D41-8313-91B0F90F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Am</a:t>
            </a:r>
            <a:r>
              <a:rPr lang="tr-TR" sz="3000" dirty="0"/>
              <a:t> Ende </a:t>
            </a:r>
            <a:r>
              <a:rPr lang="tr-TR" sz="3000" dirty="0" err="1"/>
              <a:t>sieht</a:t>
            </a:r>
            <a:r>
              <a:rPr lang="tr-TR" sz="3000" dirty="0"/>
              <a:t> es </a:t>
            </a:r>
            <a:r>
              <a:rPr lang="tr-TR" sz="3000" dirty="0" err="1"/>
              <a:t>dann</a:t>
            </a:r>
            <a:r>
              <a:rPr lang="tr-TR" sz="3000" dirty="0"/>
              <a:t> </a:t>
            </a:r>
            <a:r>
              <a:rPr lang="tr-TR" sz="3000" dirty="0" err="1"/>
              <a:t>so</a:t>
            </a:r>
            <a:r>
              <a:rPr lang="tr-TR" sz="3000" dirty="0"/>
              <a:t> </a:t>
            </a:r>
            <a:r>
              <a:rPr lang="tr-TR" sz="3000" dirty="0" err="1"/>
              <a:t>aus</a:t>
            </a:r>
            <a:r>
              <a:rPr lang="tr-TR" sz="3000" dirty="0"/>
              <a:t>. </a:t>
            </a:r>
            <a:r>
              <a:rPr lang="tr-TR" sz="3000" dirty="0" err="1"/>
              <a:t>Dies</a:t>
            </a:r>
            <a:r>
              <a:rPr lang="tr-TR" sz="3000" dirty="0"/>
              <a:t> </a:t>
            </a:r>
            <a:r>
              <a:rPr lang="tr-TR" sz="3000" dirty="0" err="1"/>
              <a:t>isst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gerne</a:t>
            </a:r>
            <a:r>
              <a:rPr lang="tr-TR" sz="3000" dirty="0"/>
              <a:t> zum </a:t>
            </a:r>
            <a:r>
              <a:rPr lang="tr-TR" sz="3000" dirty="0" err="1"/>
              <a:t>Früshtück</a:t>
            </a:r>
            <a:r>
              <a:rPr lang="tr-TR" sz="3000" dirty="0"/>
              <a:t>.</a:t>
            </a:r>
            <a:endParaRPr lang="en-US" sz="3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7A395B-41AC-4D5B-8AE3-49CDC84B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 algn="ctr"/>
            <a:r>
              <a:rPr lang="tr-TR" sz="5000" dirty="0"/>
              <a:t>Ekmek Kadayıfı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9FBAB6-678E-4C9A-85F7-9D0EEE2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ein</a:t>
            </a:r>
            <a:r>
              <a:rPr lang="tr-TR" sz="3000" dirty="0"/>
              <a:t> </a:t>
            </a:r>
            <a:r>
              <a:rPr lang="tr-TR" sz="3000" dirty="0" err="1"/>
              <a:t>Dessert</a:t>
            </a:r>
            <a:r>
              <a:rPr lang="tr-TR" sz="3000" dirty="0"/>
              <a:t>, </a:t>
            </a: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aus</a:t>
            </a:r>
            <a:r>
              <a:rPr lang="tr-TR" sz="3000" dirty="0"/>
              <a:t> </a:t>
            </a:r>
            <a:r>
              <a:rPr lang="tr-TR" sz="3000" dirty="0" err="1"/>
              <a:t>Brot</a:t>
            </a:r>
            <a:r>
              <a:rPr lang="tr-TR" sz="3000" dirty="0"/>
              <a:t> </a:t>
            </a:r>
            <a:r>
              <a:rPr lang="tr-TR" sz="3000" dirty="0" err="1"/>
              <a:t>von</a:t>
            </a:r>
            <a:r>
              <a:rPr lang="tr-TR" sz="3000" dirty="0"/>
              <a:t> </a:t>
            </a:r>
            <a:r>
              <a:rPr lang="tr-TR" sz="3000" dirty="0" err="1"/>
              <a:t>gestern</a:t>
            </a:r>
            <a:r>
              <a:rPr lang="tr-TR" sz="3000" dirty="0"/>
              <a:t> </a:t>
            </a:r>
            <a:r>
              <a:rPr lang="tr-TR" sz="3000" dirty="0" err="1"/>
              <a:t>macht</a:t>
            </a:r>
            <a:r>
              <a:rPr lang="tr-TR" sz="3000" dirty="0"/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B7B29C6-192F-955C-EEC6-BE48819A5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7" r="24031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7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AADE45-44EE-EF0F-65AD-3158AE31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Ekmek Kadayıfı / </a:t>
            </a:r>
            <a:r>
              <a:rPr lang="tr-TR" dirty="0" err="1"/>
              <a:t>die</a:t>
            </a:r>
            <a:r>
              <a:rPr lang="tr-TR" dirty="0"/>
              <a:t> </a:t>
            </a:r>
            <a:r>
              <a:rPr lang="tr-TR" dirty="0" err="1"/>
              <a:t>Zutaten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3410EC2-749A-AFBD-84D4-869A5868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46402" cy="4351338"/>
          </a:xfrm>
        </p:spPr>
        <p:txBody>
          <a:bodyPr/>
          <a:lstStyle/>
          <a:p>
            <a:r>
              <a:rPr lang="tr-TR" dirty="0"/>
              <a:t>3 </a:t>
            </a:r>
            <a:r>
              <a:rPr lang="tr-TR" dirty="0" err="1"/>
              <a:t>Eier</a:t>
            </a:r>
            <a:r>
              <a:rPr lang="tr-TR" dirty="0"/>
              <a:t> </a:t>
            </a:r>
          </a:p>
          <a:p>
            <a:r>
              <a:rPr lang="tr-TR" dirty="0" err="1"/>
              <a:t>Zucker</a:t>
            </a:r>
            <a:endParaRPr lang="tr-TR" dirty="0"/>
          </a:p>
          <a:p>
            <a:r>
              <a:rPr lang="tr-TR" dirty="0" err="1"/>
              <a:t>Mehl</a:t>
            </a:r>
            <a:r>
              <a:rPr lang="tr-TR" dirty="0"/>
              <a:t> </a:t>
            </a:r>
          </a:p>
          <a:p>
            <a:r>
              <a:rPr lang="tr-TR" dirty="0" err="1"/>
              <a:t>Vanille</a:t>
            </a:r>
            <a:endParaRPr lang="tr-TR" dirty="0"/>
          </a:p>
          <a:p>
            <a:r>
              <a:rPr lang="tr-TR" dirty="0" err="1"/>
              <a:t>Milch</a:t>
            </a:r>
            <a:endParaRPr lang="tr-TR" dirty="0"/>
          </a:p>
          <a:p>
            <a:r>
              <a:rPr lang="tr-TR" dirty="0" err="1"/>
              <a:t>Kokosnus</a:t>
            </a:r>
            <a:endParaRPr lang="tr-TR" dirty="0"/>
          </a:p>
          <a:p>
            <a:r>
              <a:rPr lang="tr-TR" dirty="0"/>
              <a:t>Sahne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DAB1B844-5847-1627-7139-38C2D3B66BD7}"/>
              </a:ext>
            </a:extLst>
          </p:cNvPr>
          <p:cNvSpPr txBox="1"/>
          <p:nvPr/>
        </p:nvSpPr>
        <p:spPr>
          <a:xfrm>
            <a:off x="3410798" y="1716696"/>
            <a:ext cx="87688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Zutaten</a:t>
            </a:r>
            <a:r>
              <a:rPr lang="tr-TR" sz="3000" dirty="0"/>
              <a:t>,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wir</a:t>
            </a:r>
            <a:r>
              <a:rPr lang="tr-TR" sz="3000" dirty="0"/>
              <a:t> </a:t>
            </a:r>
            <a:r>
              <a:rPr lang="tr-TR" sz="3000" dirty="0" err="1"/>
              <a:t>Ihnen</a:t>
            </a:r>
            <a:r>
              <a:rPr lang="tr-TR" sz="3000" dirty="0"/>
              <a:t> </a:t>
            </a:r>
            <a:r>
              <a:rPr lang="tr-TR" sz="3000" dirty="0" err="1"/>
              <a:t>vorgelesen</a:t>
            </a:r>
            <a:r>
              <a:rPr lang="tr-TR" sz="3000" dirty="0"/>
              <a:t> </a:t>
            </a:r>
            <a:r>
              <a:rPr lang="tr-TR" sz="3000" dirty="0" err="1"/>
              <a:t>haben</a:t>
            </a:r>
            <a:r>
              <a:rPr lang="tr-TR" sz="3000" dirty="0"/>
              <a:t>, </a:t>
            </a:r>
          </a:p>
          <a:p>
            <a:r>
              <a:rPr lang="tr-TR" sz="3000" dirty="0" err="1"/>
              <a:t>kommen</a:t>
            </a:r>
            <a:r>
              <a:rPr lang="tr-TR" sz="3000" dirty="0"/>
              <a:t> </a:t>
            </a:r>
            <a:r>
              <a:rPr lang="tr-TR" sz="3000" dirty="0" err="1"/>
              <a:t>alle</a:t>
            </a:r>
            <a:r>
              <a:rPr lang="tr-TR" sz="3000" dirty="0"/>
              <a:t> in </a:t>
            </a:r>
            <a:r>
              <a:rPr lang="tr-TR" sz="3000" dirty="0" err="1"/>
              <a:t>eine</a:t>
            </a:r>
            <a:r>
              <a:rPr lang="tr-TR" sz="3000" dirty="0"/>
              <a:t> </a:t>
            </a:r>
            <a:r>
              <a:rPr lang="tr-TR" sz="3000" dirty="0" err="1"/>
              <a:t>Schüssel</a:t>
            </a:r>
            <a:r>
              <a:rPr lang="tr-TR" sz="3000" dirty="0"/>
              <a:t>. Mit </a:t>
            </a:r>
            <a:r>
              <a:rPr lang="tr-TR" sz="3000" dirty="0" err="1"/>
              <a:t>einem</a:t>
            </a:r>
            <a:r>
              <a:rPr lang="tr-TR" sz="3000" dirty="0"/>
              <a:t> </a:t>
            </a:r>
            <a:r>
              <a:rPr lang="tr-TR" sz="3000" dirty="0" err="1"/>
              <a:t>Mixer</a:t>
            </a:r>
            <a:r>
              <a:rPr lang="tr-TR" sz="3000" dirty="0"/>
              <a:t> </a:t>
            </a:r>
            <a:r>
              <a:rPr lang="tr-TR" sz="3000" dirty="0" err="1"/>
              <a:t>wird</a:t>
            </a:r>
            <a:r>
              <a:rPr lang="tr-TR" sz="3000" dirty="0"/>
              <a:t> </a:t>
            </a:r>
          </a:p>
          <a:p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Ganze</a:t>
            </a:r>
            <a:r>
              <a:rPr lang="tr-TR" sz="3000" dirty="0"/>
              <a:t> </a:t>
            </a:r>
            <a:r>
              <a:rPr lang="tr-TR" sz="3000" dirty="0" err="1"/>
              <a:t>gerührt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danach</a:t>
            </a:r>
            <a:r>
              <a:rPr lang="tr-TR" sz="3000" dirty="0"/>
              <a:t> </a:t>
            </a:r>
            <a:r>
              <a:rPr lang="tr-TR" sz="3000" dirty="0" err="1"/>
              <a:t>über</a:t>
            </a:r>
            <a:r>
              <a:rPr lang="tr-TR" sz="3000" dirty="0"/>
              <a:t> </a:t>
            </a: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Brot</a:t>
            </a:r>
            <a:r>
              <a:rPr lang="tr-TR" sz="3000" dirty="0"/>
              <a:t> </a:t>
            </a:r>
            <a:r>
              <a:rPr lang="tr-TR" sz="3000" dirty="0" err="1"/>
              <a:t>gegossen</a:t>
            </a:r>
            <a:r>
              <a:rPr lang="tr-TR" sz="3000" dirty="0"/>
              <a:t>.</a:t>
            </a:r>
          </a:p>
          <a:p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Brot</a:t>
            </a:r>
            <a:r>
              <a:rPr lang="tr-TR" sz="3000" dirty="0"/>
              <a:t> </a:t>
            </a:r>
            <a:r>
              <a:rPr lang="tr-TR" sz="3000" dirty="0" err="1"/>
              <a:t>landet</a:t>
            </a:r>
            <a:r>
              <a:rPr lang="tr-TR" sz="3000" dirty="0"/>
              <a:t> </a:t>
            </a:r>
            <a:r>
              <a:rPr lang="tr-TR" sz="3000" dirty="0" err="1"/>
              <a:t>dann</a:t>
            </a:r>
            <a:r>
              <a:rPr lang="tr-TR" sz="3000" dirty="0"/>
              <a:t> im </a:t>
            </a:r>
            <a:r>
              <a:rPr lang="tr-TR" sz="3000" dirty="0" err="1"/>
              <a:t>Ofen</a:t>
            </a:r>
            <a:r>
              <a:rPr lang="tr-TR" sz="3000" dirty="0"/>
              <a:t>. </a:t>
            </a:r>
          </a:p>
          <a:p>
            <a:r>
              <a:rPr lang="tr-TR" sz="3000" dirty="0" err="1"/>
              <a:t>Dort</a:t>
            </a:r>
            <a:r>
              <a:rPr lang="tr-TR" sz="3000" dirty="0"/>
              <a:t> </a:t>
            </a:r>
            <a:r>
              <a:rPr lang="tr-TR" sz="3000" dirty="0" err="1"/>
              <a:t>bleibt</a:t>
            </a:r>
            <a:r>
              <a:rPr lang="tr-TR" sz="3000" dirty="0"/>
              <a:t> es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eine</a:t>
            </a:r>
            <a:r>
              <a:rPr lang="tr-TR" sz="3000" dirty="0"/>
              <a:t> </a:t>
            </a:r>
            <a:r>
              <a:rPr lang="tr-TR" sz="3000" dirty="0" err="1"/>
              <a:t>Zeit</a:t>
            </a:r>
            <a:r>
              <a:rPr lang="tr-TR" sz="3000" dirty="0"/>
              <a:t> </a:t>
            </a:r>
            <a:r>
              <a:rPr lang="tr-TR" sz="3000" dirty="0" err="1"/>
              <a:t>lang</a:t>
            </a:r>
            <a:r>
              <a:rPr lang="tr-TR" sz="3000" dirty="0"/>
              <a:t>.</a:t>
            </a:r>
          </a:p>
          <a:p>
            <a:endParaRPr lang="tr-TR" sz="3000" dirty="0"/>
          </a:p>
          <a:p>
            <a:r>
              <a:rPr lang="tr-TR" sz="3000" dirty="0" err="1"/>
              <a:t>Sobald</a:t>
            </a:r>
            <a:r>
              <a:rPr lang="tr-TR" sz="3000" dirty="0"/>
              <a:t> </a:t>
            </a:r>
            <a:r>
              <a:rPr lang="tr-TR" sz="3000" dirty="0" err="1"/>
              <a:t>das</a:t>
            </a:r>
            <a:r>
              <a:rPr lang="tr-TR" sz="3000" dirty="0"/>
              <a:t> </a:t>
            </a:r>
            <a:r>
              <a:rPr lang="tr-TR" sz="3000" dirty="0" err="1"/>
              <a:t>Dessert</a:t>
            </a:r>
            <a:r>
              <a:rPr lang="tr-TR" sz="3000" dirty="0"/>
              <a:t> </a:t>
            </a:r>
            <a:r>
              <a:rPr lang="tr-TR" sz="3000" dirty="0" err="1"/>
              <a:t>fertig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, </a:t>
            </a:r>
          </a:p>
          <a:p>
            <a:r>
              <a:rPr lang="tr-TR" sz="3000" dirty="0" err="1"/>
              <a:t>kommt</a:t>
            </a:r>
            <a:r>
              <a:rPr lang="tr-TR" sz="3000" dirty="0"/>
              <a:t> </a:t>
            </a:r>
            <a:r>
              <a:rPr lang="tr-TR" sz="3000" dirty="0" err="1"/>
              <a:t>eine</a:t>
            </a:r>
            <a:r>
              <a:rPr lang="tr-TR" sz="3000" dirty="0"/>
              <a:t> </a:t>
            </a:r>
            <a:r>
              <a:rPr lang="tr-TR" sz="3000" dirty="0" err="1"/>
              <a:t>starke</a:t>
            </a:r>
            <a:r>
              <a:rPr lang="tr-TR" sz="3000" dirty="0"/>
              <a:t> Sahne </a:t>
            </a:r>
            <a:r>
              <a:rPr lang="tr-TR" sz="3000" dirty="0" err="1"/>
              <a:t>darauf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318</Words>
  <Application>Microsoft Office PowerPoint</Application>
  <PresentationFormat>Προσαρμογή</PresentationFormat>
  <Paragraphs>67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Teması</vt:lpstr>
      <vt:lpstr>Müll im Essen, Essen im Müll</vt:lpstr>
      <vt:lpstr>Orangen-marmelade</vt:lpstr>
      <vt:lpstr>Orangen-marmelade</vt:lpstr>
      <vt:lpstr>Παρουσίαση του PowerPoint</vt:lpstr>
      <vt:lpstr>Zitronen-kuchen</vt:lpstr>
      <vt:lpstr>Yumurtalı Ekmek</vt:lpstr>
      <vt:lpstr>Yumurtalı Ekmek</vt:lpstr>
      <vt:lpstr>Ekmek Kadayıfı</vt:lpstr>
      <vt:lpstr>Ekmek Kadayıfı / die Zutaten</vt:lpstr>
      <vt:lpstr>Kirschentee</vt:lpstr>
      <vt:lpstr>Kirschentee</vt:lpstr>
      <vt:lpstr>Kirschentee</vt:lpstr>
      <vt:lpstr>Danke Schön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Müll im Essen, Essen im Müll</dc:title>
  <dc:creator>Mehmet Umit DURAN</dc:creator>
  <cp:lastModifiedBy>user</cp:lastModifiedBy>
  <cp:revision>41</cp:revision>
  <dcterms:created xsi:type="dcterms:W3CDTF">2022-04-25T20:32:18Z</dcterms:created>
  <dcterms:modified xsi:type="dcterms:W3CDTF">2022-05-28T06:02:35Z</dcterms:modified>
</cp:coreProperties>
</file>