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0" r:id="rId8"/>
    <p:sldId id="262" r:id="rId9"/>
    <p:sldId id="263" r:id="rId10"/>
    <p:sldId id="264" r:id="rId11"/>
    <p:sldId id="269" r:id="rId12"/>
    <p:sldId id="266" r:id="rId13"/>
    <p:sldId id="267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C55BC-BA14-425F-95ED-9F2A9190BDD2}" type="datetimeFigureOut">
              <a:rPr lang="el-GR" smtClean="0"/>
              <a:t>15/9/2020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7DB7-D305-4C93-80A4-887ED56223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3803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C55BC-BA14-425F-95ED-9F2A9190BDD2}" type="datetimeFigureOut">
              <a:rPr lang="el-GR" smtClean="0"/>
              <a:t>15/9/2020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7DB7-D305-4C93-80A4-887ED56223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015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C55BC-BA14-425F-95ED-9F2A9190BDD2}" type="datetimeFigureOut">
              <a:rPr lang="el-GR" smtClean="0"/>
              <a:t>15/9/2020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7DB7-D305-4C93-80A4-887ED56223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1545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C55BC-BA14-425F-95ED-9F2A9190BDD2}" type="datetimeFigureOut">
              <a:rPr lang="el-GR" smtClean="0"/>
              <a:t>15/9/2020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7DB7-D305-4C93-80A4-887ED56223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174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C55BC-BA14-425F-95ED-9F2A9190BDD2}" type="datetimeFigureOut">
              <a:rPr lang="el-GR" smtClean="0"/>
              <a:t>15/9/2020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7DB7-D305-4C93-80A4-887ED56223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488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C55BC-BA14-425F-95ED-9F2A9190BDD2}" type="datetimeFigureOut">
              <a:rPr lang="el-GR" smtClean="0"/>
              <a:t>15/9/2020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7DB7-D305-4C93-80A4-887ED56223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019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C55BC-BA14-425F-95ED-9F2A9190BDD2}" type="datetimeFigureOut">
              <a:rPr lang="el-GR" smtClean="0"/>
              <a:t>15/9/2020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7DB7-D305-4C93-80A4-887ED56223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147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C55BC-BA14-425F-95ED-9F2A9190BDD2}" type="datetimeFigureOut">
              <a:rPr lang="el-GR" smtClean="0"/>
              <a:t>15/9/2020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7DB7-D305-4C93-80A4-887ED56223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836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C55BC-BA14-425F-95ED-9F2A9190BDD2}" type="datetimeFigureOut">
              <a:rPr lang="el-GR" smtClean="0"/>
              <a:t>15/9/2020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7DB7-D305-4C93-80A4-887ED56223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345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C55BC-BA14-425F-95ED-9F2A9190BDD2}" type="datetimeFigureOut">
              <a:rPr lang="el-GR" smtClean="0"/>
              <a:t>15/9/2020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7DB7-D305-4C93-80A4-887ED56223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624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C55BC-BA14-425F-95ED-9F2A9190BDD2}" type="datetimeFigureOut">
              <a:rPr lang="el-GR" smtClean="0"/>
              <a:t>15/9/2020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7DB7-D305-4C93-80A4-887ED56223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241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C55BC-BA14-425F-95ED-9F2A9190BDD2}" type="datetimeFigureOut">
              <a:rPr lang="el-GR" smtClean="0"/>
              <a:t>15/9/2020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47DB7-D305-4C93-80A4-887ED56223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244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eTwinning</a:t>
            </a:r>
            <a:r>
              <a:rPr lang="en-US" dirty="0" smtClean="0"/>
              <a:t> </a:t>
            </a:r>
            <a:r>
              <a:rPr lang="en-US" dirty="0" err="1" smtClean="0"/>
              <a:t>funktioniert</a:t>
            </a:r>
            <a:r>
              <a:rPr lang="en-US" dirty="0" smtClean="0"/>
              <a:t>?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16116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Χωρίς τίτλο9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277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Χωρίς τίτλο10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" y="54178"/>
            <a:ext cx="9139397" cy="6803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961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778098"/>
          </a:xfrm>
        </p:spPr>
        <p:txBody>
          <a:bodyPr/>
          <a:lstStyle/>
          <a:p>
            <a:r>
              <a:rPr lang="en-US" dirty="0" smtClean="0"/>
              <a:t>Hallo, Anne und Alexander! </a:t>
            </a:r>
            <a:endParaRPr lang="el-GR" dirty="0"/>
          </a:p>
        </p:txBody>
      </p:sp>
      <p:pic>
        <p:nvPicPr>
          <p:cNvPr id="10242" name="Picture 2" descr="C:\Users\user\Desktop\Χωρίς τίτλο10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953174"/>
            <a:ext cx="9036495" cy="59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498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Χωρίς τίτλο9pn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-32526"/>
            <a:ext cx="7632848" cy="6894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29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esktop\Χωρίς τίτλο1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415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Desktop\Χωρίς τίτλο1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24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270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esktop\Χωρίς τίτλο1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709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\Desktop\Χωρίς τίτλο15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01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Χωρίς τίτλο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6632"/>
            <a:ext cx="8907463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9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Χωρίς τίτλο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27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Χωρίς τίτλο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8680"/>
            <a:ext cx="9036496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037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Χωρίς τίτλο4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958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Χωρίς τίτλο5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14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917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Χωρίς τίτλο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311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Χωρίς τίτλο7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620"/>
            <a:ext cx="66519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550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Χωρίς τίτλο6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25997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</Words>
  <Application>Microsoft Office PowerPoint</Application>
  <PresentationFormat>Προβολή στην οθόνη (4:3)</PresentationFormat>
  <Paragraphs>2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Wie eTwinning funktioniert?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Hallo, Anne und Alexander!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5</cp:revision>
  <dcterms:created xsi:type="dcterms:W3CDTF">2020-09-15T16:39:17Z</dcterms:created>
  <dcterms:modified xsi:type="dcterms:W3CDTF">2020-09-15T16:59:26Z</dcterms:modified>
</cp:coreProperties>
</file>