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9" r:id="rId3"/>
    <p:sldMasterId id="2147483692" r:id="rId4"/>
    <p:sldMasterId id="2147483709" r:id="rId5"/>
  </p:sldMasterIdLst>
  <p:notesMasterIdLst>
    <p:notesMasterId r:id="rId30"/>
  </p:notesMasterIdLst>
  <p:sldIdLst>
    <p:sldId id="256" r:id="rId6"/>
    <p:sldId id="257" r:id="rId7"/>
    <p:sldId id="258" r:id="rId8"/>
    <p:sldId id="259" r:id="rId9"/>
    <p:sldId id="260" r:id="rId10"/>
    <p:sldId id="263" r:id="rId11"/>
    <p:sldId id="262"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61" r:id="rId28"/>
    <p:sldId id="279"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858585"/>
        </a:fontRef>
        <a:srgbClr val="858585"/>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wholeTbl>
    <a:band2H>
      <a:tcTxStyle/>
      <a:tcStyle>
        <a:tcBdr/>
        <a:fill>
          <a:solidFill>
            <a:srgbClr val="B9C4C8">
              <a:alpha val="30000"/>
            </a:srgbClr>
          </a:solidFill>
        </a:fill>
      </a:tcStyle>
    </a:band2H>
    <a:firstCol>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Col>
    <a:lastRow>
      <a:tcTxStyle b="off" i="off">
        <a:fontRef idx="minor">
          <a:srgbClr val="45A7DE"/>
        </a:fontRef>
        <a:srgbClr val="45A7DE"/>
      </a:tcTxStyle>
      <a:tcStyle>
        <a:tcBdr>
          <a:left>
            <a:ln w="12700" cap="flat">
              <a:solidFill>
                <a:srgbClr val="4780AA"/>
              </a:solidFill>
              <a:prstDash val="solid"/>
              <a:miter lim="400000"/>
            </a:ln>
          </a:left>
          <a:right>
            <a:ln w="12700" cap="flat">
              <a:solidFill>
                <a:srgbClr val="4780AA"/>
              </a:solidFill>
              <a:prstDash val="solid"/>
              <a:miter lim="400000"/>
            </a:ln>
          </a:right>
          <a:top>
            <a:ln w="254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lastRow>
    <a:firstRow>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Row>
  </a:tblStyle>
  <a:tblStyle styleId="{C7B018BB-80A7-4F77-B60F-C8B233D01FF8}" styleName="">
    <a:tblBg/>
    <a:wholeTbl>
      <a:tcTxStyle b="off" i="off">
        <a:fontRef idx="minor">
          <a:srgbClr val="858585"/>
        </a:fontRef>
        <a:srgbClr val="858585"/>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noFill/>
        </a:fill>
      </a:tcStyle>
    </a:wholeTbl>
    <a:band2H>
      <a:tcTxStyle/>
      <a:tcStyle>
        <a:tcBdr/>
        <a:fill>
          <a:solidFill>
            <a:schemeClr val="accent1">
              <a:hueOff val="-313507"/>
              <a:satOff val="34334"/>
              <a:lumOff val="-8266"/>
              <a:alpha val="10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254308"/>
              <a:satOff val="57261"/>
              <a:lumOff val="12765"/>
              <a:alpha val="62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firstRow>
  </a:tblStyle>
  <a:tblStyle styleId="{EEE7283C-3CF3-47DC-8721-378D4A62B228}" styleName="">
    <a:tblBg/>
    <a:wholeTbl>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C4C4C4">
              <a:alpha val="30000"/>
            </a:srgbClr>
          </a:solidFill>
        </a:fill>
      </a:tcStyle>
    </a:band2H>
    <a:firstCol>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BABABA">
              <a:alpha val="70000"/>
            </a:srgbClr>
          </a:solidFill>
        </a:fill>
      </a:tcStyle>
    </a:firstCol>
    <a:lastRow>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4B4B4B"/>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lastRow>
    <a:firstRow>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chemeClr val="accent2">
              <a:hueOff val="-739060"/>
              <a:satOff val="51948"/>
              <a:lumOff val="-8454"/>
              <a:alpha val="62000"/>
            </a:schemeClr>
          </a:solidFill>
        </a:fill>
      </a:tcStyle>
    </a:firstRow>
  </a:tblStyle>
  <a:tblStyle styleId="{CF821DB8-F4EB-4A41-A1BA-3FCAFE7338EE}"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D5CBC0">
              <a:alpha val="39000"/>
            </a:srgbClr>
          </a:solidFill>
        </a:fill>
      </a:tcStyle>
    </a:band2H>
    <a:firstCol>
      <a:tcTxStyle b="off" i="off">
        <a:fontRef idx="minor">
          <a:srgbClr val="858585"/>
        </a:fontRef>
        <a:srgbClr val="858585"/>
      </a:tcTxStyle>
      <a:tcStyle>
        <a:tcBdr>
          <a:left>
            <a:ln w="12700" cap="flat">
              <a:solidFill>
                <a:srgbClr val="868685"/>
              </a:solidFill>
              <a:prstDash val="solid"/>
              <a:miter lim="400000"/>
            </a:ln>
          </a:left>
          <a:right>
            <a:ln w="12700" cap="flat">
              <a:solidFill>
                <a:srgbClr val="868685"/>
              </a:solidFill>
              <a:prstDash val="solid"/>
              <a:miter lim="400000"/>
            </a:ln>
          </a:right>
          <a:top>
            <a:ln w="12700"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firstRow>
  </a:tblStyle>
  <a:tblStyle styleId="{33BA23B1-9221-436E-865A-0063620EA4FD}" styleName="">
    <a:tblBg/>
    <a:wholeTbl>
      <a:tcTxStyle b="off" i="off">
        <a:fontRef idx="minor">
          <a:srgbClr val="858585"/>
        </a:fontRef>
        <a:srgbClr val="858585"/>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noFill/>
        </a:fill>
      </a:tcStyle>
    </a:wholeTbl>
    <a:band2H>
      <a:tcTxStyle/>
      <a:tcStyle>
        <a:tcBdr/>
        <a:fill>
          <a:solidFill>
            <a:srgbClr val="685948">
              <a:alpha val="15000"/>
            </a:srgbClr>
          </a:solidFill>
        </a:fill>
      </a:tcStyle>
    </a:band2H>
    <a:firstCol>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160F02">
                  <a:alpha val="70000"/>
                </a:srgbClr>
              </a:solidFill>
              <a:prstDash val="solid"/>
              <a:miter lim="400000"/>
            </a:ln>
          </a:top>
          <a:bottom>
            <a:ln w="25400" cap="flat">
              <a:solidFill>
                <a:srgbClr val="160F02">
                  <a:alpha val="70000"/>
                </a:srgbClr>
              </a:solidFill>
              <a:prstDash val="solid"/>
              <a:miter lim="400000"/>
            </a:ln>
          </a:bottom>
          <a:insideH>
            <a:ln w="25400" cap="flat">
              <a:solidFill>
                <a:srgbClr val="160F02">
                  <a:alpha val="70000"/>
                </a:srgbClr>
              </a:solidFill>
              <a:prstDash val="solid"/>
              <a:miter lim="400000"/>
            </a:ln>
          </a:insideH>
          <a:insideV>
            <a:ln w="25400" cap="flat">
              <a:solidFill>
                <a:srgbClr val="160F02">
                  <a:alpha val="70000"/>
                </a:srgbClr>
              </a:solidFill>
              <a:prstDash val="solid"/>
              <a:miter lim="400000"/>
            </a:ln>
          </a:insideV>
        </a:tcBdr>
        <a:fill>
          <a:solidFill>
            <a:srgbClr val="685948">
              <a:alpha val="62000"/>
            </a:srgbClr>
          </a:solidFill>
        </a:fill>
      </a:tcStyle>
    </a:firstCol>
    <a:la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lastRow>
    <a:fir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firstRow>
  </a:tblStyle>
  <a:tblStyle styleId="{2708684C-4D16-4618-839F-0558EEFCDFE6}"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FEFEE0">
              <a:alpha val="55000"/>
            </a:srgbClr>
          </a:solidFill>
        </a:fill>
      </a:tcStyle>
    </a:band2H>
    <a:firstCol>
      <a:tcTxStyle b="off" i="off">
        <a:fontRef idx="minor">
          <a:srgbClr val="45A7DE"/>
        </a:fontRef>
        <a:srgbClr val="45A7DE"/>
      </a:tcTxStyle>
      <a:tcStyle>
        <a:tcBdr>
          <a:left>
            <a:ln w="12700" cap="flat">
              <a:noFill/>
              <a:miter lim="400000"/>
            </a:ln>
          </a:left>
          <a:right>
            <a:ln w="31750" cap="flat">
              <a:solidFill>
                <a:schemeClr val="accent5">
                  <a:hueOff val="61010"/>
                  <a:satOff val="20460"/>
                  <a:lumOff val="-2197"/>
                  <a:alpha val="62000"/>
                </a:schemeClr>
              </a:solidFill>
              <a:prstDash val="solid"/>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45A7DE"/>
        </a:fontRef>
        <a:srgbClr val="45A7DE"/>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12700" cap="flat">
              <a:noFill/>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lastRow>
    <a:firstRow>
      <a:tcTxStyle b="off" i="off">
        <a:fontRef idx="minor">
          <a:srgbClr val="45A7DE"/>
        </a:fontRef>
        <a:srgbClr val="45A7DE"/>
      </a:tcTxStyle>
      <a:tcStyle>
        <a:tcBdr>
          <a:left>
            <a:ln w="12700" cap="flat">
              <a:noFill/>
              <a:miter lim="400000"/>
            </a:ln>
          </a:left>
          <a:right>
            <a:ln w="12700" cap="flat">
              <a:noFill/>
              <a:miter lim="400000"/>
            </a:ln>
          </a:right>
          <a:top>
            <a:ln w="12700" cap="flat">
              <a:noFill/>
              <a:miter lim="400000"/>
            </a:ln>
          </a:top>
          <a:bottom>
            <a:ln w="254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84"/>
    <p:restoredTop sz="94676"/>
  </p:normalViewPr>
  <p:slideViewPr>
    <p:cSldViewPr snapToGrid="0" snapToObjects="1">
      <p:cViewPr varScale="1">
        <p:scale>
          <a:sx n="34" d="100"/>
          <a:sy n="34" d="100"/>
        </p:scale>
        <p:origin x="-252" y="-9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2036298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Wir sind eine kleine Schule. Die direkt am Wald und Wasser liegt. Wir sind 281 Schülern in unser Schule.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Kaffeesatz kann für viele verschiedene Dinge verwendet werden.  Die meisten Menschen haben Kaffee in ihren Schränken und würden wahrscheinlich den letzten Kaffeesatz wegwerfen, wenn sie fertig sind. Wir haben einige der besten Dinge aufgelistet, die man aus Kaffeesatz herstellen können.</a:t>
            </a:r>
          </a:p>
          <a:p>
            <a:endParaRPr/>
          </a:p>
          <a:p>
            <a:r>
              <a:t>PÅ DANSK</a:t>
            </a:r>
          </a:p>
          <a:p>
            <a:r>
              <a:t>Kaffegrums kan bruges til mange forskellige ting. De fleste mennesker har kaffe i skabet og smider sikkert den sidste kaffegrums ud, når de er færdige. Vi har listet nogle af de bedste ting, du kan lave af kaffegrums.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Aus Kaffeesatz kann man unter anderem auch Kompost herstellen. Grist ist ein Überschussprodukt, das immer noch viel Gutes enthält. Stickstoff gehört zu den guten Dingen, denn er kommt den Gartenpflanzen zugute. </a:t>
            </a:r>
          </a:p>
          <a:p>
            <a:endParaRPr/>
          </a:p>
          <a:p>
            <a:r>
              <a:t>Mische den Kaffeesatz mit etwas frisch gemähtem Gras und verteilt die Mischung in den Garten.</a:t>
            </a:r>
          </a:p>
          <a:p>
            <a:endParaRPr/>
          </a:p>
          <a:p>
            <a:endParaRPr/>
          </a:p>
          <a:p>
            <a:r>
              <a:t>PÅ DANSK</a:t>
            </a:r>
          </a:p>
          <a:p>
            <a:r>
              <a:t>Du kan også lave kompost af kaffegrums. Grist er et overskudsprodukt, som stadig indeholder mange gode ting. Kvælstof er en af de gode ting, fordi det er til gavn for havens planter. </a:t>
            </a:r>
          </a:p>
          <a:p>
            <a:endParaRPr/>
          </a:p>
          <a:p>
            <a:r>
              <a:t>bland kaffegrusset med noget frisk afklippet græs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endParaRPr/>
          </a:p>
          <a:p>
            <a:r>
              <a:t>Man kann ein Körperpeeling mit Kaffeesatz herstellen.</a:t>
            </a:r>
          </a:p>
          <a:p>
            <a:r>
              <a:t>Die Haut wird in Kaffesatz eingerieben. </a:t>
            </a:r>
          </a:p>
          <a:p>
            <a:r>
              <a:t>Die kleinen Stücke gemahlene Kaffeebohnen erntfernen tote Hautzellen und sind gut für die Blutzirkulation und hinterlassen eine schöne, weiche Haut. </a:t>
            </a:r>
          </a:p>
          <a:p>
            <a:r>
              <a:t>Nach dem Einmassieren ist die Haut besonders aufnahmefähig für andere Produkte wie Cremes oder Öle, so dass man Trockenheit vermeiden kann</a:t>
            </a:r>
          </a:p>
          <a:p>
            <a:endParaRPr/>
          </a:p>
          <a:p>
            <a:r>
              <a:t>Man braucht: 2 Teile Kaffeesatz, 1 Teil Kokosnussöl, ein Glas und etwas zum Umrühren.</a:t>
            </a:r>
          </a:p>
          <a:p>
            <a:endParaRPr/>
          </a:p>
          <a:p>
            <a:r>
              <a:t>PÅ DANSK</a:t>
            </a:r>
          </a:p>
          <a:p>
            <a:r>
              <a:t>Når du laver en bodyscrub med kaffegrums og gnider den ind i din hud, fjerner de små stykker malede kaffebønner døde hudceller, fremmer blodcirkulationen og efterlader din hud smuk og blød. Efter massagen er din hud særlig modtagelig for andre produkter som f.eks. cremer eller olier, så du kan undgå at blive tør.</a:t>
            </a:r>
          </a:p>
          <a:p>
            <a:endParaRPr/>
          </a:p>
          <a:p>
            <a:r>
              <a:t>Du skal bruge: 2 dele kaffegrums, 1 del kokosolie, et glas og noget at røre rundt med.</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Es ist sehr leicht die Kartoffelchips zu machen. Nimm die Kartoffelschalen und spüle sie. Lege die Schalen auf ein Backblech. </a:t>
            </a:r>
          </a:p>
          <a:p>
            <a:endParaRPr/>
          </a:p>
          <a:p>
            <a:r>
              <a:t>Schütte Speiseöl und Salz zu den Kartoffelschalen. Backe den Kartoffelschalen im Ofen bei hohe Temperatur bis sie golden Braun und knusprig sind. Benutze am liebsten ökologische Kartoffelen.</a:t>
            </a:r>
          </a:p>
          <a:p>
            <a:r>
              <a:t>Kartoffelschalen sind eine gute Quelle für Vitamine C und B, Kalzium und Ballaststoffe.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Und so sehen die fertigen Kartoffelchips aus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Zwiebeltee ist für vieles gut. Zum Beispiel Erkältungen, Herzerkrankungen, Probleme mit dem Blut im Gehirn, Husten, geschwächte Immunität, Druckabfall und nervöse Störungen.</a:t>
            </a:r>
          </a:p>
          <a:p>
            <a:endParaRPr/>
          </a:p>
          <a:p>
            <a:r>
              <a:t>Die äußere Schicht der Zwiebelschalen enthält viele Ballaststoffe, Antioxidantien und andere nützliche Substanzen</a:t>
            </a:r>
          </a:p>
          <a:p>
            <a:endParaRPr/>
          </a:p>
          <a:p>
            <a:r>
              <a:t>Für den Zwiebeltee, der gut gegen Erkältungen wirkt, braucht man 2 Esslöffel zerdrückte Schalotten und 400 Milliliter Wasser.</a:t>
            </a:r>
          </a:p>
          <a:p>
            <a:endParaRPr/>
          </a:p>
          <a:p>
            <a:r>
              <a:t>Und für den Zwiebeltee, der gegen Husten hilft, braucht man 3 Teelöffel trockene Schale und 200 Milliliter Wasser</a:t>
            </a:r>
          </a:p>
          <a:p>
            <a:endParaRPr/>
          </a:p>
          <a:p>
            <a:r>
              <a:t>Für den Tee, der gegen ein geschwächtes Immunsystem hilft, braucht man zwei Teelöffel zerkleinerte Zwiebelschalen, die man in einen Topf mit Wasser gibt.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der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2387600" y="2692400"/>
            <a:ext cx="19621500" cy="3924300"/>
          </a:xfrm>
          <a:prstGeom prst="rect">
            <a:avLst/>
          </a:prstGeom>
        </p:spPr>
        <p:txBody>
          <a:bodyPr anchor="b"/>
          <a:lstStyle>
            <a:lvl1pPr>
              <a:defRPr sz="13200"/>
            </a:lvl1pPr>
          </a:lstStyle>
          <a:p>
            <a:r>
              <a:t>Titeltekst</a:t>
            </a:r>
          </a:p>
        </p:txBody>
      </p:sp>
      <p:sp>
        <p:nvSpPr>
          <p:cNvPr id="12" name="Brødtekst, niveau et…"/>
          <p:cNvSpPr txBox="1">
            <a:spLocks noGrp="1"/>
          </p:cNvSpPr>
          <p:nvPr>
            <p:ph type="body" sz="quarter" idx="1"/>
          </p:nvPr>
        </p:nvSpPr>
        <p:spPr>
          <a:xfrm>
            <a:off x="2387600" y="7048500"/>
            <a:ext cx="19621500" cy="17907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3" name="Lysbillednummer"/>
          <p:cNvSpPr txBox="1">
            <a:spLocks noGrp="1"/>
          </p:cNvSpPr>
          <p:nvPr>
            <p:ph type="sldNum" sz="quarter" idx="2"/>
          </p:nvPr>
        </p:nvSpPr>
        <p:spPr>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Skriv et citat her”."/>
          <p:cNvSpPr txBox="1">
            <a:spLocks noGrp="1"/>
          </p:cNvSpPr>
          <p:nvPr>
            <p:ph type="body" sz="quarter" idx="21"/>
          </p:nvPr>
        </p:nvSpPr>
        <p:spPr>
          <a:xfrm>
            <a:off x="2387600" y="6045200"/>
            <a:ext cx="19621500" cy="876300"/>
          </a:xfrm>
          <a:prstGeom prst="rect">
            <a:avLst/>
          </a:prstGeom>
        </p:spPr>
        <p:txBody>
          <a:bodyPr>
            <a:spAutoFit/>
          </a:bodyPr>
          <a:lstStyle>
            <a:lvl1pPr marL="0" indent="0" algn="ctr">
              <a:spcBef>
                <a:spcPts val="0"/>
              </a:spcBef>
              <a:buSzTx/>
              <a:buNone/>
              <a:defRPr sz="5600">
                <a:solidFill>
                  <a:srgbClr val="45A7DE"/>
                </a:solidFill>
              </a:defRPr>
            </a:lvl1pPr>
          </a:lstStyle>
          <a:p>
            <a:r>
              <a:t>“Skriv et citat her”.</a:t>
            </a:r>
          </a:p>
        </p:txBody>
      </p:sp>
      <p:sp>
        <p:nvSpPr>
          <p:cNvPr id="94" name="–Jon Hansen"/>
          <p:cNvSpPr txBox="1">
            <a:spLocks noGrp="1"/>
          </p:cNvSpPr>
          <p:nvPr>
            <p:ph type="body" sz="quarter" idx="22"/>
          </p:nvPr>
        </p:nvSpPr>
        <p:spPr>
          <a:xfrm>
            <a:off x="2387600" y="8953500"/>
            <a:ext cx="19621500" cy="787400"/>
          </a:xfrm>
          <a:prstGeom prst="rect">
            <a:avLst/>
          </a:prstGeom>
        </p:spPr>
        <p:txBody>
          <a:bodyPr anchor="t">
            <a:spAutoFit/>
          </a:bodyPr>
          <a:lstStyle>
            <a:lvl1pPr marL="0" indent="0" algn="ctr">
              <a:spcBef>
                <a:spcPts val="0"/>
              </a:spcBef>
              <a:buSzTx/>
              <a:buNone/>
              <a:defRPr sz="5000"/>
            </a:lvl1pPr>
          </a:lstStyle>
          <a:p>
            <a:r>
              <a:t>–Jon Hansen</a:t>
            </a:r>
          </a:p>
        </p:txBody>
      </p:sp>
      <p:sp>
        <p:nvSpPr>
          <p:cNvPr id="95"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Billede"/>
          <p:cNvSpPr>
            <a:spLocks noGrp="1"/>
          </p:cNvSpPr>
          <p:nvPr>
            <p:ph type="pic" idx="21"/>
          </p:nvPr>
        </p:nvSpPr>
        <p:spPr>
          <a:xfrm>
            <a:off x="0" y="-190500"/>
            <a:ext cx="24384000" cy="14093953"/>
          </a:xfrm>
          <a:prstGeom prst="rect">
            <a:avLst/>
          </a:prstGeom>
        </p:spPr>
        <p:txBody>
          <a:bodyPr lIns="91439" tIns="45719" rIns="91439" bIns="45719" anchor="t">
            <a:noAutofit/>
          </a:bodyPr>
          <a:lstStyle/>
          <a:p>
            <a:endParaRPr/>
          </a:p>
        </p:txBody>
      </p:sp>
      <p:sp>
        <p:nvSpPr>
          <p:cNvPr id="10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Citat">
    <p:bg>
      <p:bgPr>
        <a:solidFill>
          <a:srgbClr val="FFCBC5"/>
        </a:solidFill>
        <a:effectLst/>
      </p:bgPr>
    </p:bg>
    <p:spTree>
      <p:nvGrpSpPr>
        <p:cNvPr id="1" name=""/>
        <p:cNvGrpSpPr/>
        <p:nvPr/>
      </p:nvGrpSpPr>
      <p:grpSpPr>
        <a:xfrm>
          <a:off x="0" y="0"/>
          <a:ext cx="0" cy="0"/>
          <a:chOff x="0" y="0"/>
          <a:chExt cx="0" cy="0"/>
        </a:xfrm>
      </p:grpSpPr>
      <p:sp>
        <p:nvSpPr>
          <p:cNvPr id="142" name="Tilskrivelse"/>
          <p:cNvSpPr txBox="1">
            <a:spLocks noGrp="1"/>
          </p:cNvSpPr>
          <p:nvPr>
            <p:ph type="body" sz="quarter" idx="21" hasCustomPrompt="1"/>
          </p:nvPr>
        </p:nvSpPr>
        <p:spPr>
          <a:xfrm>
            <a:off x="2088436" y="11375561"/>
            <a:ext cx="20207127" cy="706629"/>
          </a:xfrm>
          <a:prstGeom prst="rect">
            <a:avLst/>
          </a:prstGeom>
        </p:spPr>
        <p:txBody>
          <a:bodyPr anchor="t"/>
          <a:lstStyle>
            <a:lvl1pPr defTabSz="572516">
              <a:defRPr sz="3528" spc="105">
                <a:solidFill>
                  <a:schemeClr val="accent1"/>
                </a:solidFill>
              </a:defRPr>
            </a:lvl1pPr>
          </a:lstStyle>
          <a:p>
            <a:r>
              <a:t>Tilskrivelse</a:t>
            </a:r>
          </a:p>
        </p:txBody>
      </p:sp>
      <p:sp>
        <p:nvSpPr>
          <p:cNvPr id="143" name="Streg"/>
          <p:cNvSpPr/>
          <p:nvPr/>
        </p:nvSpPr>
        <p:spPr>
          <a:xfrm flipV="1">
            <a:off x="762000" y="952499"/>
            <a:ext cx="22860001" cy="2"/>
          </a:xfrm>
          <a:prstGeom prst="line">
            <a:avLst/>
          </a:prstGeom>
          <a:ln w="76200">
            <a:solidFill>
              <a:schemeClr val="accent1">
                <a:satOff val="36598"/>
                <a:lumOff val="-17227"/>
              </a:schemeClr>
            </a:solidFill>
            <a:miter lim="400000"/>
          </a:ln>
        </p:spPr>
        <p:txBody>
          <a:bodyPr lIns="50800" tIns="50800" rIns="50800" bIns="50800" anchor="ctr"/>
          <a:lstStyle/>
          <a:p>
            <a:pPr defTabSz="825500">
              <a:defRPr sz="3200" spc="0">
                <a:solidFill>
                  <a:srgbClr val="000000"/>
                </a:solidFill>
              </a:defRPr>
            </a:pPr>
            <a:endParaRPr/>
          </a:p>
        </p:txBody>
      </p:sp>
      <p:sp>
        <p:nvSpPr>
          <p:cNvPr id="144" name="Streg"/>
          <p:cNvSpPr/>
          <p:nvPr/>
        </p:nvSpPr>
        <p:spPr>
          <a:xfrm>
            <a:off x="762000" y="12598400"/>
            <a:ext cx="22860001" cy="0"/>
          </a:xfrm>
          <a:prstGeom prst="line">
            <a:avLst/>
          </a:prstGeom>
          <a:ln w="76200">
            <a:solidFill>
              <a:schemeClr val="accent1">
                <a:satOff val="36598"/>
                <a:lumOff val="-17227"/>
              </a:schemeClr>
            </a:solidFill>
            <a:miter lim="400000"/>
          </a:ln>
        </p:spPr>
        <p:txBody>
          <a:bodyPr lIns="50800" tIns="50800" rIns="50800" bIns="50800" anchor="ctr"/>
          <a:lstStyle/>
          <a:p>
            <a:pPr defTabSz="825500">
              <a:defRPr sz="3200" spc="0">
                <a:solidFill>
                  <a:srgbClr val="000000"/>
                </a:solidFill>
              </a:defRPr>
            </a:pPr>
            <a:endParaRPr/>
          </a:p>
        </p:txBody>
      </p:sp>
      <p:sp>
        <p:nvSpPr>
          <p:cNvPr id="145" name="Brødtekst, niveau et…"/>
          <p:cNvSpPr txBox="1">
            <a:spLocks noGrp="1"/>
          </p:cNvSpPr>
          <p:nvPr>
            <p:ph type="body" sz="half" idx="1" hasCustomPrompt="1"/>
          </p:nvPr>
        </p:nvSpPr>
        <p:spPr>
          <a:xfrm>
            <a:off x="2088436" y="4298870"/>
            <a:ext cx="20207128" cy="4699001"/>
          </a:xfrm>
          <a:prstGeom prst="rect">
            <a:avLst/>
          </a:prstGeom>
        </p:spPr>
        <p:txBody>
          <a:bodyPr anchor="ctr"/>
          <a:lstStyle>
            <a:lvl1pPr>
              <a:lnSpc>
                <a:spcPct val="90000"/>
              </a:lnSpc>
              <a:defRPr sz="9500" cap="all" spc="190">
                <a:solidFill>
                  <a:schemeClr val="accent1">
                    <a:satOff val="36598"/>
                    <a:lumOff val="-17227"/>
                  </a:schemeClr>
                </a:solidFill>
              </a:defRPr>
            </a:lvl1pPr>
            <a:lvl2pPr>
              <a:lnSpc>
                <a:spcPct val="90000"/>
              </a:lnSpc>
              <a:defRPr sz="9500" cap="all" spc="190">
                <a:solidFill>
                  <a:schemeClr val="accent1">
                    <a:satOff val="36598"/>
                    <a:lumOff val="-17227"/>
                  </a:schemeClr>
                </a:solidFill>
              </a:defRPr>
            </a:lvl2pPr>
            <a:lvl3pPr>
              <a:lnSpc>
                <a:spcPct val="90000"/>
              </a:lnSpc>
              <a:defRPr sz="9500" cap="all" spc="190">
                <a:solidFill>
                  <a:schemeClr val="accent1">
                    <a:satOff val="36598"/>
                    <a:lumOff val="-17227"/>
                  </a:schemeClr>
                </a:solidFill>
              </a:defRPr>
            </a:lvl3pPr>
            <a:lvl4pPr>
              <a:lnSpc>
                <a:spcPct val="90000"/>
              </a:lnSpc>
              <a:defRPr sz="9500" cap="all" spc="190">
                <a:solidFill>
                  <a:schemeClr val="accent1">
                    <a:satOff val="36598"/>
                    <a:lumOff val="-17227"/>
                  </a:schemeClr>
                </a:solidFill>
              </a:defRPr>
            </a:lvl4pPr>
            <a:lvl5pPr>
              <a:lnSpc>
                <a:spcPct val="90000"/>
              </a:lnSpc>
              <a:defRPr sz="9500" cap="all" spc="190">
                <a:solidFill>
                  <a:schemeClr val="accent1">
                    <a:satOff val="36598"/>
                    <a:lumOff val="-17227"/>
                  </a:schemeClr>
                </a:solidFill>
              </a:defRPr>
            </a:lvl5pPr>
          </a:lstStyle>
          <a:p>
            <a:r>
              <a:t>“Vigtigt citat”</a:t>
            </a:r>
          </a:p>
          <a:p>
            <a:pPr lvl="1"/>
            <a:endParaRPr/>
          </a:p>
          <a:p>
            <a:pPr lvl="2"/>
            <a:endParaRPr/>
          </a:p>
          <a:p>
            <a:pPr lvl="3"/>
            <a:endParaRPr/>
          </a:p>
          <a:p>
            <a:pPr lvl="4"/>
            <a:endParaRPr/>
          </a:p>
        </p:txBody>
      </p:sp>
      <p:sp>
        <p:nvSpPr>
          <p:cNvPr id="146" name="Lysbillednummer"/>
          <p:cNvSpPr txBox="1">
            <a:spLocks noGrp="1"/>
          </p:cNvSpPr>
          <p:nvPr>
            <p:ph type="sldNum" sz="quarter" idx="2"/>
          </p:nvPr>
        </p:nvSpPr>
        <p:spPr>
          <a:xfrm>
            <a:off x="11979148" y="12875006"/>
            <a:ext cx="438405" cy="482601"/>
          </a:xfrm>
          <a:prstGeom prst="rect">
            <a:avLst/>
          </a:prstGeom>
        </p:spPr>
        <p:txBody>
          <a:bodyPr/>
          <a:lstStyle>
            <a:lvl1pPr>
              <a:defRPr>
                <a:solidFill>
                  <a:srgbClr val="5E5E5E"/>
                </a:solidFill>
              </a:defRPr>
            </a:lvl1pPr>
          </a:lstStyle>
          <a:p>
            <a:fld id="{86CB4B4D-7CA3-9044-876B-883B54F8677D}" type="slidenum">
              <a:t>‹#›</a:t>
            </a:fld>
            <a:endParaRPr/>
          </a:p>
        </p:txBody>
      </p:sp>
    </p:spTree>
    <p:extLst>
      <p:ext uri="{BB962C8B-B14F-4D97-AF65-F5344CB8AC3E}">
        <p14:creationId xmlns:p14="http://schemas.microsoft.com/office/powerpoint/2010/main" val="8878255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Forfatter og dato"/>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Forfatter og dato</a:t>
            </a:r>
          </a:p>
        </p:txBody>
      </p:sp>
      <p:sp>
        <p:nvSpPr>
          <p:cNvPr id="12" name="Titel på præ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på præsentation</a:t>
            </a:r>
          </a:p>
        </p:txBody>
      </p:sp>
      <p:sp>
        <p:nvSpPr>
          <p:cNvPr id="13" name="Brødtekst, niveau et…"/>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Undertitel på præsentation</a:t>
            </a:r>
          </a:p>
          <a:p>
            <a:pPr lvl="1"/>
            <a:endParaRPr/>
          </a:p>
          <a:p>
            <a:pPr lvl="2"/>
            <a:endParaRPr/>
          </a:p>
          <a:p>
            <a:pPr lvl="3"/>
            <a:endParaRPr/>
          </a:p>
          <a:p>
            <a:pPr lvl="4"/>
            <a:endParaRPr/>
          </a:p>
        </p:txBody>
      </p:sp>
      <p:sp>
        <p:nvSpPr>
          <p:cNvPr id="14"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03928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Avocadoer og lime"/>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på præ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på præsentation</a:t>
            </a:r>
          </a:p>
        </p:txBody>
      </p:sp>
      <p:sp>
        <p:nvSpPr>
          <p:cNvPr id="23" name="Forfatter og dato"/>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Forfatter og dato</a:t>
            </a:r>
          </a:p>
        </p:txBody>
      </p:sp>
      <p:sp>
        <p:nvSpPr>
          <p:cNvPr id="24" name="Brødtekst, niveau et…"/>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Undertitel på præsentation</a:t>
            </a:r>
          </a:p>
          <a:p>
            <a:pPr lvl="1"/>
            <a:endParaRPr/>
          </a:p>
          <a:p>
            <a:pPr lvl="2"/>
            <a:endParaRPr/>
          </a:p>
          <a:p>
            <a:pPr lvl="3"/>
            <a:endParaRPr/>
          </a:p>
          <a:p>
            <a:pPr lvl="4"/>
            <a:endParaRPr/>
          </a:p>
        </p:txBody>
      </p:sp>
      <p:sp>
        <p:nvSpPr>
          <p:cNvPr id="25"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35956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el &amp; foto, alt.">
    <p:spTree>
      <p:nvGrpSpPr>
        <p:cNvPr id="1" name=""/>
        <p:cNvGrpSpPr/>
        <p:nvPr/>
      </p:nvGrpSpPr>
      <p:grpSpPr>
        <a:xfrm>
          <a:off x="0" y="0"/>
          <a:ext cx="0" cy="0"/>
          <a:chOff x="0" y="0"/>
          <a:chExt cx="0" cy="0"/>
        </a:xfrm>
      </p:grpSpPr>
      <p:sp>
        <p:nvSpPr>
          <p:cNvPr id="32" name="Skål med laksefrikadeller, salat og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el på lysbillede"/>
          <p:cNvSpPr txBox="1">
            <a:spLocks noGrp="1"/>
          </p:cNvSpPr>
          <p:nvPr>
            <p:ph type="title" hasCustomPrompt="1"/>
          </p:nvPr>
        </p:nvSpPr>
        <p:spPr>
          <a:xfrm>
            <a:off x="1206500" y="1270000"/>
            <a:ext cx="9779000" cy="5882273"/>
          </a:xfrm>
          <a:prstGeom prst="rect">
            <a:avLst/>
          </a:prstGeom>
        </p:spPr>
        <p:txBody>
          <a:bodyPr anchor="b"/>
          <a:lstStyle/>
          <a:p>
            <a:r>
              <a:t>Titel på lysbillede</a:t>
            </a:r>
          </a:p>
        </p:txBody>
      </p:sp>
      <p:sp>
        <p:nvSpPr>
          <p:cNvPr id="34" name="Brødtekst, niveau et…"/>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Undertitel på lysbillede</a:t>
            </a:r>
          </a:p>
          <a:p>
            <a:pPr lvl="1"/>
            <a:endParaRPr/>
          </a:p>
          <a:p>
            <a:pPr lvl="2"/>
            <a:endParaRPr/>
          </a:p>
          <a:p>
            <a:pPr lvl="3"/>
            <a:endParaRPr/>
          </a:p>
          <a:p>
            <a:pPr lvl="4"/>
            <a:endParaRPr/>
          </a:p>
        </p:txBody>
      </p:sp>
      <p:sp>
        <p:nvSpPr>
          <p:cNvPr id="35" name="Lysbilled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692628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42" name="Titel på lysbillede"/>
          <p:cNvSpPr txBox="1">
            <a:spLocks noGrp="1"/>
          </p:cNvSpPr>
          <p:nvPr>
            <p:ph type="title" hasCustomPrompt="1"/>
          </p:nvPr>
        </p:nvSpPr>
        <p:spPr>
          <a:prstGeom prst="rect">
            <a:avLst/>
          </a:prstGeom>
        </p:spPr>
        <p:txBody>
          <a:bodyPr/>
          <a:lstStyle/>
          <a:p>
            <a:r>
              <a:t>Titel på lysbillede</a:t>
            </a:r>
          </a:p>
        </p:txBody>
      </p:sp>
      <p:sp>
        <p:nvSpPr>
          <p:cNvPr id="43" name="Undertitel på lysbille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Undertitel på lysbillede</a:t>
            </a:r>
          </a:p>
        </p:txBody>
      </p:sp>
      <p:sp>
        <p:nvSpPr>
          <p:cNvPr id="44" name="Brødtekst, niveau et…"/>
          <p:cNvSpPr txBox="1">
            <a:spLocks noGrp="1"/>
          </p:cNvSpPr>
          <p:nvPr>
            <p:ph type="body" idx="1" hasCustomPrompt="1"/>
          </p:nvPr>
        </p:nvSpPr>
        <p:spPr>
          <a:prstGeom prst="rect">
            <a:avLst/>
          </a:prstGeom>
        </p:spPr>
        <p:txBody>
          <a:bodyPr/>
          <a:lstStyle/>
          <a:p>
            <a:r>
              <a:t>Punktopstillet tekst på lysbillede</a:t>
            </a:r>
          </a:p>
          <a:p>
            <a:pPr lvl="1"/>
            <a:endParaRPr/>
          </a:p>
          <a:p>
            <a:pPr lvl="2"/>
            <a:endParaRPr/>
          </a:p>
          <a:p>
            <a:pPr lvl="3"/>
            <a:endParaRPr/>
          </a:p>
          <a:p>
            <a:pPr lvl="4"/>
            <a:endParaRPr/>
          </a:p>
        </p:txBody>
      </p:sp>
      <p:sp>
        <p:nvSpPr>
          <p:cNvPr id="45"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23721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52" name="Brødtekst, niveau et…"/>
          <p:cNvSpPr txBox="1">
            <a:spLocks noGrp="1"/>
          </p:cNvSpPr>
          <p:nvPr>
            <p:ph type="body" idx="1" hasCustomPrompt="1"/>
          </p:nvPr>
        </p:nvSpPr>
        <p:spPr>
          <a:prstGeom prst="rect">
            <a:avLst/>
          </a:prstGeom>
        </p:spPr>
        <p:txBody>
          <a:bodyPr numCol="2" spcCol="1098550"/>
          <a:lstStyle/>
          <a:p>
            <a:r>
              <a:t>Punktopstillet tekst på lysbillede</a:t>
            </a:r>
          </a:p>
          <a:p>
            <a:pPr lvl="1"/>
            <a:endParaRPr/>
          </a:p>
          <a:p>
            <a:pPr lvl="2"/>
            <a:endParaRPr/>
          </a:p>
          <a:p>
            <a:pPr lvl="3"/>
            <a:endParaRPr/>
          </a:p>
          <a:p>
            <a:pPr lvl="4"/>
            <a:endParaRPr/>
          </a:p>
        </p:txBody>
      </p:sp>
      <p:sp>
        <p:nvSpPr>
          <p:cNvPr id="5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26918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punkter &amp; foto">
    <p:spTree>
      <p:nvGrpSpPr>
        <p:cNvPr id="1" name=""/>
        <p:cNvGrpSpPr/>
        <p:nvPr/>
      </p:nvGrpSpPr>
      <p:grpSpPr>
        <a:xfrm>
          <a:off x="0" y="0"/>
          <a:ext cx="0" cy="0"/>
          <a:chOff x="0" y="0"/>
          <a:chExt cx="0" cy="0"/>
        </a:xfrm>
      </p:grpSpPr>
      <p:sp>
        <p:nvSpPr>
          <p:cNvPr id="60" name="Undertitel på lysbille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Undertitel på lysbillede</a:t>
            </a:r>
          </a:p>
        </p:txBody>
      </p:sp>
      <p:sp>
        <p:nvSpPr>
          <p:cNvPr id="61" name="Brødtekst, niveau et…"/>
          <p:cNvSpPr txBox="1">
            <a:spLocks noGrp="1"/>
          </p:cNvSpPr>
          <p:nvPr>
            <p:ph type="body" sz="half" idx="1" hasCustomPrompt="1"/>
          </p:nvPr>
        </p:nvSpPr>
        <p:spPr>
          <a:xfrm>
            <a:off x="1206500" y="4248504"/>
            <a:ext cx="9779000" cy="8256630"/>
          </a:xfrm>
          <a:prstGeom prst="rect">
            <a:avLst/>
          </a:prstGeom>
        </p:spPr>
        <p:txBody>
          <a:bodyPr/>
          <a:lstStyle/>
          <a:p>
            <a:r>
              <a:t>Punktopstillet tekst på lysbillede</a:t>
            </a:r>
          </a:p>
          <a:p>
            <a:pPr lvl="1"/>
            <a:endParaRPr/>
          </a:p>
          <a:p>
            <a:pPr lvl="2"/>
            <a:endParaRPr/>
          </a:p>
          <a:p>
            <a:pPr lvl="3"/>
            <a:endParaRPr/>
          </a:p>
          <a:p>
            <a:pPr lvl="4"/>
            <a:endParaRPr/>
          </a:p>
        </p:txBody>
      </p:sp>
      <p:sp>
        <p:nvSpPr>
          <p:cNvPr id="62" name="Skål med pappardellepasta med persillesmør, ristede hasselnødder og revet parmasanost"/>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el på lysbillede"/>
          <p:cNvSpPr txBox="1">
            <a:spLocks noGrp="1"/>
          </p:cNvSpPr>
          <p:nvPr>
            <p:ph type="title" hasCustomPrompt="1"/>
          </p:nvPr>
        </p:nvSpPr>
        <p:spPr>
          <a:xfrm>
            <a:off x="1206500" y="1079500"/>
            <a:ext cx="9779000" cy="1435100"/>
          </a:xfrm>
          <a:prstGeom prst="rect">
            <a:avLst/>
          </a:prstGeom>
        </p:spPr>
        <p:txBody>
          <a:bodyPr/>
          <a:lstStyle/>
          <a:p>
            <a:r>
              <a:t>Titel på lysbillede</a:t>
            </a:r>
          </a:p>
        </p:txBody>
      </p:sp>
      <p:sp>
        <p:nvSpPr>
          <p:cNvPr id="64"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51206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vandret">
    <p:spTree>
      <p:nvGrpSpPr>
        <p:cNvPr id="1" name=""/>
        <p:cNvGrpSpPr/>
        <p:nvPr/>
      </p:nvGrpSpPr>
      <p:grpSpPr>
        <a:xfrm>
          <a:off x="0" y="0"/>
          <a:ext cx="0" cy="0"/>
          <a:chOff x="0" y="0"/>
          <a:chExt cx="0" cy="0"/>
        </a:xfrm>
      </p:grpSpPr>
      <p:sp>
        <p:nvSpPr>
          <p:cNvPr id="20" name="Billede"/>
          <p:cNvSpPr>
            <a:spLocks noGrp="1"/>
          </p:cNvSpPr>
          <p:nvPr>
            <p:ph type="pic" idx="21"/>
          </p:nvPr>
        </p:nvSpPr>
        <p:spPr>
          <a:xfrm>
            <a:off x="4667250" y="-231128"/>
            <a:ext cx="17402076" cy="10058401"/>
          </a:xfrm>
          <a:prstGeom prst="rect">
            <a:avLst/>
          </a:prstGeom>
          <a:ln w="9525">
            <a:round/>
          </a:ln>
        </p:spPr>
        <p:txBody>
          <a:bodyPr lIns="91439" tIns="45719" rIns="91439" bIns="45719" anchor="t">
            <a:noAutofit/>
          </a:bodyPr>
          <a:lstStyle/>
          <a:p>
            <a:endParaRPr/>
          </a:p>
        </p:txBody>
      </p:sp>
      <p:sp>
        <p:nvSpPr>
          <p:cNvPr id="21" name="Titeltekst"/>
          <p:cNvSpPr txBox="1">
            <a:spLocks noGrp="1"/>
          </p:cNvSpPr>
          <p:nvPr>
            <p:ph type="title"/>
          </p:nvPr>
        </p:nvSpPr>
        <p:spPr>
          <a:xfrm>
            <a:off x="2387600" y="8623300"/>
            <a:ext cx="19621500" cy="2400300"/>
          </a:xfrm>
          <a:prstGeom prst="rect">
            <a:avLst/>
          </a:prstGeom>
        </p:spPr>
        <p:txBody>
          <a:bodyPr anchor="b"/>
          <a:lstStyle>
            <a:lvl1pPr>
              <a:defRPr sz="13200"/>
            </a:lvl1pPr>
          </a:lstStyle>
          <a:p>
            <a:r>
              <a:t>Titeltekst</a:t>
            </a:r>
          </a:p>
        </p:txBody>
      </p:sp>
      <p:sp>
        <p:nvSpPr>
          <p:cNvPr id="22" name="Brødtekst, niveau et…"/>
          <p:cNvSpPr txBox="1">
            <a:spLocks noGrp="1"/>
          </p:cNvSpPr>
          <p:nvPr>
            <p:ph type="body" sz="quarter" idx="1"/>
          </p:nvPr>
        </p:nvSpPr>
        <p:spPr>
          <a:xfrm>
            <a:off x="2387600" y="11150600"/>
            <a:ext cx="19621500" cy="17907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ktion">
    <p:spTree>
      <p:nvGrpSpPr>
        <p:cNvPr id="1" name=""/>
        <p:cNvGrpSpPr/>
        <p:nvPr/>
      </p:nvGrpSpPr>
      <p:grpSpPr>
        <a:xfrm>
          <a:off x="0" y="0"/>
          <a:ext cx="0" cy="0"/>
          <a:chOff x="0" y="0"/>
          <a:chExt cx="0" cy="0"/>
        </a:xfrm>
      </p:grpSpPr>
      <p:sp>
        <p:nvSpPr>
          <p:cNvPr id="71" name="Titel på afsnit"/>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på afsnit</a:t>
            </a:r>
          </a:p>
        </p:txBody>
      </p:sp>
      <p:sp>
        <p:nvSpPr>
          <p:cNvPr id="72" name="Lysbilled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47314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79" name="Titel på lysbillede"/>
          <p:cNvSpPr txBox="1">
            <a:spLocks noGrp="1"/>
          </p:cNvSpPr>
          <p:nvPr>
            <p:ph type="title" hasCustomPrompt="1"/>
          </p:nvPr>
        </p:nvSpPr>
        <p:spPr>
          <a:xfrm>
            <a:off x="1206500" y="1079500"/>
            <a:ext cx="21971000" cy="1434949"/>
          </a:xfrm>
          <a:prstGeom prst="rect">
            <a:avLst/>
          </a:prstGeom>
        </p:spPr>
        <p:txBody>
          <a:bodyPr/>
          <a:lstStyle/>
          <a:p>
            <a:r>
              <a:t>Titel på lysbillede</a:t>
            </a:r>
          </a:p>
        </p:txBody>
      </p:sp>
      <p:sp>
        <p:nvSpPr>
          <p:cNvPr id="80" name="Undertitel på lysbille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Undertitel på lysbillede</a:t>
            </a:r>
          </a:p>
        </p:txBody>
      </p:sp>
      <p:sp>
        <p:nvSpPr>
          <p:cNvPr id="8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23153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agsorden">
    <p:spTree>
      <p:nvGrpSpPr>
        <p:cNvPr id="1" name=""/>
        <p:cNvGrpSpPr/>
        <p:nvPr/>
      </p:nvGrpSpPr>
      <p:grpSpPr>
        <a:xfrm>
          <a:off x="0" y="0"/>
          <a:ext cx="0" cy="0"/>
          <a:chOff x="0" y="0"/>
          <a:chExt cx="0" cy="0"/>
        </a:xfrm>
      </p:grpSpPr>
      <p:sp>
        <p:nvSpPr>
          <p:cNvPr id="88" name="Titel på dagsorden"/>
          <p:cNvSpPr txBox="1">
            <a:spLocks noGrp="1"/>
          </p:cNvSpPr>
          <p:nvPr>
            <p:ph type="title" hasCustomPrompt="1"/>
          </p:nvPr>
        </p:nvSpPr>
        <p:spPr>
          <a:xfrm>
            <a:off x="1206500" y="1079500"/>
            <a:ext cx="21971000" cy="1435100"/>
          </a:xfrm>
          <a:prstGeom prst="rect">
            <a:avLst/>
          </a:prstGeom>
        </p:spPr>
        <p:txBody>
          <a:bodyPr/>
          <a:lstStyle/>
          <a:p>
            <a:r>
              <a:t>Titel på dagsorden</a:t>
            </a:r>
          </a:p>
        </p:txBody>
      </p:sp>
      <p:sp>
        <p:nvSpPr>
          <p:cNvPr id="89" name="Undertitel på dagsorden"/>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Undertitel på dagsorden</a:t>
            </a:r>
          </a:p>
        </p:txBody>
      </p:sp>
      <p:sp>
        <p:nvSpPr>
          <p:cNvPr id="90" name="Brødtekst, niveau et…"/>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Emner på dagsorden</a:t>
            </a:r>
          </a:p>
          <a:p>
            <a:pPr lvl="1"/>
            <a:endParaRPr/>
          </a:p>
          <a:p>
            <a:pPr lvl="2"/>
            <a:endParaRPr/>
          </a:p>
          <a:p>
            <a:pPr lvl="3"/>
            <a:endParaRPr/>
          </a:p>
          <a:p>
            <a:pPr lvl="4"/>
            <a:endParaRPr/>
          </a:p>
        </p:txBody>
      </p:sp>
      <p:sp>
        <p:nvSpPr>
          <p:cNvPr id="9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76680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Udmelding">
    <p:spTree>
      <p:nvGrpSpPr>
        <p:cNvPr id="1" name=""/>
        <p:cNvGrpSpPr/>
        <p:nvPr/>
      </p:nvGrpSpPr>
      <p:grpSpPr>
        <a:xfrm>
          <a:off x="0" y="0"/>
          <a:ext cx="0" cy="0"/>
          <a:chOff x="0" y="0"/>
          <a:chExt cx="0" cy="0"/>
        </a:xfrm>
      </p:grpSpPr>
      <p:sp>
        <p:nvSpPr>
          <p:cNvPr id="98" name="Brødtekst, niveau et…"/>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Udmelding</a:t>
            </a:r>
          </a:p>
          <a:p>
            <a:pPr lvl="1"/>
            <a:endParaRPr/>
          </a:p>
          <a:p>
            <a:pPr lvl="2"/>
            <a:endParaRPr/>
          </a:p>
          <a:p>
            <a:pPr lvl="3"/>
            <a:endParaRPr/>
          </a:p>
          <a:p>
            <a:pPr lvl="4"/>
            <a:endParaRPr/>
          </a:p>
        </p:txBody>
      </p:sp>
      <p:sp>
        <p:nvSpPr>
          <p:cNvPr id="99"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52850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Fakta – stor størrelse">
    <p:spTree>
      <p:nvGrpSpPr>
        <p:cNvPr id="1" name=""/>
        <p:cNvGrpSpPr/>
        <p:nvPr/>
      </p:nvGrpSpPr>
      <p:grpSpPr>
        <a:xfrm>
          <a:off x="0" y="0"/>
          <a:ext cx="0" cy="0"/>
          <a:chOff x="0" y="0"/>
          <a:chExt cx="0" cy="0"/>
        </a:xfrm>
      </p:grpSpPr>
      <p:sp>
        <p:nvSpPr>
          <p:cNvPr id="106" name="Brødtekst, niveau et…"/>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Info om fakultet"/>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 om fakultet</a:t>
            </a:r>
          </a:p>
        </p:txBody>
      </p:sp>
      <p:sp>
        <p:nvSpPr>
          <p:cNvPr id="108"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88964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115" name="Tilskrivels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Tilskrivelse</a:t>
            </a:r>
          </a:p>
        </p:txBody>
      </p:sp>
      <p:sp>
        <p:nvSpPr>
          <p:cNvPr id="116" name="Brødtekst, niveau et…"/>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“Vigtigt citat”</a:t>
            </a:r>
          </a:p>
          <a:p>
            <a:pPr lvl="1"/>
            <a:endParaRPr/>
          </a:p>
          <a:p>
            <a:pPr lvl="2"/>
            <a:endParaRPr/>
          </a:p>
          <a:p>
            <a:pPr lvl="3"/>
            <a:endParaRPr/>
          </a:p>
          <a:p>
            <a:pPr lvl="4"/>
            <a:endParaRPr/>
          </a:p>
        </p:txBody>
      </p:sp>
      <p:sp>
        <p:nvSpPr>
          <p:cNvPr id="117"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07117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124" name="Skål med salat, stegte ris, kogte æg og spisepind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Skål med laksefrikadeller, salat og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Skål med pappardellepasta med persillesmør, ristede hasselnødder og revet parmasanost"/>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747274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kål med salat, stegte ris, kogte æg og spisepind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Lysbilled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1016815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30634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el &amp; under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1778000" y="2298700"/>
            <a:ext cx="20828000" cy="4648200"/>
          </a:xfrm>
          <a:prstGeom prst="rect">
            <a:avLst/>
          </a:prstGeom>
        </p:spPr>
        <p:txBody>
          <a:bodyPr anchor="b"/>
          <a:lstStyle/>
          <a:p>
            <a:r>
              <a:t>Titeltekst</a:t>
            </a:r>
          </a:p>
        </p:txBody>
      </p:sp>
      <p:sp>
        <p:nvSpPr>
          <p:cNvPr id="12" name="Brødtekst, niveau et…"/>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66670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centreret">
    <p:spTree>
      <p:nvGrpSpPr>
        <p:cNvPr id="1" name=""/>
        <p:cNvGrpSpPr/>
        <p:nvPr/>
      </p:nvGrpSpPr>
      <p:grpSpPr>
        <a:xfrm>
          <a:off x="0" y="0"/>
          <a:ext cx="0" cy="0"/>
          <a:chOff x="0" y="0"/>
          <a:chExt cx="0" cy="0"/>
        </a:xfrm>
      </p:grpSpPr>
      <p:sp>
        <p:nvSpPr>
          <p:cNvPr id="30" name="Titeltekst"/>
          <p:cNvSpPr txBox="1">
            <a:spLocks noGrp="1"/>
          </p:cNvSpPr>
          <p:nvPr>
            <p:ph type="title"/>
          </p:nvPr>
        </p:nvSpPr>
        <p:spPr>
          <a:xfrm>
            <a:off x="2387600" y="4000500"/>
            <a:ext cx="19621500" cy="5715000"/>
          </a:xfrm>
          <a:prstGeom prst="rect">
            <a:avLst/>
          </a:prstGeom>
        </p:spPr>
        <p:txBody>
          <a:bodyPr/>
          <a:lstStyle>
            <a:lvl1pPr>
              <a:defRPr sz="13200"/>
            </a:lvl1pPr>
          </a:lstStyle>
          <a:p>
            <a:r>
              <a:t>Titeltekst</a:t>
            </a:r>
          </a:p>
        </p:txBody>
      </p:sp>
      <p:sp>
        <p:nvSpPr>
          <p:cNvPr id="3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el &amp; undertite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stretch>
            <a:fillRect/>
          </a:stretch>
        </p:blipFill>
        <p:spPr>
          <a:xfrm>
            <a:off x="6814704" y="7385050"/>
            <a:ext cx="10754592" cy="571500"/>
          </a:xfrm>
          <a:prstGeom prst="rect">
            <a:avLst/>
          </a:prstGeom>
          <a:ln w="12700">
            <a:miter lim="400000"/>
          </a:ln>
        </p:spPr>
      </p:pic>
      <p:sp>
        <p:nvSpPr>
          <p:cNvPr id="12" name="Titeltekst"/>
          <p:cNvSpPr txBox="1">
            <a:spLocks noGrp="1"/>
          </p:cNvSpPr>
          <p:nvPr>
            <p:ph type="title"/>
          </p:nvPr>
        </p:nvSpPr>
        <p:spPr>
          <a:xfrm>
            <a:off x="3454400" y="3200400"/>
            <a:ext cx="17475200" cy="3962400"/>
          </a:xfrm>
          <a:prstGeom prst="rect">
            <a:avLst/>
          </a:prstGeom>
        </p:spPr>
        <p:txBody>
          <a:bodyPr anchor="b"/>
          <a:lstStyle>
            <a:lvl1pPr>
              <a:defRPr sz="10600">
                <a:solidFill>
                  <a:srgbClr val="F4D799"/>
                </a:solidFill>
                <a:effectLst>
                  <a:outerShdw blurRad="25400" dist="25400" dir="16200000" rotWithShape="0">
                    <a:srgbClr val="000000">
                      <a:alpha val="34000"/>
                    </a:srgbClr>
                  </a:outerShdw>
                </a:effectLst>
              </a:defRPr>
            </a:lvl1pPr>
          </a:lstStyle>
          <a:p>
            <a:r>
              <a:t>Titeltekst</a:t>
            </a:r>
          </a:p>
        </p:txBody>
      </p:sp>
      <p:sp>
        <p:nvSpPr>
          <p:cNvPr id="13" name="Brødtekst, niveau et…"/>
          <p:cNvSpPr txBox="1">
            <a:spLocks noGrp="1"/>
          </p:cNvSpPr>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4" name="Lysbillednummer"/>
          <p:cNvSpPr txBox="1">
            <a:spLocks noGrp="1"/>
          </p:cNvSpPr>
          <p:nvPr>
            <p:ph type="sldNum" sz="quarter" idx="2"/>
          </p:nvPr>
        </p:nvSpPr>
        <p:spPr>
          <a:xfrm>
            <a:off x="11995150" y="13227050"/>
            <a:ext cx="419100" cy="508000"/>
          </a:xfrm>
          <a:prstGeom prst="rect">
            <a:avLst/>
          </a:prstGeom>
        </p:spPr>
        <p:txBody>
          <a:bodyPr/>
          <a:lstStyle>
            <a:lvl1pPr>
              <a:defRPr i="1">
                <a:solidFill>
                  <a:srgbClr val="F4E1B9"/>
                </a:solidFill>
              </a:defRPr>
            </a:lvl1pPr>
          </a:lstStyle>
          <a:p>
            <a:fld id="{86CB4B4D-7CA3-9044-876B-883B54F8677D}" type="slidenum">
              <a:t>‹#›</a:t>
            </a:fld>
            <a:endParaRPr/>
          </a:p>
        </p:txBody>
      </p:sp>
    </p:spTree>
    <p:extLst>
      <p:ext uri="{BB962C8B-B14F-4D97-AF65-F5344CB8AC3E}">
        <p14:creationId xmlns:p14="http://schemas.microsoft.com/office/powerpoint/2010/main" val="76008434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Foto - vandre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En lille by bygget på en skrænt med udsigt over havet"/>
          <p:cNvSpPr>
            <a:spLocks noGrp="1"/>
          </p:cNvSpPr>
          <p:nvPr>
            <p:ph type="pic" idx="21"/>
          </p:nvPr>
        </p:nvSpPr>
        <p:spPr>
          <a:xfrm>
            <a:off x="2438400" y="-482600"/>
            <a:ext cx="19507200" cy="13739560"/>
          </a:xfrm>
          <a:prstGeom prst="rect">
            <a:avLst/>
          </a:prstGeom>
          <a:ln w="9525">
            <a:round/>
          </a:ln>
        </p:spPr>
        <p:txBody>
          <a:bodyPr lIns="91439" tIns="45719" rIns="91439" bIns="45719" anchor="t">
            <a:noAutofit/>
          </a:bodyPr>
          <a:lstStyle/>
          <a:p>
            <a:endParaRPr/>
          </a:p>
        </p:txBody>
      </p:sp>
      <p:sp>
        <p:nvSpPr>
          <p:cNvPr id="22" name="Titeltekst"/>
          <p:cNvSpPr txBox="1">
            <a:spLocks noGrp="1"/>
          </p:cNvSpPr>
          <p:nvPr>
            <p:ph type="title"/>
          </p:nvPr>
        </p:nvSpPr>
        <p:spPr>
          <a:xfrm>
            <a:off x="3454400" y="10287000"/>
            <a:ext cx="17475200" cy="1638300"/>
          </a:xfrm>
          <a:prstGeom prst="rect">
            <a:avLst/>
          </a:prstGeom>
        </p:spPr>
        <p:txBody>
          <a:bodyPr/>
          <a:lstStyle>
            <a:lvl1pPr>
              <a:defRPr sz="10600">
                <a:solidFill>
                  <a:srgbClr val="F4D799"/>
                </a:solidFill>
                <a:effectLst>
                  <a:outerShdw blurRad="25400" dist="25400" dir="16200000" rotWithShape="0">
                    <a:srgbClr val="000000">
                      <a:alpha val="34000"/>
                    </a:srgbClr>
                  </a:outerShdw>
                </a:effectLst>
              </a:defRPr>
            </a:lvl1pPr>
          </a:lstStyle>
          <a:p>
            <a:r>
              <a:t>Titeltekst</a:t>
            </a:r>
          </a:p>
        </p:txBody>
      </p:sp>
      <p:sp>
        <p:nvSpPr>
          <p:cNvPr id="23" name="Brødtekst, niveau et…"/>
          <p:cNvSpPr txBox="1">
            <a:spLocks noGrp="1"/>
          </p:cNvSpPr>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4" name="Lysbillednummer"/>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t>‹#›</a:t>
            </a:fld>
            <a:endParaRPr/>
          </a:p>
        </p:txBody>
      </p:sp>
    </p:spTree>
    <p:extLst>
      <p:ext uri="{BB962C8B-B14F-4D97-AF65-F5344CB8AC3E}">
        <p14:creationId xmlns:p14="http://schemas.microsoft.com/office/powerpoint/2010/main" val="306241874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el - centreret">
    <p:spTree>
      <p:nvGrpSpPr>
        <p:cNvPr id="1" name=""/>
        <p:cNvGrpSpPr/>
        <p:nvPr/>
      </p:nvGrpSpPr>
      <p:grpSpPr>
        <a:xfrm>
          <a:off x="0" y="0"/>
          <a:ext cx="0" cy="0"/>
          <a:chOff x="0" y="0"/>
          <a:chExt cx="0" cy="0"/>
        </a:xfrm>
      </p:grpSpPr>
      <p:sp>
        <p:nvSpPr>
          <p:cNvPr id="31" name="Titeltekst"/>
          <p:cNvSpPr txBox="1">
            <a:spLocks noGrp="1"/>
          </p:cNvSpPr>
          <p:nvPr>
            <p:ph type="title"/>
          </p:nvPr>
        </p:nvSpPr>
        <p:spPr>
          <a:xfrm>
            <a:off x="2387600" y="5308600"/>
            <a:ext cx="19621500" cy="3111500"/>
          </a:xfrm>
          <a:prstGeom prst="rect">
            <a:avLst/>
          </a:prstGeom>
        </p:spPr>
        <p:txBody>
          <a:bodyPr/>
          <a:lstStyle/>
          <a:p>
            <a:r>
              <a:t>Titeltekst</a:t>
            </a:r>
          </a:p>
        </p:txBody>
      </p:sp>
      <p:sp>
        <p:nvSpPr>
          <p:cNvPr id="32"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028696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Foto - lodret">
    <p:spTree>
      <p:nvGrpSpPr>
        <p:cNvPr id="1" name=""/>
        <p:cNvGrpSpPr/>
        <p:nvPr/>
      </p:nvGrpSpPr>
      <p:grpSpPr>
        <a:xfrm>
          <a:off x="0" y="0"/>
          <a:ext cx="0" cy="0"/>
          <a:chOff x="0" y="0"/>
          <a:chExt cx="0" cy="0"/>
        </a:xfrm>
      </p:grpSpPr>
      <p:sp>
        <p:nvSpPr>
          <p:cNvPr id="39" name="En lille by bygget på en skrænt med udsigt over havet"/>
          <p:cNvSpPr>
            <a:spLocks noGrp="1"/>
          </p:cNvSpPr>
          <p:nvPr>
            <p:ph type="pic" idx="21"/>
          </p:nvPr>
        </p:nvSpPr>
        <p:spPr>
          <a:xfrm>
            <a:off x="11099182" y="1524000"/>
            <a:ext cx="15562608" cy="10961254"/>
          </a:xfrm>
          <a:prstGeom prst="rect">
            <a:avLst/>
          </a:prstGeom>
          <a:ln w="9525">
            <a:round/>
          </a:ln>
        </p:spPr>
        <p:txBody>
          <a:bodyPr lIns="91439" tIns="45719" rIns="91439" bIns="45719" anchor="t">
            <a:noAutofit/>
          </a:bodyPr>
          <a:lstStyle/>
          <a:p>
            <a:endParaRPr/>
          </a:p>
        </p:txBody>
      </p:sp>
      <p:sp>
        <p:nvSpPr>
          <p:cNvPr id="40" name="Titeltekst"/>
          <p:cNvSpPr txBox="1">
            <a:spLocks noGrp="1"/>
          </p:cNvSpPr>
          <p:nvPr>
            <p:ph type="title"/>
          </p:nvPr>
        </p:nvSpPr>
        <p:spPr>
          <a:xfrm>
            <a:off x="1447800" y="3708400"/>
            <a:ext cx="11341100" cy="3429000"/>
          </a:xfrm>
          <a:prstGeom prst="rect">
            <a:avLst/>
          </a:prstGeom>
        </p:spPr>
        <p:txBody>
          <a:bodyPr anchor="b"/>
          <a:lstStyle/>
          <a:p>
            <a:r>
              <a:t>Titeltekst</a:t>
            </a:r>
          </a:p>
        </p:txBody>
      </p:sp>
      <p:sp>
        <p:nvSpPr>
          <p:cNvPr id="41" name="Brødtekst, niveau et…"/>
          <p:cNvSpPr txBox="1">
            <a:spLocks noGrp="1"/>
          </p:cNvSpPr>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2"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544976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el - øvers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Titeltekst"/>
          <p:cNvSpPr txBox="1">
            <a:spLocks noGrp="1"/>
          </p:cNvSpPr>
          <p:nvPr>
            <p:ph type="title"/>
          </p:nvPr>
        </p:nvSpPr>
        <p:spPr>
          <a:prstGeom prst="rect">
            <a:avLst/>
          </a:prstGeom>
        </p:spPr>
        <p:txBody>
          <a:bodyPr/>
          <a:lstStyle/>
          <a:p>
            <a:r>
              <a:t>Titeltekst</a:t>
            </a:r>
          </a:p>
        </p:txBody>
      </p:sp>
      <p:sp>
        <p:nvSpPr>
          <p:cNvPr id="50"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321775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el &amp; punk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iteltekst"/>
          <p:cNvSpPr txBox="1">
            <a:spLocks noGrp="1"/>
          </p:cNvSpPr>
          <p:nvPr>
            <p:ph type="title"/>
          </p:nvPr>
        </p:nvSpPr>
        <p:spPr>
          <a:prstGeom prst="rect">
            <a:avLst/>
          </a:prstGeom>
        </p:spPr>
        <p:txBody>
          <a:bodyPr/>
          <a:lstStyle/>
          <a:p>
            <a:r>
              <a:t>Titeltekst</a:t>
            </a:r>
          </a:p>
        </p:txBody>
      </p:sp>
      <p:sp>
        <p:nvSpPr>
          <p:cNvPr id="58" name="Brødtekst, niveau et…"/>
          <p:cNvSpPr txBox="1">
            <a:spLocks noGrp="1"/>
          </p:cNvSpPr>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59"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516659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el, punkter &amp; 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En lille by bygget på en skrænt med udsigt over havet"/>
          <p:cNvSpPr>
            <a:spLocks noGrp="1"/>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endParaRPr/>
          </a:p>
        </p:txBody>
      </p:sp>
      <p:sp>
        <p:nvSpPr>
          <p:cNvPr id="67" name="Titeltekst"/>
          <p:cNvSpPr txBox="1">
            <a:spLocks noGrp="1"/>
          </p:cNvSpPr>
          <p:nvPr>
            <p:ph type="title"/>
          </p:nvPr>
        </p:nvSpPr>
        <p:spPr>
          <a:prstGeom prst="rect">
            <a:avLst/>
          </a:prstGeom>
        </p:spPr>
        <p:txBody>
          <a:bodyPr/>
          <a:lstStyle/>
          <a:p>
            <a:r>
              <a:t>Titeltekst</a:t>
            </a:r>
          </a:p>
        </p:txBody>
      </p:sp>
      <p:sp>
        <p:nvSpPr>
          <p:cNvPr id="68" name="Brødtekst, niveau et…"/>
          <p:cNvSpPr txBox="1">
            <a:spLocks noGrp="1"/>
          </p:cNvSpPr>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9"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100304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6" name="Brødtekst, niveau et…"/>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77"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595711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84" name="En bygning i sten i Marokko med havet og himlen i baggrunden"/>
          <p:cNvSpPr>
            <a:spLocks noGrp="1"/>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endParaRPr/>
          </a:p>
        </p:txBody>
      </p:sp>
      <p:sp>
        <p:nvSpPr>
          <p:cNvPr id="85" name="En lille by bygget på en skrænt med udsigt over havet"/>
          <p:cNvSpPr>
            <a:spLocks noGrp="1"/>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endParaRPr/>
          </a:p>
        </p:txBody>
      </p:sp>
      <p:sp>
        <p:nvSpPr>
          <p:cNvPr id="86" name="Naturlig stenbue på en strand i Marokko"/>
          <p:cNvSpPr>
            <a:spLocks noGrp="1"/>
          </p:cNvSpPr>
          <p:nvPr>
            <p:ph type="pic" idx="23"/>
          </p:nvPr>
        </p:nvSpPr>
        <p:spPr>
          <a:xfrm>
            <a:off x="1651000" y="-1193800"/>
            <a:ext cx="10502900" cy="16110521"/>
          </a:xfrm>
          <a:prstGeom prst="rect">
            <a:avLst/>
          </a:prstGeom>
          <a:ln w="9525">
            <a:round/>
          </a:ln>
        </p:spPr>
        <p:txBody>
          <a:bodyPr lIns="91439" tIns="45719" rIns="91439" bIns="45719" anchor="t">
            <a:noAutofit/>
          </a:bodyPr>
          <a:lstStyle/>
          <a:p>
            <a:endParaRPr/>
          </a:p>
        </p:txBody>
      </p:sp>
      <p:sp>
        <p:nvSpPr>
          <p:cNvPr id="87"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432917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4" name="–Jon Hansen"/>
          <p:cNvSpPr txBox="1">
            <a:spLocks noGrp="1"/>
          </p:cNvSpPr>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r>
              <a:t>–Jon Hansen</a:t>
            </a:r>
          </a:p>
        </p:txBody>
      </p:sp>
      <p:sp>
        <p:nvSpPr>
          <p:cNvPr id="95" name="“Skriv et citat her”."/>
          <p:cNvSpPr txBox="1">
            <a:spLocks noGrp="1"/>
          </p:cNvSpPr>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r>
              <a:t>“Skriv et citat her”.</a:t>
            </a:r>
          </a:p>
        </p:txBody>
      </p:sp>
      <p:sp>
        <p:nvSpPr>
          <p:cNvPr id="9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89011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lodret">
    <p:spTree>
      <p:nvGrpSpPr>
        <p:cNvPr id="1" name=""/>
        <p:cNvGrpSpPr/>
        <p:nvPr/>
      </p:nvGrpSpPr>
      <p:grpSpPr>
        <a:xfrm>
          <a:off x="0" y="0"/>
          <a:ext cx="0" cy="0"/>
          <a:chOff x="0" y="0"/>
          <a:chExt cx="0" cy="0"/>
        </a:xfrm>
      </p:grpSpPr>
      <p:sp>
        <p:nvSpPr>
          <p:cNvPr id="38" name="butterfly-and-leaf_3000x1734.jpeg"/>
          <p:cNvSpPr>
            <a:spLocks noGrp="1"/>
          </p:cNvSpPr>
          <p:nvPr>
            <p:ph type="pic" idx="21"/>
          </p:nvPr>
        </p:nvSpPr>
        <p:spPr>
          <a:xfrm>
            <a:off x="10530071" y="554566"/>
            <a:ext cx="20258478" cy="11709401"/>
          </a:xfrm>
          <a:prstGeom prst="rect">
            <a:avLst/>
          </a:prstGeom>
          <a:ln w="9525">
            <a:round/>
          </a:ln>
        </p:spPr>
        <p:txBody>
          <a:bodyPr lIns="91439" tIns="45719" rIns="91439" bIns="45719" anchor="t">
            <a:noAutofit/>
          </a:bodyPr>
          <a:lstStyle/>
          <a:p>
            <a:endParaRPr/>
          </a:p>
        </p:txBody>
      </p:sp>
      <p:sp>
        <p:nvSpPr>
          <p:cNvPr id="39" name="Titeltekst"/>
          <p:cNvSpPr txBox="1">
            <a:spLocks noGrp="1"/>
          </p:cNvSpPr>
          <p:nvPr>
            <p:ph type="title"/>
          </p:nvPr>
        </p:nvSpPr>
        <p:spPr>
          <a:xfrm>
            <a:off x="711200" y="1981200"/>
            <a:ext cx="14046200" cy="4648200"/>
          </a:xfrm>
          <a:prstGeom prst="rect">
            <a:avLst/>
          </a:prstGeom>
        </p:spPr>
        <p:txBody>
          <a:bodyPr anchor="b"/>
          <a:lstStyle/>
          <a:p>
            <a:r>
              <a:t>Titeltekst</a:t>
            </a:r>
          </a:p>
        </p:txBody>
      </p:sp>
      <p:sp>
        <p:nvSpPr>
          <p:cNvPr id="40" name="Brødtekst, niveau et…"/>
          <p:cNvSpPr txBox="1">
            <a:spLocks noGrp="1"/>
          </p:cNvSpPr>
          <p:nvPr>
            <p:ph type="body" sz="half" idx="1"/>
          </p:nvPr>
        </p:nvSpPr>
        <p:spPr>
          <a:xfrm>
            <a:off x="711200" y="6731000"/>
            <a:ext cx="14046200" cy="52324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3" name="En lille by bygget på en skrænt med udsigt over havet"/>
          <p:cNvSpPr>
            <a:spLocks noGrp="1"/>
          </p:cNvSpPr>
          <p:nvPr>
            <p:ph type="pic" idx="21"/>
          </p:nvPr>
        </p:nvSpPr>
        <p:spPr>
          <a:xfrm>
            <a:off x="3311" y="5001"/>
            <a:ext cx="24422101" cy="17201286"/>
          </a:xfrm>
          <a:prstGeom prst="rect">
            <a:avLst/>
          </a:prstGeom>
        </p:spPr>
        <p:txBody>
          <a:bodyPr lIns="91439" tIns="45719" rIns="91439" bIns="45719" anchor="t">
            <a:noAutofit/>
          </a:bodyPr>
          <a:lstStyle/>
          <a:p>
            <a:endParaRPr/>
          </a:p>
        </p:txBody>
      </p:sp>
      <p:sp>
        <p:nvSpPr>
          <p:cNvPr id="104"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798854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100445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Titel">
    <p:spTree>
      <p:nvGrpSpPr>
        <p:cNvPr id="1" name=""/>
        <p:cNvGrpSpPr/>
        <p:nvPr/>
      </p:nvGrpSpPr>
      <p:grpSpPr>
        <a:xfrm>
          <a:off x="0" y="0"/>
          <a:ext cx="0" cy="0"/>
          <a:chOff x="0" y="0"/>
          <a:chExt cx="0" cy="0"/>
        </a:xfrm>
      </p:grpSpPr>
      <p:sp>
        <p:nvSpPr>
          <p:cNvPr id="12" name="Streg"/>
          <p:cNvSpPr/>
          <p:nvPr/>
        </p:nvSpPr>
        <p:spPr>
          <a:xfrm>
            <a:off x="1065223" y="12287250"/>
            <a:ext cx="22262021" cy="0"/>
          </a:xfrm>
          <a:prstGeom prst="line">
            <a:avLst/>
          </a:prstGeom>
          <a:ln w="254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3" name="Titel på præsentation"/>
          <p:cNvSpPr txBox="1">
            <a:spLocks noGrp="1"/>
          </p:cNvSpPr>
          <p:nvPr>
            <p:ph type="title" hasCustomPrompt="1"/>
          </p:nvPr>
        </p:nvSpPr>
        <p:spPr>
          <a:xfrm>
            <a:off x="998910" y="9669378"/>
            <a:ext cx="22375961" cy="2244499"/>
          </a:xfrm>
          <a:prstGeom prst="rect">
            <a:avLst/>
          </a:prstGeom>
        </p:spPr>
        <p:txBody>
          <a:bodyPr lIns="27093" tIns="27093" rIns="27093" bIns="27093" anchor="b"/>
          <a:lstStyle>
            <a:lvl1pPr>
              <a:lnSpc>
                <a:spcPct val="70000"/>
              </a:lnSpc>
              <a:defRPr sz="14907" spc="-297">
                <a:solidFill>
                  <a:srgbClr val="FFFFFF"/>
                </a:solidFill>
                <a:latin typeface="+mn-lt"/>
                <a:ea typeface="+mn-ea"/>
                <a:cs typeface="+mn-cs"/>
                <a:sym typeface="Founders Grotesk Semibold"/>
              </a:defRPr>
            </a:lvl1pPr>
          </a:lstStyle>
          <a:p>
            <a:r>
              <a:t>Titel på præsentation</a:t>
            </a:r>
          </a:p>
        </p:txBody>
      </p:sp>
      <p:sp>
        <p:nvSpPr>
          <p:cNvPr id="14" name="Forfatter og dato"/>
          <p:cNvSpPr txBox="1">
            <a:spLocks noGrp="1"/>
          </p:cNvSpPr>
          <p:nvPr>
            <p:ph type="body" sz="quarter" idx="21" hasCustomPrompt="1"/>
          </p:nvPr>
        </p:nvSpPr>
        <p:spPr>
          <a:xfrm>
            <a:off x="993787" y="12376548"/>
            <a:ext cx="22383752" cy="483751"/>
          </a:xfrm>
          <a:prstGeom prst="rect">
            <a:avLst/>
          </a:prstGeom>
        </p:spPr>
        <p:txBody>
          <a:bodyPr lIns="27093" tIns="27093" rIns="27093" bIns="27093"/>
          <a:lstStyle>
            <a:lvl1pPr defTabSz="825529">
              <a:lnSpc>
                <a:spcPct val="100000"/>
              </a:lnSpc>
              <a:tabLst/>
              <a:defRPr sz="2531" b="1" cap="all" spc="150">
                <a:solidFill>
                  <a:schemeClr val="accent4"/>
                </a:solidFill>
                <a:latin typeface="Founders Grotesk Cond Bold"/>
                <a:ea typeface="Founders Grotesk Cond Bold"/>
                <a:cs typeface="Founders Grotesk Cond Bold"/>
                <a:sym typeface="Founders Grotesk Condensed"/>
              </a:defRPr>
            </a:lvl1pPr>
          </a:lstStyle>
          <a:p>
            <a:r>
              <a:t>Forfatter og dato</a:t>
            </a:r>
          </a:p>
        </p:txBody>
      </p:sp>
      <p:sp>
        <p:nvSpPr>
          <p:cNvPr id="15" name="Streg"/>
          <p:cNvSpPr/>
          <p:nvPr/>
        </p:nvSpPr>
        <p:spPr>
          <a:xfrm>
            <a:off x="1065224" y="9606871"/>
            <a:ext cx="22280709" cy="1"/>
          </a:xfrm>
          <a:prstGeom prst="line">
            <a:avLst/>
          </a:prstGeom>
          <a:ln w="889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6" name="Brødtekst, niveau et…"/>
          <p:cNvSpPr txBox="1">
            <a:spLocks noGrp="1"/>
          </p:cNvSpPr>
          <p:nvPr>
            <p:ph type="body" sz="quarter" idx="1" hasCustomPrompt="1"/>
          </p:nvPr>
        </p:nvSpPr>
        <p:spPr>
          <a:xfrm>
            <a:off x="998910" y="1104808"/>
            <a:ext cx="22394648" cy="2035259"/>
          </a:xfrm>
          <a:prstGeom prst="rect">
            <a:avLst/>
          </a:prstGeom>
        </p:spPr>
        <p:txBody>
          <a:bodyPr lIns="27093" tIns="27093" rIns="27093" bIns="27093"/>
          <a:lstStyle>
            <a:lvl1pPr defTabSz="825529">
              <a:lnSpc>
                <a:spcPct val="80000"/>
              </a:lnSpc>
              <a:tabLst/>
              <a:defRPr sz="6750" spc="-68">
                <a:solidFill>
                  <a:schemeClr val="accent4"/>
                </a:solidFill>
                <a:latin typeface="Founders Grotesk Regular"/>
                <a:ea typeface="Founders Grotesk Regular"/>
                <a:cs typeface="Founders Grotesk Regular"/>
                <a:sym typeface="Founders Grotesk"/>
              </a:defRPr>
            </a:lvl1pPr>
            <a:lvl2pPr defTabSz="825529">
              <a:lnSpc>
                <a:spcPct val="80000"/>
              </a:lnSpc>
              <a:tabLst/>
              <a:defRPr sz="6750" spc="-68">
                <a:solidFill>
                  <a:schemeClr val="accent4"/>
                </a:solidFill>
                <a:latin typeface="Founders Grotesk Regular"/>
                <a:ea typeface="Founders Grotesk Regular"/>
                <a:cs typeface="Founders Grotesk Regular"/>
                <a:sym typeface="Founders Grotesk"/>
              </a:defRPr>
            </a:lvl2pPr>
            <a:lvl3pPr defTabSz="825529">
              <a:lnSpc>
                <a:spcPct val="80000"/>
              </a:lnSpc>
              <a:tabLst/>
              <a:defRPr sz="6750" spc="-68">
                <a:solidFill>
                  <a:schemeClr val="accent4"/>
                </a:solidFill>
                <a:latin typeface="Founders Grotesk Regular"/>
                <a:ea typeface="Founders Grotesk Regular"/>
                <a:cs typeface="Founders Grotesk Regular"/>
                <a:sym typeface="Founders Grotesk"/>
              </a:defRPr>
            </a:lvl3pPr>
            <a:lvl4pPr defTabSz="825529">
              <a:lnSpc>
                <a:spcPct val="80000"/>
              </a:lnSpc>
              <a:tabLst/>
              <a:defRPr sz="6750" spc="-68">
                <a:solidFill>
                  <a:schemeClr val="accent4"/>
                </a:solidFill>
                <a:latin typeface="Founders Grotesk Regular"/>
                <a:ea typeface="Founders Grotesk Regular"/>
                <a:cs typeface="Founders Grotesk Regular"/>
                <a:sym typeface="Founders Grotesk"/>
              </a:defRPr>
            </a:lvl4pPr>
            <a:lvl5pPr defTabSz="825529">
              <a:lnSpc>
                <a:spcPct val="80000"/>
              </a:lnSpc>
              <a:tabLst/>
              <a:defRPr sz="6750" spc="-68">
                <a:solidFill>
                  <a:schemeClr val="accent4"/>
                </a:solidFill>
                <a:latin typeface="Founders Grotesk Regular"/>
                <a:ea typeface="Founders Grotesk Regular"/>
                <a:cs typeface="Founders Grotesk Regular"/>
                <a:sym typeface="Founders Grotesk"/>
              </a:defRPr>
            </a:lvl5pPr>
          </a:lstStyle>
          <a:p>
            <a:r>
              <a:t>Undertitel på præsentation</a:t>
            </a:r>
          </a:p>
          <a:p>
            <a:pPr lvl="1"/>
            <a:endParaRPr/>
          </a:p>
          <a:p>
            <a:pPr lvl="2"/>
            <a:endParaRPr/>
          </a:p>
          <a:p>
            <a:pPr lvl="3"/>
            <a:endParaRPr/>
          </a:p>
          <a:p>
            <a:pPr lvl="4"/>
            <a:endParaRPr/>
          </a:p>
        </p:txBody>
      </p:sp>
      <p:sp>
        <p:nvSpPr>
          <p:cNvPr id="17"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94044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el &amp; foto">
    <p:spTree>
      <p:nvGrpSpPr>
        <p:cNvPr id="1" name=""/>
        <p:cNvGrpSpPr/>
        <p:nvPr/>
      </p:nvGrpSpPr>
      <p:grpSpPr>
        <a:xfrm>
          <a:off x="0" y="0"/>
          <a:ext cx="0" cy="0"/>
          <a:chOff x="0" y="0"/>
          <a:chExt cx="0" cy="0"/>
        </a:xfrm>
      </p:grpSpPr>
      <p:sp>
        <p:nvSpPr>
          <p:cNvPr id="24" name="Havskildpadde, der svømmer i havet"/>
          <p:cNvSpPr>
            <a:spLocks noGrp="1"/>
          </p:cNvSpPr>
          <p:nvPr>
            <p:ph type="pic" idx="21"/>
          </p:nvPr>
        </p:nvSpPr>
        <p:spPr>
          <a:xfrm>
            <a:off x="-1881188" y="-2214562"/>
            <a:ext cx="34599563" cy="16009210"/>
          </a:xfrm>
          <a:prstGeom prst="rect">
            <a:avLst/>
          </a:prstGeom>
        </p:spPr>
        <p:txBody>
          <a:bodyPr lIns="91439" tIns="45719" rIns="91439" bIns="45719">
            <a:noAutofit/>
          </a:bodyPr>
          <a:lstStyle/>
          <a:p>
            <a:endParaRPr/>
          </a:p>
        </p:txBody>
      </p:sp>
      <p:sp>
        <p:nvSpPr>
          <p:cNvPr id="25" name="Streg"/>
          <p:cNvSpPr/>
          <p:nvPr/>
        </p:nvSpPr>
        <p:spPr>
          <a:xfrm>
            <a:off x="1047850" y="12307543"/>
            <a:ext cx="22262023" cy="1"/>
          </a:xfrm>
          <a:prstGeom prst="line">
            <a:avLst/>
          </a:prstGeom>
          <a:ln w="254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26" name="Forfatter og dato"/>
          <p:cNvSpPr txBox="1">
            <a:spLocks noGrp="1"/>
          </p:cNvSpPr>
          <p:nvPr>
            <p:ph type="body" sz="quarter" idx="22" hasCustomPrompt="1"/>
          </p:nvPr>
        </p:nvSpPr>
        <p:spPr>
          <a:xfrm>
            <a:off x="993787" y="12376548"/>
            <a:ext cx="22383752" cy="483751"/>
          </a:xfrm>
          <a:prstGeom prst="rect">
            <a:avLst/>
          </a:prstGeom>
        </p:spPr>
        <p:txBody>
          <a:bodyPr lIns="27093" tIns="27093" rIns="27093" bIns="27093"/>
          <a:lstStyle>
            <a:lvl1pPr defTabSz="825529">
              <a:lnSpc>
                <a:spcPct val="100000"/>
              </a:lnSpc>
              <a:tabLst/>
              <a:defRPr sz="2531" b="1" cap="all" spc="150">
                <a:solidFill>
                  <a:srgbClr val="FFFFFF"/>
                </a:solidFill>
                <a:latin typeface="Founders Grotesk Cond Bold"/>
                <a:ea typeface="Founders Grotesk Cond Bold"/>
                <a:cs typeface="Founders Grotesk Cond Bold"/>
                <a:sym typeface="Founders Grotesk Condensed"/>
              </a:defRPr>
            </a:lvl1pPr>
          </a:lstStyle>
          <a:p>
            <a:r>
              <a:t>Forfatter og dato</a:t>
            </a:r>
          </a:p>
        </p:txBody>
      </p:sp>
      <p:sp>
        <p:nvSpPr>
          <p:cNvPr id="27" name="Streg"/>
          <p:cNvSpPr/>
          <p:nvPr/>
        </p:nvSpPr>
        <p:spPr>
          <a:xfrm>
            <a:off x="1047851" y="9627163"/>
            <a:ext cx="22280709" cy="1"/>
          </a:xfrm>
          <a:prstGeom prst="line">
            <a:avLst/>
          </a:prstGeom>
          <a:ln w="889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28" name="Titel på præsentation"/>
          <p:cNvSpPr txBox="1">
            <a:spLocks noGrp="1"/>
          </p:cNvSpPr>
          <p:nvPr>
            <p:ph type="title" hasCustomPrompt="1"/>
          </p:nvPr>
        </p:nvSpPr>
        <p:spPr>
          <a:xfrm>
            <a:off x="998910" y="9669378"/>
            <a:ext cx="22375961" cy="2244499"/>
          </a:xfrm>
          <a:prstGeom prst="rect">
            <a:avLst/>
          </a:prstGeom>
        </p:spPr>
        <p:txBody>
          <a:bodyPr lIns="27093" tIns="27093" rIns="27093" bIns="27093" anchor="b"/>
          <a:lstStyle>
            <a:lvl1pPr>
              <a:lnSpc>
                <a:spcPct val="70000"/>
              </a:lnSpc>
              <a:defRPr sz="14907" spc="-297">
                <a:solidFill>
                  <a:srgbClr val="FFFFFF"/>
                </a:solidFill>
                <a:latin typeface="+mn-lt"/>
                <a:ea typeface="+mn-ea"/>
                <a:cs typeface="+mn-cs"/>
                <a:sym typeface="Founders Grotesk Semibold"/>
              </a:defRPr>
            </a:lvl1pPr>
          </a:lstStyle>
          <a:p>
            <a:r>
              <a:t>Titel på præsentation</a:t>
            </a:r>
          </a:p>
        </p:txBody>
      </p:sp>
      <p:sp>
        <p:nvSpPr>
          <p:cNvPr id="29" name="Brødtekst, niveau et…"/>
          <p:cNvSpPr txBox="1">
            <a:spLocks noGrp="1"/>
          </p:cNvSpPr>
          <p:nvPr>
            <p:ph type="body" sz="quarter" idx="1" hasCustomPrompt="1"/>
          </p:nvPr>
        </p:nvSpPr>
        <p:spPr>
          <a:xfrm>
            <a:off x="998910" y="1104808"/>
            <a:ext cx="22394648" cy="2102891"/>
          </a:xfrm>
          <a:prstGeom prst="rect">
            <a:avLst/>
          </a:prstGeom>
        </p:spPr>
        <p:txBody>
          <a:bodyPr lIns="27093" tIns="27093" rIns="27093" bIns="27093"/>
          <a:lstStyle>
            <a:lvl1pPr defTabSz="825529">
              <a:lnSpc>
                <a:spcPct val="80000"/>
              </a:lnSpc>
              <a:tabLst/>
              <a:defRPr sz="6750" spc="-68">
                <a:solidFill>
                  <a:srgbClr val="FFFFFF"/>
                </a:solidFill>
                <a:latin typeface="Founders Grotesk Regular"/>
                <a:ea typeface="Founders Grotesk Regular"/>
                <a:cs typeface="Founders Grotesk Regular"/>
                <a:sym typeface="Founders Grotesk"/>
              </a:defRPr>
            </a:lvl1pPr>
            <a:lvl2pPr defTabSz="825529">
              <a:lnSpc>
                <a:spcPct val="80000"/>
              </a:lnSpc>
              <a:tabLst/>
              <a:defRPr sz="6750" spc="-68">
                <a:solidFill>
                  <a:srgbClr val="FFFFFF"/>
                </a:solidFill>
                <a:latin typeface="Founders Grotesk Regular"/>
                <a:ea typeface="Founders Grotesk Regular"/>
                <a:cs typeface="Founders Grotesk Regular"/>
                <a:sym typeface="Founders Grotesk"/>
              </a:defRPr>
            </a:lvl2pPr>
            <a:lvl3pPr defTabSz="825529">
              <a:lnSpc>
                <a:spcPct val="80000"/>
              </a:lnSpc>
              <a:tabLst/>
              <a:defRPr sz="6750" spc="-68">
                <a:solidFill>
                  <a:srgbClr val="FFFFFF"/>
                </a:solidFill>
                <a:latin typeface="Founders Grotesk Regular"/>
                <a:ea typeface="Founders Grotesk Regular"/>
                <a:cs typeface="Founders Grotesk Regular"/>
                <a:sym typeface="Founders Grotesk"/>
              </a:defRPr>
            </a:lvl3pPr>
            <a:lvl4pPr defTabSz="825529">
              <a:lnSpc>
                <a:spcPct val="80000"/>
              </a:lnSpc>
              <a:tabLst/>
              <a:defRPr sz="6750" spc="-68">
                <a:solidFill>
                  <a:srgbClr val="FFFFFF"/>
                </a:solidFill>
                <a:latin typeface="Founders Grotesk Regular"/>
                <a:ea typeface="Founders Grotesk Regular"/>
                <a:cs typeface="Founders Grotesk Regular"/>
                <a:sym typeface="Founders Grotesk"/>
              </a:defRPr>
            </a:lvl4pPr>
            <a:lvl5pPr defTabSz="825529">
              <a:lnSpc>
                <a:spcPct val="80000"/>
              </a:lnSpc>
              <a:tabLst/>
              <a:defRPr sz="6750" spc="-68">
                <a:solidFill>
                  <a:srgbClr val="FFFFFF"/>
                </a:solidFill>
                <a:latin typeface="Founders Grotesk Regular"/>
                <a:ea typeface="Founders Grotesk Regular"/>
                <a:cs typeface="Founders Grotesk Regular"/>
                <a:sym typeface="Founders Grotesk"/>
              </a:defRPr>
            </a:lvl5pPr>
          </a:lstStyle>
          <a:p>
            <a:r>
              <a:t>Undertitel på præsentation</a:t>
            </a:r>
          </a:p>
          <a:p>
            <a:pPr lvl="1"/>
            <a:endParaRPr/>
          </a:p>
          <a:p>
            <a:pPr lvl="2"/>
            <a:endParaRPr/>
          </a:p>
          <a:p>
            <a:pPr lvl="3"/>
            <a:endParaRPr/>
          </a:p>
          <a:p>
            <a:pPr lvl="4"/>
            <a:endParaRPr/>
          </a:p>
        </p:txBody>
      </p:sp>
      <p:sp>
        <p:nvSpPr>
          <p:cNvPr id="30"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203755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el &amp; foto, alt.">
    <p:bg>
      <p:bgPr>
        <a:solidFill>
          <a:srgbClr val="FFFFFF"/>
        </a:solidFill>
        <a:effectLst/>
      </p:bgPr>
    </p:bg>
    <p:spTree>
      <p:nvGrpSpPr>
        <p:cNvPr id="1" name=""/>
        <p:cNvGrpSpPr/>
        <p:nvPr/>
      </p:nvGrpSpPr>
      <p:grpSpPr>
        <a:xfrm>
          <a:off x="0" y="0"/>
          <a:ext cx="0" cy="0"/>
          <a:chOff x="0" y="0"/>
          <a:chExt cx="0" cy="0"/>
        </a:xfrm>
      </p:grpSpPr>
      <p:sp>
        <p:nvSpPr>
          <p:cNvPr id="37" name="Havskildpadde, der svømmer i havet over en stime af fisk"/>
          <p:cNvSpPr>
            <a:spLocks noGrp="1"/>
          </p:cNvSpPr>
          <p:nvPr>
            <p:ph type="pic" idx="21"/>
          </p:nvPr>
        </p:nvSpPr>
        <p:spPr>
          <a:xfrm>
            <a:off x="7500937" y="-35719"/>
            <a:ext cx="29789438" cy="13991920"/>
          </a:xfrm>
          <a:prstGeom prst="rect">
            <a:avLst/>
          </a:prstGeom>
        </p:spPr>
        <p:txBody>
          <a:bodyPr lIns="91439" tIns="45719" rIns="91439" bIns="45719">
            <a:noAutofit/>
          </a:bodyPr>
          <a:lstStyle/>
          <a:p>
            <a:endParaRPr/>
          </a:p>
        </p:txBody>
      </p:sp>
      <p:sp>
        <p:nvSpPr>
          <p:cNvPr id="38" name="Streg"/>
          <p:cNvSpPr/>
          <p:nvPr/>
        </p:nvSpPr>
        <p:spPr>
          <a:xfrm>
            <a:off x="1047750" y="12278320"/>
            <a:ext cx="22288500" cy="0"/>
          </a:xfrm>
          <a:prstGeom prst="line">
            <a:avLst/>
          </a:prstGeom>
          <a:ln w="12700">
            <a:solidFill>
              <a:schemeClr val="accent4"/>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39"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40" name="Forfatter og dato"/>
          <p:cNvSpPr txBox="1">
            <a:spLocks noGrp="1"/>
          </p:cNvSpPr>
          <p:nvPr>
            <p:ph type="body" sz="quarter" idx="22" hasCustomPrompt="1"/>
          </p:nvPr>
        </p:nvSpPr>
        <p:spPr>
          <a:xfrm>
            <a:off x="993787" y="12376548"/>
            <a:ext cx="10182227" cy="483751"/>
          </a:xfrm>
          <a:prstGeom prst="rect">
            <a:avLst/>
          </a:prstGeom>
        </p:spPr>
        <p:txBody>
          <a:bodyPr lIns="27093" tIns="27093" rIns="27093" bIns="27093"/>
          <a:lstStyle>
            <a:lvl1pPr defTabSz="825529">
              <a:lnSpc>
                <a:spcPct val="100000"/>
              </a:lnSpc>
              <a:tabLst/>
              <a:defRPr sz="2531" b="1" cap="all" spc="150">
                <a:solidFill>
                  <a:schemeClr val="accent1"/>
                </a:solidFill>
                <a:latin typeface="Founders Grotesk Cond Bold"/>
                <a:ea typeface="Founders Grotesk Cond Bold"/>
                <a:cs typeface="Founders Grotesk Cond Bold"/>
                <a:sym typeface="Founders Grotesk Condensed"/>
              </a:defRPr>
            </a:lvl1pPr>
          </a:lstStyle>
          <a:p>
            <a:r>
              <a:t>Forfatter og dato</a:t>
            </a:r>
          </a:p>
        </p:txBody>
      </p:sp>
      <p:sp>
        <p:nvSpPr>
          <p:cNvPr id="41" name="Titel på lysbillede"/>
          <p:cNvSpPr txBox="1">
            <a:spLocks noGrp="1"/>
          </p:cNvSpPr>
          <p:nvPr>
            <p:ph type="title" hasCustomPrompt="1"/>
          </p:nvPr>
        </p:nvSpPr>
        <p:spPr>
          <a:xfrm>
            <a:off x="1009649" y="5238525"/>
            <a:ext cx="10182227" cy="6634628"/>
          </a:xfrm>
          <a:prstGeom prst="rect">
            <a:avLst/>
          </a:prstGeom>
        </p:spPr>
        <p:txBody>
          <a:bodyPr lIns="27093" tIns="27093" rIns="27093" bIns="27093"/>
          <a:lstStyle>
            <a:lvl1pPr>
              <a:lnSpc>
                <a:spcPct val="60000"/>
              </a:lnSpc>
              <a:defRPr sz="11813" spc="-236">
                <a:solidFill>
                  <a:schemeClr val="accent1"/>
                </a:solidFill>
                <a:latin typeface="+mn-lt"/>
                <a:ea typeface="+mn-ea"/>
                <a:cs typeface="+mn-cs"/>
                <a:sym typeface="Founders Grotesk Semibold"/>
              </a:defRPr>
            </a:lvl1pPr>
          </a:lstStyle>
          <a:p>
            <a:r>
              <a:t>Titel på lysbillede</a:t>
            </a:r>
          </a:p>
        </p:txBody>
      </p:sp>
      <p:sp>
        <p:nvSpPr>
          <p:cNvPr id="42"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135676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el &amp; punkter">
    <p:bg>
      <p:bgPr>
        <a:solidFill>
          <a:srgbClr val="FFFFFF"/>
        </a:solidFill>
        <a:effectLst/>
      </p:bgPr>
    </p:bg>
    <p:spTree>
      <p:nvGrpSpPr>
        <p:cNvPr id="1" name=""/>
        <p:cNvGrpSpPr/>
        <p:nvPr/>
      </p:nvGrpSpPr>
      <p:grpSpPr>
        <a:xfrm>
          <a:off x="0" y="0"/>
          <a:ext cx="0" cy="0"/>
          <a:chOff x="0" y="0"/>
          <a:chExt cx="0" cy="0"/>
        </a:xfrm>
      </p:grpSpPr>
      <p:sp>
        <p:nvSpPr>
          <p:cNvPr id="49" name="Streg"/>
          <p:cNvSpPr/>
          <p:nvPr/>
        </p:nvSpPr>
        <p:spPr>
          <a:xfrm>
            <a:off x="1047750" y="12278320"/>
            <a:ext cx="22288500" cy="0"/>
          </a:xfrm>
          <a:prstGeom prst="line">
            <a:avLst/>
          </a:prstGeom>
          <a:ln w="12700">
            <a:solidFill>
              <a:schemeClr val="accent4"/>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50"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51" name="Forfatter og dato"/>
          <p:cNvSpPr txBox="1">
            <a:spLocks noGrp="1"/>
          </p:cNvSpPr>
          <p:nvPr>
            <p:ph type="body" sz="quarter" idx="21" hasCustomPrompt="1"/>
          </p:nvPr>
        </p:nvSpPr>
        <p:spPr>
          <a:xfrm>
            <a:off x="993787" y="12376548"/>
            <a:ext cx="22383752" cy="483751"/>
          </a:xfrm>
          <a:prstGeom prst="rect">
            <a:avLst/>
          </a:prstGeom>
        </p:spPr>
        <p:txBody>
          <a:bodyPr lIns="27093" tIns="27093" rIns="27093" bIns="27093"/>
          <a:lstStyle>
            <a:lvl1pPr defTabSz="825529">
              <a:lnSpc>
                <a:spcPct val="100000"/>
              </a:lnSpc>
              <a:tabLst/>
              <a:defRPr sz="2531" b="1" cap="all" spc="150">
                <a:solidFill>
                  <a:schemeClr val="accent1"/>
                </a:solidFill>
                <a:latin typeface="Founders Grotesk Cond Bold"/>
                <a:ea typeface="Founders Grotesk Cond Bold"/>
                <a:cs typeface="Founders Grotesk Cond Bold"/>
                <a:sym typeface="Founders Grotesk Condensed"/>
              </a:defRPr>
            </a:lvl1pPr>
          </a:lstStyle>
          <a:p>
            <a:r>
              <a:t>Forfatter og dato</a:t>
            </a:r>
          </a:p>
        </p:txBody>
      </p:sp>
      <p:sp>
        <p:nvSpPr>
          <p:cNvPr id="52" name="Brødtekst, niveau et…"/>
          <p:cNvSpPr txBox="1">
            <a:spLocks noGrp="1"/>
          </p:cNvSpPr>
          <p:nvPr>
            <p:ph type="body" idx="1" hasCustomPrompt="1"/>
          </p:nvPr>
        </p:nvSpPr>
        <p:spPr>
          <a:xfrm>
            <a:off x="1000125" y="3607594"/>
            <a:ext cx="22383750" cy="7911703"/>
          </a:xfrm>
          <a:prstGeom prst="rect">
            <a:avLst/>
          </a:prstGeom>
        </p:spPr>
        <p:txBody>
          <a:bodyPr/>
          <a:lstStyle>
            <a:lvl1pPr marL="428640"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1pPr>
            <a:lvl2pPr marL="857280"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2pPr>
            <a:lvl3pPr marL="128592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3pPr>
            <a:lvl4pPr marL="171456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4pPr>
            <a:lvl5pPr marL="214320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5pPr>
          </a:lstStyle>
          <a:p>
            <a:r>
              <a:t>Punktopstillet tekst på lysbillede</a:t>
            </a:r>
          </a:p>
          <a:p>
            <a:pPr lvl="1"/>
            <a:endParaRPr/>
          </a:p>
          <a:p>
            <a:pPr lvl="2"/>
            <a:endParaRPr/>
          </a:p>
          <a:p>
            <a:pPr lvl="3"/>
            <a:endParaRPr/>
          </a:p>
          <a:p>
            <a:pPr lvl="4"/>
            <a:endParaRPr/>
          </a:p>
        </p:txBody>
      </p:sp>
      <p:sp>
        <p:nvSpPr>
          <p:cNvPr id="53" name="Titel på lysbillede"/>
          <p:cNvSpPr txBox="1">
            <a:spLocks noGrp="1"/>
          </p:cNvSpPr>
          <p:nvPr>
            <p:ph type="title" hasCustomPrompt="1"/>
          </p:nvPr>
        </p:nvSpPr>
        <p:spPr>
          <a:xfrm>
            <a:off x="1008440" y="879574"/>
            <a:ext cx="22375438" cy="1963561"/>
          </a:xfrm>
          <a:prstGeom prst="rect">
            <a:avLst/>
          </a:prstGeom>
        </p:spPr>
        <p:txBody>
          <a:bodyPr/>
          <a:lstStyle>
            <a:lvl1pPr>
              <a:lnSpc>
                <a:spcPct val="60000"/>
              </a:lnSpc>
              <a:defRPr sz="11813" spc="-236">
                <a:solidFill>
                  <a:schemeClr val="accent1"/>
                </a:solidFill>
                <a:latin typeface="+mn-lt"/>
                <a:ea typeface="+mn-ea"/>
                <a:cs typeface="+mn-cs"/>
                <a:sym typeface="Founders Grotesk Semibold"/>
              </a:defRPr>
            </a:lvl1pPr>
          </a:lstStyle>
          <a:p>
            <a:r>
              <a:t>Titel på lysbillede</a:t>
            </a:r>
          </a:p>
        </p:txBody>
      </p:sp>
      <p:sp>
        <p:nvSpPr>
          <p:cNvPr id="54"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9309065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unkter">
    <p:bg>
      <p:bgPr>
        <a:solidFill>
          <a:srgbClr val="FFFFFF"/>
        </a:solidFill>
        <a:effectLst/>
      </p:bgPr>
    </p:bg>
    <p:spTree>
      <p:nvGrpSpPr>
        <p:cNvPr id="1" name=""/>
        <p:cNvGrpSpPr/>
        <p:nvPr/>
      </p:nvGrpSpPr>
      <p:grpSpPr>
        <a:xfrm>
          <a:off x="0" y="0"/>
          <a:ext cx="0" cy="0"/>
          <a:chOff x="0" y="0"/>
          <a:chExt cx="0" cy="0"/>
        </a:xfrm>
      </p:grpSpPr>
      <p:sp>
        <p:nvSpPr>
          <p:cNvPr id="61" name="Streg"/>
          <p:cNvSpPr/>
          <p:nvPr/>
        </p:nvSpPr>
        <p:spPr>
          <a:xfrm>
            <a:off x="1047750" y="12278320"/>
            <a:ext cx="22288500" cy="0"/>
          </a:xfrm>
          <a:prstGeom prst="line">
            <a:avLst/>
          </a:prstGeom>
          <a:ln w="12700">
            <a:solidFill>
              <a:schemeClr val="accent4"/>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62"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63" name="Brødtekst, niveau et…"/>
          <p:cNvSpPr txBox="1">
            <a:spLocks noGrp="1"/>
          </p:cNvSpPr>
          <p:nvPr>
            <p:ph type="body" idx="1" hasCustomPrompt="1"/>
          </p:nvPr>
        </p:nvSpPr>
        <p:spPr>
          <a:xfrm>
            <a:off x="1000125" y="3607594"/>
            <a:ext cx="22383750" cy="7911703"/>
          </a:xfrm>
          <a:prstGeom prst="rect">
            <a:avLst/>
          </a:prstGeom>
        </p:spPr>
        <p:txBody>
          <a:bodyPr numCol="2" spcCol="596900"/>
          <a:lstStyle>
            <a:lvl1pPr marL="428640"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1pPr>
            <a:lvl2pPr marL="857280"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2pPr>
            <a:lvl3pPr marL="128592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3pPr>
            <a:lvl4pPr marL="171456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4pPr>
            <a:lvl5pPr marL="214320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5pPr>
          </a:lstStyle>
          <a:p>
            <a:r>
              <a:t>Punktopstillet tekst på lysbillede</a:t>
            </a:r>
          </a:p>
          <a:p>
            <a:pPr lvl="1"/>
            <a:endParaRPr/>
          </a:p>
          <a:p>
            <a:pPr lvl="2"/>
            <a:endParaRPr/>
          </a:p>
          <a:p>
            <a:pPr lvl="3"/>
            <a:endParaRPr/>
          </a:p>
          <a:p>
            <a:pPr lvl="4"/>
            <a:endParaRPr/>
          </a:p>
        </p:txBody>
      </p:sp>
      <p:sp>
        <p:nvSpPr>
          <p:cNvPr id="64"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14604851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el, punkter &amp; foto">
    <p:bg>
      <p:bgPr>
        <a:solidFill>
          <a:srgbClr val="FFFFFF"/>
        </a:solidFill>
        <a:effectLst/>
      </p:bgPr>
    </p:bg>
    <p:spTree>
      <p:nvGrpSpPr>
        <p:cNvPr id="1" name=""/>
        <p:cNvGrpSpPr/>
        <p:nvPr/>
      </p:nvGrpSpPr>
      <p:grpSpPr>
        <a:xfrm>
          <a:off x="0" y="0"/>
          <a:ext cx="0" cy="0"/>
          <a:chOff x="0" y="0"/>
          <a:chExt cx="0" cy="0"/>
        </a:xfrm>
      </p:grpSpPr>
      <p:sp>
        <p:nvSpPr>
          <p:cNvPr id="71" name="Blåfodet sule på sand"/>
          <p:cNvSpPr>
            <a:spLocks noGrp="1"/>
          </p:cNvSpPr>
          <p:nvPr>
            <p:ph type="pic" idx="21"/>
          </p:nvPr>
        </p:nvSpPr>
        <p:spPr>
          <a:xfrm>
            <a:off x="-1071563" y="-53578"/>
            <a:ext cx="14965718" cy="13858875"/>
          </a:xfrm>
          <a:prstGeom prst="rect">
            <a:avLst/>
          </a:prstGeom>
        </p:spPr>
        <p:txBody>
          <a:bodyPr lIns="91439" tIns="45719" rIns="91439" bIns="45719">
            <a:noAutofit/>
          </a:bodyPr>
          <a:lstStyle/>
          <a:p>
            <a:endParaRPr/>
          </a:p>
        </p:txBody>
      </p:sp>
      <p:sp>
        <p:nvSpPr>
          <p:cNvPr id="72" name="Undertitel på lysbillede"/>
          <p:cNvSpPr txBox="1">
            <a:spLocks noGrp="1"/>
          </p:cNvSpPr>
          <p:nvPr>
            <p:ph type="body" sz="quarter" idx="22" hasCustomPrompt="1"/>
          </p:nvPr>
        </p:nvSpPr>
        <p:spPr>
          <a:xfrm>
            <a:off x="12882563" y="1952987"/>
            <a:ext cx="10810875" cy="1085614"/>
          </a:xfrm>
          <a:prstGeom prst="rect">
            <a:avLst/>
          </a:prstGeom>
        </p:spPr>
        <p:txBody>
          <a:bodyPr lIns="27093" tIns="27093" rIns="27093" bIns="27093" anchor="ctr"/>
          <a:lstStyle>
            <a:lvl1pPr defTabSz="825529">
              <a:lnSpc>
                <a:spcPct val="80000"/>
              </a:lnSpc>
              <a:tabLst/>
              <a:defRPr sz="6750">
                <a:solidFill>
                  <a:schemeClr val="accent1"/>
                </a:solidFill>
                <a:latin typeface="Founders Grotesk Regular"/>
                <a:ea typeface="Founders Grotesk Regular"/>
                <a:cs typeface="Founders Grotesk Regular"/>
                <a:sym typeface="Founders Grotesk"/>
              </a:defRPr>
            </a:lvl1pPr>
          </a:lstStyle>
          <a:p>
            <a:r>
              <a:t>Undertitel på lysbillede</a:t>
            </a:r>
          </a:p>
        </p:txBody>
      </p:sp>
      <p:sp>
        <p:nvSpPr>
          <p:cNvPr id="73" name="Streg"/>
          <p:cNvSpPr/>
          <p:nvPr/>
        </p:nvSpPr>
        <p:spPr>
          <a:xfrm>
            <a:off x="1047750" y="12278320"/>
            <a:ext cx="22288500" cy="0"/>
          </a:xfrm>
          <a:prstGeom prst="line">
            <a:avLst/>
          </a:prstGeom>
          <a:ln w="12700">
            <a:solidFill>
              <a:schemeClr val="accent4"/>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74"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75" name="Brødtekst, niveau et…"/>
          <p:cNvSpPr txBox="1">
            <a:spLocks noGrp="1"/>
          </p:cNvSpPr>
          <p:nvPr>
            <p:ph type="body" sz="half" idx="1" hasCustomPrompt="1"/>
          </p:nvPr>
        </p:nvSpPr>
        <p:spPr>
          <a:xfrm>
            <a:off x="12882563" y="4181321"/>
            <a:ext cx="10810875" cy="7570148"/>
          </a:xfrm>
          <a:prstGeom prst="rect">
            <a:avLst/>
          </a:prstGeom>
        </p:spPr>
        <p:txBody>
          <a:bodyPr lIns="27093" tIns="27093" rIns="27093" bIns="27093"/>
          <a:lstStyle>
            <a:lvl1pPr marL="428640"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1pPr>
            <a:lvl2pPr marL="857280"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2pPr>
            <a:lvl3pPr marL="128592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3pPr>
            <a:lvl4pPr marL="171456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4pPr>
            <a:lvl5pPr marL="2143201" indent="-428640" defTabSz="825529">
              <a:lnSpc>
                <a:spcPct val="100000"/>
              </a:lnSpc>
              <a:spcBef>
                <a:spcPts val="3094"/>
              </a:spcBef>
              <a:buClr>
                <a:schemeClr val="accent1"/>
              </a:buClr>
              <a:buSzPct val="100000"/>
              <a:buChar char="•"/>
              <a:tabLst/>
              <a:defRPr sz="3938" spc="-39">
                <a:solidFill>
                  <a:srgbClr val="000000"/>
                </a:solidFill>
                <a:latin typeface="Founders Grotesk Text Regular"/>
                <a:ea typeface="Founders Grotesk Text Regular"/>
                <a:cs typeface="Founders Grotesk Text Regular"/>
                <a:sym typeface="Founders Grotesk Text"/>
              </a:defRPr>
            </a:lvl5pPr>
          </a:lstStyle>
          <a:p>
            <a:r>
              <a:t>Punktopstillet tekst på lysbillede</a:t>
            </a:r>
          </a:p>
          <a:p>
            <a:pPr lvl="1"/>
            <a:endParaRPr/>
          </a:p>
          <a:p>
            <a:pPr lvl="2"/>
            <a:endParaRPr/>
          </a:p>
          <a:p>
            <a:pPr lvl="3"/>
            <a:endParaRPr/>
          </a:p>
          <a:p>
            <a:pPr lvl="4"/>
            <a:endParaRPr/>
          </a:p>
        </p:txBody>
      </p:sp>
      <p:sp>
        <p:nvSpPr>
          <p:cNvPr id="76" name="Titel på lysbillede"/>
          <p:cNvSpPr txBox="1">
            <a:spLocks noGrp="1"/>
          </p:cNvSpPr>
          <p:nvPr>
            <p:ph type="title" hasCustomPrompt="1"/>
          </p:nvPr>
        </p:nvSpPr>
        <p:spPr>
          <a:xfrm>
            <a:off x="12882563" y="1112951"/>
            <a:ext cx="10810875" cy="1089423"/>
          </a:xfrm>
          <a:prstGeom prst="rect">
            <a:avLst/>
          </a:prstGeom>
        </p:spPr>
        <p:txBody>
          <a:bodyPr lIns="27093" tIns="27093" rIns="27093" bIns="27093"/>
          <a:lstStyle>
            <a:lvl1pPr>
              <a:defRPr spc="-135">
                <a:solidFill>
                  <a:schemeClr val="accent1"/>
                </a:solidFill>
                <a:latin typeface="+mn-lt"/>
                <a:ea typeface="+mn-ea"/>
                <a:cs typeface="+mn-cs"/>
                <a:sym typeface="Founders Grotesk Semibold"/>
              </a:defRPr>
            </a:lvl1pPr>
          </a:lstStyle>
          <a:p>
            <a:r>
              <a:t>Titel på lysbillede</a:t>
            </a:r>
          </a:p>
        </p:txBody>
      </p:sp>
      <p:sp>
        <p:nvSpPr>
          <p:cNvPr id="77"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63764139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Sektion">
    <p:bg>
      <p:bgPr>
        <a:solidFill>
          <a:schemeClr val="accent3">
            <a:hueOff val="513816"/>
            <a:satOff val="9467"/>
            <a:lumOff val="17481"/>
          </a:schemeClr>
        </a:solidFill>
        <a:effectLst/>
      </p:bgPr>
    </p:bg>
    <p:spTree>
      <p:nvGrpSpPr>
        <p:cNvPr id="1" name=""/>
        <p:cNvGrpSpPr/>
        <p:nvPr/>
      </p:nvGrpSpPr>
      <p:grpSpPr>
        <a:xfrm>
          <a:off x="0" y="0"/>
          <a:ext cx="0" cy="0"/>
          <a:chOff x="0" y="0"/>
          <a:chExt cx="0" cy="0"/>
        </a:xfrm>
      </p:grpSpPr>
      <p:sp>
        <p:nvSpPr>
          <p:cNvPr id="84" name="Streg"/>
          <p:cNvSpPr/>
          <p:nvPr/>
        </p:nvSpPr>
        <p:spPr>
          <a:xfrm>
            <a:off x="1065223" y="12287250"/>
            <a:ext cx="22262021" cy="0"/>
          </a:xfrm>
          <a:prstGeom prst="line">
            <a:avLst/>
          </a:prstGeom>
          <a:ln w="25400">
            <a:solidFill>
              <a:schemeClr val="accent1"/>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85" name="Streg"/>
          <p:cNvSpPr/>
          <p:nvPr/>
        </p:nvSpPr>
        <p:spPr>
          <a:xfrm>
            <a:off x="1065224" y="9606871"/>
            <a:ext cx="22280709" cy="1"/>
          </a:xfrm>
          <a:prstGeom prst="line">
            <a:avLst/>
          </a:prstGeom>
          <a:ln w="50800">
            <a:solidFill>
              <a:schemeClr val="accent1"/>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86" name="Titel på afsnit"/>
          <p:cNvSpPr txBox="1">
            <a:spLocks noGrp="1"/>
          </p:cNvSpPr>
          <p:nvPr>
            <p:ph type="title" hasCustomPrompt="1"/>
          </p:nvPr>
        </p:nvSpPr>
        <p:spPr>
          <a:xfrm>
            <a:off x="988813" y="9681173"/>
            <a:ext cx="22375961" cy="2244497"/>
          </a:xfrm>
          <a:prstGeom prst="rect">
            <a:avLst/>
          </a:prstGeom>
        </p:spPr>
        <p:txBody>
          <a:bodyPr lIns="27093" tIns="27093" rIns="27093" bIns="27093" anchor="b"/>
          <a:lstStyle>
            <a:lvl1pPr>
              <a:lnSpc>
                <a:spcPct val="70000"/>
              </a:lnSpc>
              <a:defRPr sz="14907" spc="-297">
                <a:solidFill>
                  <a:schemeClr val="accent1"/>
                </a:solidFill>
                <a:latin typeface="+mn-lt"/>
                <a:ea typeface="+mn-ea"/>
                <a:cs typeface="+mn-cs"/>
                <a:sym typeface="Founders Grotesk Semibold"/>
              </a:defRPr>
            </a:lvl1pPr>
          </a:lstStyle>
          <a:p>
            <a:r>
              <a:t>Titel på afsnit</a:t>
            </a:r>
          </a:p>
        </p:txBody>
      </p:sp>
      <p:sp>
        <p:nvSpPr>
          <p:cNvPr id="87"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89840112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Kun titel">
    <p:bg>
      <p:bgPr>
        <a:solidFill>
          <a:srgbClr val="FFFFFF"/>
        </a:solidFill>
        <a:effectLst/>
      </p:bgPr>
    </p:bg>
    <p:spTree>
      <p:nvGrpSpPr>
        <p:cNvPr id="1" name=""/>
        <p:cNvGrpSpPr/>
        <p:nvPr/>
      </p:nvGrpSpPr>
      <p:grpSpPr>
        <a:xfrm>
          <a:off x="0" y="0"/>
          <a:ext cx="0" cy="0"/>
          <a:chOff x="0" y="0"/>
          <a:chExt cx="0" cy="0"/>
        </a:xfrm>
      </p:grpSpPr>
      <p:sp>
        <p:nvSpPr>
          <p:cNvPr id="94" name="Titel på lysbillede"/>
          <p:cNvSpPr txBox="1">
            <a:spLocks noGrp="1"/>
          </p:cNvSpPr>
          <p:nvPr>
            <p:ph type="title" hasCustomPrompt="1"/>
          </p:nvPr>
        </p:nvSpPr>
        <p:spPr>
          <a:xfrm>
            <a:off x="1008442" y="879574"/>
            <a:ext cx="22383752" cy="1963561"/>
          </a:xfrm>
          <a:prstGeom prst="rect">
            <a:avLst/>
          </a:prstGeom>
        </p:spPr>
        <p:txBody>
          <a:bodyPr/>
          <a:lstStyle>
            <a:lvl1pPr>
              <a:lnSpc>
                <a:spcPct val="60000"/>
              </a:lnSpc>
              <a:defRPr sz="11813" spc="-236">
                <a:solidFill>
                  <a:schemeClr val="accent1"/>
                </a:solidFill>
                <a:latin typeface="+mn-lt"/>
                <a:ea typeface="+mn-ea"/>
                <a:cs typeface="+mn-cs"/>
                <a:sym typeface="Founders Grotesk Semibold"/>
              </a:defRPr>
            </a:lvl1pPr>
          </a:lstStyle>
          <a:p>
            <a:r>
              <a:t>Titel på lysbillede</a:t>
            </a:r>
          </a:p>
        </p:txBody>
      </p:sp>
      <p:sp>
        <p:nvSpPr>
          <p:cNvPr id="95" name="Streg"/>
          <p:cNvSpPr/>
          <p:nvPr/>
        </p:nvSpPr>
        <p:spPr>
          <a:xfrm>
            <a:off x="1047750" y="12278320"/>
            <a:ext cx="22288500" cy="0"/>
          </a:xfrm>
          <a:prstGeom prst="line">
            <a:avLst/>
          </a:prstGeom>
          <a:ln w="12700">
            <a:solidFill>
              <a:schemeClr val="accent4"/>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96"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97"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520170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øverst">
    <p:spTree>
      <p:nvGrpSpPr>
        <p:cNvPr id="1" name=""/>
        <p:cNvGrpSpPr/>
        <p:nvPr/>
      </p:nvGrpSpPr>
      <p:grpSpPr>
        <a:xfrm>
          <a:off x="0" y="0"/>
          <a:ext cx="0" cy="0"/>
          <a:chOff x="0" y="0"/>
          <a:chExt cx="0" cy="0"/>
        </a:xfrm>
      </p:grpSpPr>
      <p:sp>
        <p:nvSpPr>
          <p:cNvPr id="48" name="Titeltekst"/>
          <p:cNvSpPr txBox="1">
            <a:spLocks noGrp="1"/>
          </p:cNvSpPr>
          <p:nvPr>
            <p:ph type="title"/>
          </p:nvPr>
        </p:nvSpPr>
        <p:spPr>
          <a:prstGeom prst="rect">
            <a:avLst/>
          </a:prstGeom>
        </p:spPr>
        <p:txBody>
          <a:bodyPr/>
          <a:lstStyle/>
          <a:p>
            <a:r>
              <a:t>Titeltekst</a:t>
            </a:r>
          </a:p>
        </p:txBody>
      </p:sp>
      <p:sp>
        <p:nvSpPr>
          <p:cNvPr id="49"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Dagsorden">
    <p:spTree>
      <p:nvGrpSpPr>
        <p:cNvPr id="1" name=""/>
        <p:cNvGrpSpPr/>
        <p:nvPr/>
      </p:nvGrpSpPr>
      <p:grpSpPr>
        <a:xfrm>
          <a:off x="0" y="0"/>
          <a:ext cx="0" cy="0"/>
          <a:chOff x="0" y="0"/>
          <a:chExt cx="0" cy="0"/>
        </a:xfrm>
      </p:grpSpPr>
      <p:sp>
        <p:nvSpPr>
          <p:cNvPr id="104" name="Brødtekst, niveau et…"/>
          <p:cNvSpPr txBox="1">
            <a:spLocks noGrp="1"/>
          </p:cNvSpPr>
          <p:nvPr>
            <p:ph type="body" idx="1" hasCustomPrompt="1"/>
          </p:nvPr>
        </p:nvSpPr>
        <p:spPr>
          <a:prstGeom prst="rect">
            <a:avLst/>
          </a:prstGeom>
        </p:spPr>
        <p:txBody>
          <a:bodyPr/>
          <a:lstStyle/>
          <a:p>
            <a:r>
              <a:t>Emner på dagsorden</a:t>
            </a:r>
          </a:p>
          <a:p>
            <a:pPr lvl="1"/>
            <a:endParaRPr/>
          </a:p>
          <a:p>
            <a:pPr lvl="2"/>
            <a:endParaRPr/>
          </a:p>
          <a:p>
            <a:pPr lvl="3"/>
            <a:endParaRPr/>
          </a:p>
          <a:p>
            <a:pPr lvl="4"/>
            <a:endParaRPr/>
          </a:p>
        </p:txBody>
      </p:sp>
      <p:sp>
        <p:nvSpPr>
          <p:cNvPr id="105" name="Titel på dagsorden"/>
          <p:cNvSpPr txBox="1">
            <a:spLocks noGrp="1"/>
          </p:cNvSpPr>
          <p:nvPr>
            <p:ph type="title" hasCustomPrompt="1"/>
          </p:nvPr>
        </p:nvSpPr>
        <p:spPr>
          <a:prstGeom prst="rect">
            <a:avLst/>
          </a:prstGeom>
        </p:spPr>
        <p:txBody>
          <a:bodyPr/>
          <a:lstStyle/>
          <a:p>
            <a:r>
              <a:t>Titel på dagsorden</a:t>
            </a:r>
          </a:p>
        </p:txBody>
      </p:sp>
      <p:sp>
        <p:nvSpPr>
          <p:cNvPr id="10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746463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Udmelding">
    <p:bg>
      <p:bgPr>
        <a:solidFill>
          <a:srgbClr val="FFFFFF"/>
        </a:solidFill>
        <a:effectLst/>
      </p:bgPr>
    </p:bg>
    <p:spTree>
      <p:nvGrpSpPr>
        <p:cNvPr id="1" name=""/>
        <p:cNvGrpSpPr/>
        <p:nvPr/>
      </p:nvGrpSpPr>
      <p:grpSpPr>
        <a:xfrm>
          <a:off x="0" y="0"/>
          <a:ext cx="0" cy="0"/>
          <a:chOff x="0" y="0"/>
          <a:chExt cx="0" cy="0"/>
        </a:xfrm>
      </p:grpSpPr>
      <p:sp>
        <p:nvSpPr>
          <p:cNvPr id="113" name="Streg"/>
          <p:cNvSpPr/>
          <p:nvPr/>
        </p:nvSpPr>
        <p:spPr>
          <a:xfrm>
            <a:off x="1047750" y="12278320"/>
            <a:ext cx="22288500" cy="0"/>
          </a:xfrm>
          <a:prstGeom prst="line">
            <a:avLst/>
          </a:prstGeom>
          <a:ln w="12700">
            <a:solidFill>
              <a:schemeClr val="accent4"/>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14"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15" name="Brødtekst, niveau et…"/>
          <p:cNvSpPr txBox="1">
            <a:spLocks noGrp="1"/>
          </p:cNvSpPr>
          <p:nvPr>
            <p:ph type="body" sz="half" idx="1" hasCustomPrompt="1"/>
          </p:nvPr>
        </p:nvSpPr>
        <p:spPr>
          <a:xfrm>
            <a:off x="996328" y="3798700"/>
            <a:ext cx="22387549" cy="5715001"/>
          </a:xfrm>
          <a:prstGeom prst="rect">
            <a:avLst/>
          </a:prstGeom>
        </p:spPr>
        <p:txBody>
          <a:bodyPr anchor="ctr"/>
          <a:lstStyle>
            <a:lvl1pPr marL="419114" indent="-419114" defTabSz="825529">
              <a:lnSpc>
                <a:spcPct val="100000"/>
              </a:lnSpc>
              <a:tabLst/>
              <a:defRPr sz="11813" spc="-118">
                <a:solidFill>
                  <a:schemeClr val="accent1"/>
                </a:solidFill>
                <a:latin typeface="Founders Grotesk Regular"/>
                <a:ea typeface="Founders Grotesk Regular"/>
                <a:cs typeface="Founders Grotesk Regular"/>
                <a:sym typeface="Founders Grotesk"/>
              </a:defRPr>
            </a:lvl1pPr>
            <a:lvl2pPr marL="419114" indent="223845" defTabSz="825529">
              <a:lnSpc>
                <a:spcPct val="100000"/>
              </a:lnSpc>
              <a:tabLst/>
              <a:defRPr sz="11813" spc="-118">
                <a:solidFill>
                  <a:schemeClr val="accent1"/>
                </a:solidFill>
                <a:latin typeface="Founders Grotesk Regular"/>
                <a:ea typeface="Founders Grotesk Regular"/>
                <a:cs typeface="Founders Grotesk Regular"/>
                <a:sym typeface="Founders Grotesk"/>
              </a:defRPr>
            </a:lvl2pPr>
            <a:lvl3pPr marL="419114" indent="866805" defTabSz="825529">
              <a:lnSpc>
                <a:spcPct val="100000"/>
              </a:lnSpc>
              <a:tabLst/>
              <a:defRPr sz="11813" spc="-118">
                <a:solidFill>
                  <a:schemeClr val="accent1"/>
                </a:solidFill>
                <a:latin typeface="Founders Grotesk Regular"/>
                <a:ea typeface="Founders Grotesk Regular"/>
                <a:cs typeface="Founders Grotesk Regular"/>
                <a:sym typeface="Founders Grotesk"/>
              </a:defRPr>
            </a:lvl3pPr>
            <a:lvl4pPr marL="419114" indent="1509766" defTabSz="825529">
              <a:lnSpc>
                <a:spcPct val="100000"/>
              </a:lnSpc>
              <a:tabLst/>
              <a:defRPr sz="11813" spc="-118">
                <a:solidFill>
                  <a:schemeClr val="accent1"/>
                </a:solidFill>
                <a:latin typeface="Founders Grotesk Regular"/>
                <a:ea typeface="Founders Grotesk Regular"/>
                <a:cs typeface="Founders Grotesk Regular"/>
                <a:sym typeface="Founders Grotesk"/>
              </a:defRPr>
            </a:lvl4pPr>
            <a:lvl5pPr marL="419114" indent="2152726" defTabSz="825529">
              <a:lnSpc>
                <a:spcPct val="100000"/>
              </a:lnSpc>
              <a:tabLst/>
              <a:defRPr sz="11813" spc="-118">
                <a:solidFill>
                  <a:schemeClr val="accent1"/>
                </a:solidFill>
                <a:latin typeface="Founders Grotesk Regular"/>
                <a:ea typeface="Founders Grotesk Regular"/>
                <a:cs typeface="Founders Grotesk Regular"/>
                <a:sym typeface="Founders Grotesk"/>
              </a:defRPr>
            </a:lvl5pPr>
          </a:lstStyle>
          <a:p>
            <a:r>
              <a:t>Udmelding</a:t>
            </a:r>
          </a:p>
          <a:p>
            <a:pPr lvl="1"/>
            <a:endParaRPr/>
          </a:p>
          <a:p>
            <a:pPr lvl="2"/>
            <a:endParaRPr/>
          </a:p>
          <a:p>
            <a:pPr lvl="3"/>
            <a:endParaRPr/>
          </a:p>
          <a:p>
            <a:pPr lvl="4"/>
            <a:endParaRPr/>
          </a:p>
        </p:txBody>
      </p:sp>
      <p:sp>
        <p:nvSpPr>
          <p:cNvPr id="116"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78109227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Fakta – stor størrelse">
    <p:bg>
      <p:bgPr>
        <a:solidFill>
          <a:srgbClr val="C3D9E0"/>
        </a:solidFill>
        <a:effectLst/>
      </p:bgPr>
    </p:bg>
    <p:spTree>
      <p:nvGrpSpPr>
        <p:cNvPr id="1" name=""/>
        <p:cNvGrpSpPr/>
        <p:nvPr/>
      </p:nvGrpSpPr>
      <p:grpSpPr>
        <a:xfrm>
          <a:off x="0" y="0"/>
          <a:ext cx="0" cy="0"/>
          <a:chOff x="0" y="0"/>
          <a:chExt cx="0" cy="0"/>
        </a:xfrm>
      </p:grpSpPr>
      <p:sp>
        <p:nvSpPr>
          <p:cNvPr id="123" name="Brødtekst, niveau et…"/>
          <p:cNvSpPr txBox="1">
            <a:spLocks noGrp="1"/>
          </p:cNvSpPr>
          <p:nvPr>
            <p:ph type="body" idx="1" hasCustomPrompt="1"/>
          </p:nvPr>
        </p:nvSpPr>
        <p:spPr>
          <a:xfrm>
            <a:off x="1000126" y="1000126"/>
            <a:ext cx="22383752" cy="8800412"/>
          </a:xfrm>
          <a:prstGeom prst="rect">
            <a:avLst/>
          </a:prstGeom>
        </p:spPr>
        <p:txBody>
          <a:bodyPr anchor="b"/>
          <a:lstStyle>
            <a:lvl1pPr defTabSz="825529">
              <a:lnSpc>
                <a:spcPct val="100000"/>
              </a:lnSpc>
              <a:tabLst/>
              <a:defRPr sz="41908" spc="-419">
                <a:solidFill>
                  <a:schemeClr val="accent1"/>
                </a:solidFill>
                <a:latin typeface="Founders Grotesk Light"/>
                <a:ea typeface="Founders Grotesk Light"/>
                <a:cs typeface="Founders Grotesk Light"/>
                <a:sym typeface="Founders Grotesk Light"/>
              </a:defRPr>
            </a:lvl1pPr>
            <a:lvl2pPr defTabSz="825529">
              <a:lnSpc>
                <a:spcPct val="100000"/>
              </a:lnSpc>
              <a:tabLst/>
              <a:defRPr sz="41908" spc="-419">
                <a:solidFill>
                  <a:schemeClr val="accent1"/>
                </a:solidFill>
                <a:latin typeface="Founders Grotesk Light"/>
                <a:ea typeface="Founders Grotesk Light"/>
                <a:cs typeface="Founders Grotesk Light"/>
                <a:sym typeface="Founders Grotesk Light"/>
              </a:defRPr>
            </a:lvl2pPr>
            <a:lvl3pPr defTabSz="825529">
              <a:lnSpc>
                <a:spcPct val="100000"/>
              </a:lnSpc>
              <a:tabLst/>
              <a:defRPr sz="41908" spc="-419">
                <a:solidFill>
                  <a:schemeClr val="accent1"/>
                </a:solidFill>
                <a:latin typeface="Founders Grotesk Light"/>
                <a:ea typeface="Founders Grotesk Light"/>
                <a:cs typeface="Founders Grotesk Light"/>
                <a:sym typeface="Founders Grotesk Light"/>
              </a:defRPr>
            </a:lvl3pPr>
            <a:lvl4pPr defTabSz="825529">
              <a:lnSpc>
                <a:spcPct val="100000"/>
              </a:lnSpc>
              <a:tabLst/>
              <a:defRPr sz="41908" spc="-419">
                <a:solidFill>
                  <a:schemeClr val="accent1"/>
                </a:solidFill>
                <a:latin typeface="Founders Grotesk Light"/>
                <a:ea typeface="Founders Grotesk Light"/>
                <a:cs typeface="Founders Grotesk Light"/>
                <a:sym typeface="Founders Grotesk Light"/>
              </a:defRPr>
            </a:lvl4pPr>
            <a:lvl5pPr defTabSz="825529">
              <a:lnSpc>
                <a:spcPct val="100000"/>
              </a:lnSpc>
              <a:tabLst/>
              <a:defRPr sz="41908" spc="-419">
                <a:solidFill>
                  <a:schemeClr val="accent1"/>
                </a:solidFill>
                <a:latin typeface="Founders Grotesk Light"/>
                <a:ea typeface="Founders Grotesk Light"/>
                <a:cs typeface="Founders Grotesk Light"/>
                <a:sym typeface="Founders Grotesk Light"/>
              </a:defRPr>
            </a:lvl5pPr>
          </a:lstStyle>
          <a:p>
            <a:r>
              <a:t>100 %</a:t>
            </a:r>
          </a:p>
          <a:p>
            <a:pPr lvl="1"/>
            <a:endParaRPr/>
          </a:p>
          <a:p>
            <a:pPr lvl="2"/>
            <a:endParaRPr/>
          </a:p>
          <a:p>
            <a:pPr lvl="3"/>
            <a:endParaRPr/>
          </a:p>
          <a:p>
            <a:pPr lvl="4"/>
            <a:endParaRPr/>
          </a:p>
        </p:txBody>
      </p:sp>
      <p:sp>
        <p:nvSpPr>
          <p:cNvPr id="124" name="Streg"/>
          <p:cNvSpPr/>
          <p:nvPr/>
        </p:nvSpPr>
        <p:spPr>
          <a:xfrm>
            <a:off x="1047750" y="12278320"/>
            <a:ext cx="22288500" cy="0"/>
          </a:xfrm>
          <a:prstGeom prst="line">
            <a:avLst/>
          </a:prstGeom>
          <a:ln w="12700">
            <a:solidFill>
              <a:schemeClr val="accent1">
                <a:hueOff val="-42304"/>
                <a:satOff val="23749"/>
                <a:lumOff val="-45745"/>
              </a:schemeClr>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25" name="Streg"/>
          <p:cNvSpPr/>
          <p:nvPr/>
        </p:nvSpPr>
        <p:spPr>
          <a:xfrm>
            <a:off x="1047750" y="879574"/>
            <a:ext cx="22288500" cy="0"/>
          </a:xfrm>
          <a:prstGeom prst="line">
            <a:avLst/>
          </a:prstGeom>
          <a:ln w="50800">
            <a:solidFill>
              <a:schemeClr val="accent1">
                <a:hueOff val="-42304"/>
                <a:satOff val="23749"/>
                <a:lumOff val="-45745"/>
              </a:schemeClr>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26" name="Info om fakultet"/>
          <p:cNvSpPr txBox="1">
            <a:spLocks noGrp="1"/>
          </p:cNvSpPr>
          <p:nvPr>
            <p:ph type="body" sz="quarter" idx="21" hasCustomPrompt="1"/>
          </p:nvPr>
        </p:nvSpPr>
        <p:spPr>
          <a:xfrm>
            <a:off x="1000125" y="9284900"/>
            <a:ext cx="22383750" cy="921902"/>
          </a:xfrm>
          <a:prstGeom prst="rect">
            <a:avLst/>
          </a:prstGeom>
        </p:spPr>
        <p:txBody>
          <a:bodyPr/>
          <a:lstStyle>
            <a:lvl1pPr defTabSz="825529">
              <a:lnSpc>
                <a:spcPct val="80000"/>
              </a:lnSpc>
              <a:tabLst/>
              <a:defRPr sz="5344" spc="-53">
                <a:solidFill>
                  <a:schemeClr val="accent1"/>
                </a:solidFill>
              </a:defRPr>
            </a:lvl1pPr>
          </a:lstStyle>
          <a:p>
            <a:r>
              <a:t>Info om fakultet</a:t>
            </a:r>
          </a:p>
        </p:txBody>
      </p:sp>
      <p:sp>
        <p:nvSpPr>
          <p:cNvPr id="127" name="Lysbillednummer"/>
          <p:cNvSpPr txBox="1">
            <a:spLocks noGrp="1"/>
          </p:cNvSpPr>
          <p:nvPr>
            <p:ph type="sldNum" sz="quarter" idx="2"/>
          </p:nvPr>
        </p:nvSpPr>
        <p:spPr>
          <a:xfrm>
            <a:off x="22468105" y="11979528"/>
            <a:ext cx="966824" cy="916490"/>
          </a:xfrm>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12096696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Citat">
    <p:bg>
      <p:bgPr>
        <a:solidFill>
          <a:srgbClr val="C3D9E0"/>
        </a:solidFill>
        <a:effectLst/>
      </p:bgPr>
    </p:bg>
    <p:spTree>
      <p:nvGrpSpPr>
        <p:cNvPr id="1" name=""/>
        <p:cNvGrpSpPr/>
        <p:nvPr/>
      </p:nvGrpSpPr>
      <p:grpSpPr>
        <a:xfrm>
          <a:off x="0" y="0"/>
          <a:ext cx="0" cy="0"/>
          <a:chOff x="0" y="0"/>
          <a:chExt cx="0" cy="0"/>
        </a:xfrm>
      </p:grpSpPr>
      <p:sp>
        <p:nvSpPr>
          <p:cNvPr id="134" name="Streg"/>
          <p:cNvSpPr/>
          <p:nvPr/>
        </p:nvSpPr>
        <p:spPr>
          <a:xfrm>
            <a:off x="1047750" y="12278320"/>
            <a:ext cx="22288500" cy="0"/>
          </a:xfrm>
          <a:prstGeom prst="line">
            <a:avLst/>
          </a:prstGeom>
          <a:ln w="12700">
            <a:solidFill>
              <a:schemeClr val="accent1">
                <a:hueOff val="-42304"/>
                <a:satOff val="23749"/>
                <a:lumOff val="-45745"/>
              </a:schemeClr>
            </a:solidFill>
            <a:miter lim="400000"/>
          </a:ln>
        </p:spPr>
        <p:txBody>
          <a:bodyPr lIns="38100" tIns="38100" rIns="38100" bIns="3810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35" name="Streg"/>
          <p:cNvSpPr/>
          <p:nvPr/>
        </p:nvSpPr>
        <p:spPr>
          <a:xfrm>
            <a:off x="1047750" y="894670"/>
            <a:ext cx="22288500" cy="1"/>
          </a:xfrm>
          <a:prstGeom prst="line">
            <a:avLst/>
          </a:prstGeom>
          <a:ln w="50800">
            <a:solidFill>
              <a:schemeClr val="accent1">
                <a:hueOff val="-42304"/>
                <a:satOff val="23749"/>
                <a:lumOff val="-45745"/>
              </a:schemeClr>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136" name="Brødtekst, niveau et…"/>
          <p:cNvSpPr txBox="1">
            <a:spLocks noGrp="1"/>
          </p:cNvSpPr>
          <p:nvPr>
            <p:ph type="body" sz="half" idx="1" hasCustomPrompt="1"/>
          </p:nvPr>
        </p:nvSpPr>
        <p:spPr>
          <a:xfrm>
            <a:off x="996328" y="1583863"/>
            <a:ext cx="22387549" cy="4934932"/>
          </a:xfrm>
          <a:prstGeom prst="rect">
            <a:avLst/>
          </a:prstGeom>
        </p:spPr>
        <p:txBody>
          <a:bodyPr/>
          <a:lstStyle>
            <a:lvl1pPr marL="419114" indent="-419114" defTabSz="825529">
              <a:lnSpc>
                <a:spcPct val="80000"/>
              </a:lnSpc>
              <a:tabLst/>
              <a:defRPr sz="11813" spc="-118">
                <a:solidFill>
                  <a:schemeClr val="accent1"/>
                </a:solidFill>
                <a:latin typeface="Founders Grotesk Regular"/>
                <a:ea typeface="Founders Grotesk Regular"/>
                <a:cs typeface="Founders Grotesk Regular"/>
                <a:sym typeface="Founders Grotesk"/>
              </a:defRPr>
            </a:lvl1pPr>
            <a:lvl2pPr marL="419114" indent="223845" defTabSz="825529">
              <a:lnSpc>
                <a:spcPct val="80000"/>
              </a:lnSpc>
              <a:tabLst/>
              <a:defRPr sz="11813" spc="-118">
                <a:solidFill>
                  <a:schemeClr val="accent1"/>
                </a:solidFill>
                <a:latin typeface="Founders Grotesk Regular"/>
                <a:ea typeface="Founders Grotesk Regular"/>
                <a:cs typeface="Founders Grotesk Regular"/>
                <a:sym typeface="Founders Grotesk"/>
              </a:defRPr>
            </a:lvl2pPr>
            <a:lvl3pPr marL="419114" indent="866805" defTabSz="825529">
              <a:lnSpc>
                <a:spcPct val="80000"/>
              </a:lnSpc>
              <a:tabLst/>
              <a:defRPr sz="11813" spc="-118">
                <a:solidFill>
                  <a:schemeClr val="accent1"/>
                </a:solidFill>
                <a:latin typeface="Founders Grotesk Regular"/>
                <a:ea typeface="Founders Grotesk Regular"/>
                <a:cs typeface="Founders Grotesk Regular"/>
                <a:sym typeface="Founders Grotesk"/>
              </a:defRPr>
            </a:lvl3pPr>
            <a:lvl4pPr marL="419114" indent="1509766" defTabSz="825529">
              <a:lnSpc>
                <a:spcPct val="80000"/>
              </a:lnSpc>
              <a:tabLst/>
              <a:defRPr sz="11813" spc="-118">
                <a:solidFill>
                  <a:schemeClr val="accent1"/>
                </a:solidFill>
                <a:latin typeface="Founders Grotesk Regular"/>
                <a:ea typeface="Founders Grotesk Regular"/>
                <a:cs typeface="Founders Grotesk Regular"/>
                <a:sym typeface="Founders Grotesk"/>
              </a:defRPr>
            </a:lvl4pPr>
            <a:lvl5pPr marL="419114" indent="2152726" defTabSz="825529">
              <a:lnSpc>
                <a:spcPct val="80000"/>
              </a:lnSpc>
              <a:tabLst/>
              <a:defRPr sz="11813" spc="-118">
                <a:solidFill>
                  <a:schemeClr val="accent1"/>
                </a:solidFill>
                <a:latin typeface="Founders Grotesk Regular"/>
                <a:ea typeface="Founders Grotesk Regular"/>
                <a:cs typeface="Founders Grotesk Regular"/>
                <a:sym typeface="Founders Grotesk"/>
              </a:defRPr>
            </a:lvl5pPr>
          </a:lstStyle>
          <a:p>
            <a:r>
              <a:t>“Vigtigt citat”</a:t>
            </a:r>
          </a:p>
          <a:p>
            <a:pPr lvl="1"/>
            <a:endParaRPr/>
          </a:p>
          <a:p>
            <a:pPr lvl="2"/>
            <a:endParaRPr/>
          </a:p>
          <a:p>
            <a:pPr lvl="3"/>
            <a:endParaRPr/>
          </a:p>
          <a:p>
            <a:pPr lvl="4"/>
            <a:endParaRPr/>
          </a:p>
        </p:txBody>
      </p:sp>
      <p:sp>
        <p:nvSpPr>
          <p:cNvPr id="137" name="Tilskrivelse"/>
          <p:cNvSpPr txBox="1">
            <a:spLocks noGrp="1"/>
          </p:cNvSpPr>
          <p:nvPr>
            <p:ph type="body" sz="quarter" idx="21" hasCustomPrompt="1"/>
          </p:nvPr>
        </p:nvSpPr>
        <p:spPr>
          <a:xfrm>
            <a:off x="1711630" y="9284900"/>
            <a:ext cx="21672246" cy="921902"/>
          </a:xfrm>
          <a:prstGeom prst="rect">
            <a:avLst/>
          </a:prstGeom>
        </p:spPr>
        <p:txBody>
          <a:bodyPr/>
          <a:lstStyle>
            <a:lvl1pPr defTabSz="825529">
              <a:lnSpc>
                <a:spcPct val="80000"/>
              </a:lnSpc>
              <a:tabLst/>
              <a:defRPr sz="5344" spc="-53">
                <a:solidFill>
                  <a:schemeClr val="accent1"/>
                </a:solidFill>
              </a:defRPr>
            </a:lvl1pPr>
          </a:lstStyle>
          <a:p>
            <a:r>
              <a:t>Tilskrivelse </a:t>
            </a:r>
          </a:p>
        </p:txBody>
      </p:sp>
      <p:sp>
        <p:nvSpPr>
          <p:cNvPr id="138"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9787414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Foto - 3 pr. ark">
    <p:bg>
      <p:bgPr>
        <a:solidFill>
          <a:srgbClr val="FFFFFF"/>
        </a:solidFill>
        <a:effectLst/>
      </p:bgPr>
    </p:bg>
    <p:spTree>
      <p:nvGrpSpPr>
        <p:cNvPr id="1" name=""/>
        <p:cNvGrpSpPr/>
        <p:nvPr/>
      </p:nvGrpSpPr>
      <p:grpSpPr>
        <a:xfrm>
          <a:off x="0" y="0"/>
          <a:ext cx="0" cy="0"/>
          <a:chOff x="0" y="0"/>
          <a:chExt cx="0" cy="0"/>
        </a:xfrm>
      </p:grpSpPr>
      <p:sp>
        <p:nvSpPr>
          <p:cNvPr id="145" name="Sort leguan med dens unge på ryggen"/>
          <p:cNvSpPr>
            <a:spLocks noGrp="1"/>
          </p:cNvSpPr>
          <p:nvPr>
            <p:ph type="pic" sz="half" idx="21"/>
          </p:nvPr>
        </p:nvSpPr>
        <p:spPr>
          <a:xfrm>
            <a:off x="11977688" y="6518951"/>
            <a:ext cx="11612027" cy="5840017"/>
          </a:xfrm>
          <a:prstGeom prst="rect">
            <a:avLst/>
          </a:prstGeom>
        </p:spPr>
        <p:txBody>
          <a:bodyPr lIns="91439" tIns="45719" rIns="91439" bIns="45719">
            <a:noAutofit/>
          </a:bodyPr>
          <a:lstStyle/>
          <a:p>
            <a:endParaRPr/>
          </a:p>
        </p:txBody>
      </p:sp>
      <p:sp>
        <p:nvSpPr>
          <p:cNvPr id="146" name="Lyserød flamingo med næbbet i vandoverfladen"/>
          <p:cNvSpPr>
            <a:spLocks noGrp="1"/>
          </p:cNvSpPr>
          <p:nvPr>
            <p:ph type="pic" sz="quarter" idx="22"/>
          </p:nvPr>
        </p:nvSpPr>
        <p:spPr>
          <a:xfrm>
            <a:off x="12049125" y="839390"/>
            <a:ext cx="11501674" cy="5731879"/>
          </a:xfrm>
          <a:prstGeom prst="rect">
            <a:avLst/>
          </a:prstGeom>
        </p:spPr>
        <p:txBody>
          <a:bodyPr lIns="91439" tIns="45719" rIns="91439" bIns="45719">
            <a:noAutofit/>
          </a:bodyPr>
          <a:lstStyle/>
          <a:p>
            <a:endParaRPr/>
          </a:p>
        </p:txBody>
      </p:sp>
      <p:sp>
        <p:nvSpPr>
          <p:cNvPr id="147" name="Blåfodet sule på sand"/>
          <p:cNvSpPr>
            <a:spLocks noGrp="1"/>
          </p:cNvSpPr>
          <p:nvPr>
            <p:ph type="pic" idx="23"/>
          </p:nvPr>
        </p:nvSpPr>
        <p:spPr>
          <a:xfrm>
            <a:off x="428625" y="839391"/>
            <a:ext cx="12358688" cy="11444659"/>
          </a:xfrm>
          <a:prstGeom prst="rect">
            <a:avLst/>
          </a:prstGeom>
        </p:spPr>
        <p:txBody>
          <a:bodyPr lIns="91439" tIns="45719" rIns="91439" bIns="45719">
            <a:noAutofit/>
          </a:bodyPr>
          <a:lstStyle/>
          <a:p>
            <a:endParaRPr/>
          </a:p>
        </p:txBody>
      </p:sp>
      <p:sp>
        <p:nvSpPr>
          <p:cNvPr id="148"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85141804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FFFFFF"/>
        </a:solidFill>
        <a:effectLst/>
      </p:bgPr>
    </p:bg>
    <p:spTree>
      <p:nvGrpSpPr>
        <p:cNvPr id="1" name=""/>
        <p:cNvGrpSpPr/>
        <p:nvPr/>
      </p:nvGrpSpPr>
      <p:grpSpPr>
        <a:xfrm>
          <a:off x="0" y="0"/>
          <a:ext cx="0" cy="0"/>
          <a:chOff x="0" y="0"/>
          <a:chExt cx="0" cy="0"/>
        </a:xfrm>
      </p:grpSpPr>
      <p:sp>
        <p:nvSpPr>
          <p:cNvPr id="155" name="Havskildpadde, der svømmer i havet"/>
          <p:cNvSpPr>
            <a:spLocks noGrp="1"/>
          </p:cNvSpPr>
          <p:nvPr>
            <p:ph type="pic" idx="21"/>
          </p:nvPr>
        </p:nvSpPr>
        <p:spPr>
          <a:xfrm>
            <a:off x="-1262063" y="-535781"/>
            <a:ext cx="31361063" cy="14510756"/>
          </a:xfrm>
          <a:prstGeom prst="rect">
            <a:avLst/>
          </a:prstGeom>
        </p:spPr>
        <p:txBody>
          <a:bodyPr lIns="91439" tIns="45719" rIns="91439" bIns="45719">
            <a:noAutofit/>
          </a:bodyPr>
          <a:lstStyle/>
          <a:p>
            <a:endParaRPr/>
          </a:p>
        </p:txBody>
      </p:sp>
      <p:sp>
        <p:nvSpPr>
          <p:cNvPr id="15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605647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om">
    <p:bg>
      <p:bgPr>
        <a:solidFill>
          <a:srgbClr val="FFFFFF"/>
        </a:solidFill>
        <a:effectLst/>
      </p:bgPr>
    </p:bg>
    <p:spTree>
      <p:nvGrpSpPr>
        <p:cNvPr id="1" name=""/>
        <p:cNvGrpSpPr/>
        <p:nvPr/>
      </p:nvGrpSpPr>
      <p:grpSpPr>
        <a:xfrm>
          <a:off x="0" y="0"/>
          <a:ext cx="0" cy="0"/>
          <a:chOff x="0" y="0"/>
          <a:chExt cx="0" cy="0"/>
        </a:xfrm>
      </p:grpSpPr>
      <p:sp>
        <p:nvSpPr>
          <p:cNvPr id="163" name="Lysbilled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6006995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el &amp; under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1778000" y="2298700"/>
            <a:ext cx="20828000" cy="4648200"/>
          </a:xfrm>
          <a:prstGeom prst="rect">
            <a:avLst/>
          </a:prstGeom>
        </p:spPr>
        <p:txBody>
          <a:bodyPr anchor="b"/>
          <a:lstStyle/>
          <a:p>
            <a:r>
              <a:t>Titeltekst</a:t>
            </a:r>
          </a:p>
        </p:txBody>
      </p:sp>
      <p:sp>
        <p:nvSpPr>
          <p:cNvPr id="12" name="Brødtekst, niveau et…"/>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472215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Foto - vandret">
    <p:spTree>
      <p:nvGrpSpPr>
        <p:cNvPr id="1" name=""/>
        <p:cNvGrpSpPr/>
        <p:nvPr/>
      </p:nvGrpSpPr>
      <p:grpSpPr>
        <a:xfrm>
          <a:off x="0" y="0"/>
          <a:ext cx="0" cy="0"/>
          <a:chOff x="0" y="0"/>
          <a:chExt cx="0" cy="0"/>
        </a:xfrm>
      </p:grpSpPr>
      <p:sp>
        <p:nvSpPr>
          <p:cNvPr id="20" name="Udsigt over strand og hav fra en klit med marehalm"/>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eltekst"/>
          <p:cNvSpPr txBox="1">
            <a:spLocks noGrp="1"/>
          </p:cNvSpPr>
          <p:nvPr>
            <p:ph type="title"/>
          </p:nvPr>
        </p:nvSpPr>
        <p:spPr>
          <a:xfrm>
            <a:off x="635000" y="9512300"/>
            <a:ext cx="23114000" cy="2006600"/>
          </a:xfrm>
          <a:prstGeom prst="rect">
            <a:avLst/>
          </a:prstGeom>
        </p:spPr>
        <p:txBody>
          <a:bodyPr anchor="b"/>
          <a:lstStyle/>
          <a:p>
            <a:r>
              <a:t>Titeltekst</a:t>
            </a:r>
          </a:p>
        </p:txBody>
      </p:sp>
      <p:sp>
        <p:nvSpPr>
          <p:cNvPr id="22" name="Brødtekst, niveau et…"/>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648978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el - centreret">
    <p:spTree>
      <p:nvGrpSpPr>
        <p:cNvPr id="1" name=""/>
        <p:cNvGrpSpPr/>
        <p:nvPr/>
      </p:nvGrpSpPr>
      <p:grpSpPr>
        <a:xfrm>
          <a:off x="0" y="0"/>
          <a:ext cx="0" cy="0"/>
          <a:chOff x="0" y="0"/>
          <a:chExt cx="0" cy="0"/>
        </a:xfrm>
      </p:grpSpPr>
      <p:sp>
        <p:nvSpPr>
          <p:cNvPr id="30" name="Titeltekst"/>
          <p:cNvSpPr txBox="1">
            <a:spLocks noGrp="1"/>
          </p:cNvSpPr>
          <p:nvPr>
            <p:ph type="title"/>
          </p:nvPr>
        </p:nvSpPr>
        <p:spPr>
          <a:xfrm>
            <a:off x="1778000" y="4533900"/>
            <a:ext cx="20828000" cy="4648200"/>
          </a:xfrm>
          <a:prstGeom prst="rect">
            <a:avLst/>
          </a:prstGeom>
        </p:spPr>
        <p:txBody>
          <a:bodyPr/>
          <a:lstStyle/>
          <a:p>
            <a:r>
              <a:t>Titeltekst</a:t>
            </a:r>
          </a:p>
        </p:txBody>
      </p:sp>
      <p:sp>
        <p:nvSpPr>
          <p:cNvPr id="3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964403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Brødtekst, niveau et…"/>
          <p:cNvSpPr txBox="1">
            <a:spLocks noGrp="1"/>
          </p:cNvSpPr>
          <p:nvPr>
            <p:ph type="body" idx="1"/>
          </p:nvPr>
        </p:nvSpPr>
        <p:spPr>
          <a:xfrm>
            <a:off x="2387600" y="3898900"/>
            <a:ext cx="196215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58"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Foto - lodret">
    <p:spTree>
      <p:nvGrpSpPr>
        <p:cNvPr id="1" name=""/>
        <p:cNvGrpSpPr/>
        <p:nvPr/>
      </p:nvGrpSpPr>
      <p:grpSpPr>
        <a:xfrm>
          <a:off x="0" y="0"/>
          <a:ext cx="0" cy="0"/>
          <a:chOff x="0" y="0"/>
          <a:chExt cx="0" cy="0"/>
        </a:xfrm>
      </p:grpSpPr>
      <p:sp>
        <p:nvSpPr>
          <p:cNvPr id="38" name="Fiskehejre flyver lavt over en strand med et lavt hegn i forgrunden"/>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eltekst"/>
          <p:cNvSpPr txBox="1">
            <a:spLocks noGrp="1"/>
          </p:cNvSpPr>
          <p:nvPr>
            <p:ph type="title"/>
          </p:nvPr>
        </p:nvSpPr>
        <p:spPr>
          <a:xfrm>
            <a:off x="1651000" y="952500"/>
            <a:ext cx="10223500" cy="5549900"/>
          </a:xfrm>
          <a:prstGeom prst="rect">
            <a:avLst/>
          </a:prstGeom>
        </p:spPr>
        <p:txBody>
          <a:bodyPr anchor="b"/>
          <a:lstStyle>
            <a:lvl1pPr>
              <a:defRPr sz="8400"/>
            </a:lvl1pPr>
          </a:lstStyle>
          <a:p>
            <a:r>
              <a:t>Titeltekst</a:t>
            </a:r>
          </a:p>
        </p:txBody>
      </p:sp>
      <p:sp>
        <p:nvSpPr>
          <p:cNvPr id="40" name="Brødtekst, niveau et…"/>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1"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641420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el - øverst">
    <p:spTree>
      <p:nvGrpSpPr>
        <p:cNvPr id="1" name=""/>
        <p:cNvGrpSpPr/>
        <p:nvPr/>
      </p:nvGrpSpPr>
      <p:grpSpPr>
        <a:xfrm>
          <a:off x="0" y="0"/>
          <a:ext cx="0" cy="0"/>
          <a:chOff x="0" y="0"/>
          <a:chExt cx="0" cy="0"/>
        </a:xfrm>
      </p:grpSpPr>
      <p:sp>
        <p:nvSpPr>
          <p:cNvPr id="48" name="Titeltekst"/>
          <p:cNvSpPr txBox="1">
            <a:spLocks noGrp="1"/>
          </p:cNvSpPr>
          <p:nvPr>
            <p:ph type="title"/>
          </p:nvPr>
        </p:nvSpPr>
        <p:spPr>
          <a:prstGeom prst="rect">
            <a:avLst/>
          </a:prstGeom>
        </p:spPr>
        <p:txBody>
          <a:bodyPr/>
          <a:lstStyle/>
          <a:p>
            <a:r>
              <a:t>Titeltekst</a:t>
            </a:r>
          </a:p>
        </p:txBody>
      </p:sp>
      <p:sp>
        <p:nvSpPr>
          <p:cNvPr id="49"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684752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Brødtekst, niveau et…"/>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58"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55890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el, punkter &amp; foto">
    <p:spTree>
      <p:nvGrpSpPr>
        <p:cNvPr id="1" name=""/>
        <p:cNvGrpSpPr/>
        <p:nvPr/>
      </p:nvGrpSpPr>
      <p:grpSpPr>
        <a:xfrm>
          <a:off x="0" y="0"/>
          <a:ext cx="0" cy="0"/>
          <a:chOff x="0" y="0"/>
          <a:chExt cx="0" cy="0"/>
        </a:xfrm>
      </p:grpSpPr>
      <p:sp>
        <p:nvSpPr>
          <p:cNvPr id="65" name="Tilsandet sti ned til havet mellem to klitter"/>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eltekst"/>
          <p:cNvSpPr txBox="1">
            <a:spLocks noGrp="1"/>
          </p:cNvSpPr>
          <p:nvPr>
            <p:ph type="title"/>
          </p:nvPr>
        </p:nvSpPr>
        <p:spPr>
          <a:prstGeom prst="rect">
            <a:avLst/>
          </a:prstGeom>
        </p:spPr>
        <p:txBody>
          <a:bodyPr/>
          <a:lstStyle/>
          <a:p>
            <a:r>
              <a:t>Titeltekst</a:t>
            </a:r>
          </a:p>
        </p:txBody>
      </p:sp>
      <p:sp>
        <p:nvSpPr>
          <p:cNvPr id="67" name="Brødtekst, niveau et…"/>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8"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099607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5" name="Brødtekst, niveau et…"/>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7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664991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83" name="Tilsandet sti ned til havet mellem to klitter"/>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Fiskehejre flyver lavt over en strand med et lavt hegn i forgrunden"/>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Udsigt over strand og hav fra en klit med marehalm"/>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034033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Jon Hansen"/>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–Jon Hansen</a:t>
            </a:r>
          </a:p>
        </p:txBody>
      </p:sp>
      <p:sp>
        <p:nvSpPr>
          <p:cNvPr id="94" name="“Skriv et citat her”."/>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“Skriv et citat her”.</a:t>
            </a:r>
          </a:p>
        </p:txBody>
      </p:sp>
      <p:sp>
        <p:nvSpPr>
          <p:cNvPr id="95"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075188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Udsigt over strand og hav fra en klit med marehalm"/>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040934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14833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amp; foto">
    <p:spTree>
      <p:nvGrpSpPr>
        <p:cNvPr id="1" name=""/>
        <p:cNvGrpSpPr/>
        <p:nvPr/>
      </p:nvGrpSpPr>
      <p:grpSpPr>
        <a:xfrm>
          <a:off x="0" y="0"/>
          <a:ext cx="0" cy="0"/>
          <a:chOff x="0" y="0"/>
          <a:chExt cx="0" cy="0"/>
        </a:xfrm>
      </p:grpSpPr>
      <p:sp>
        <p:nvSpPr>
          <p:cNvPr id="65" name="butterfly-and-leaf_3000x1734.jpeg"/>
          <p:cNvSpPr>
            <a:spLocks noGrp="1"/>
          </p:cNvSpPr>
          <p:nvPr>
            <p:ph type="pic" idx="21"/>
          </p:nvPr>
        </p:nvSpPr>
        <p:spPr>
          <a:xfrm>
            <a:off x="9919689" y="3141992"/>
            <a:ext cx="16395701" cy="9476716"/>
          </a:xfrm>
          <a:prstGeom prst="rect">
            <a:avLst/>
          </a:prstGeom>
          <a:ln w="9525">
            <a:round/>
          </a:ln>
        </p:spPr>
        <p:txBody>
          <a:bodyPr lIns="91439" tIns="45719" rIns="91439" bIns="45719" anchor="t">
            <a:noAutofit/>
          </a:bodyPr>
          <a:lstStyle/>
          <a:p>
            <a:endParaRPr/>
          </a:p>
        </p:txBody>
      </p:sp>
      <p:sp>
        <p:nvSpPr>
          <p:cNvPr id="66" name="Titeltekst"/>
          <p:cNvSpPr txBox="1">
            <a:spLocks noGrp="1"/>
          </p:cNvSpPr>
          <p:nvPr>
            <p:ph type="title"/>
          </p:nvPr>
        </p:nvSpPr>
        <p:spPr>
          <a:prstGeom prst="rect">
            <a:avLst/>
          </a:prstGeom>
        </p:spPr>
        <p:txBody>
          <a:bodyPr/>
          <a:lstStyle/>
          <a:p>
            <a:r>
              <a:t>Titeltekst</a:t>
            </a:r>
          </a:p>
        </p:txBody>
      </p:sp>
      <p:sp>
        <p:nvSpPr>
          <p:cNvPr id="67" name="Brødtekst, niveau et…"/>
          <p:cNvSpPr txBox="1">
            <a:spLocks noGrp="1"/>
          </p:cNvSpPr>
          <p:nvPr>
            <p:ph type="body" sz="half" idx="1"/>
          </p:nvPr>
        </p:nvSpPr>
        <p:spPr>
          <a:xfrm>
            <a:off x="2387600" y="3898900"/>
            <a:ext cx="10223500" cy="8039100"/>
          </a:xfrm>
          <a:prstGeom prst="rect">
            <a:avLst/>
          </a:prstGeom>
        </p:spPr>
        <p:txBody>
          <a:bodyPr/>
          <a:lstStyle>
            <a:lvl1pPr marL="673099" indent="-673099">
              <a:spcBef>
                <a:spcPts val="5300"/>
              </a:spcBef>
              <a:buSzPct val="50000"/>
              <a:buBlip>
                <a:blip r:embed="rId2"/>
              </a:buBlip>
              <a:defRPr sz="5000"/>
            </a:lvl1pPr>
            <a:lvl2pPr marL="1346200" indent="-673100">
              <a:spcBef>
                <a:spcPts val="5300"/>
              </a:spcBef>
              <a:buSzPct val="50000"/>
              <a:buBlip>
                <a:blip r:embed="rId2"/>
              </a:buBlip>
              <a:defRPr sz="5000"/>
            </a:lvl2pPr>
            <a:lvl3pPr marL="2019300" indent="-673100">
              <a:spcBef>
                <a:spcPts val="5300"/>
              </a:spcBef>
              <a:buSzPct val="50000"/>
              <a:buBlip>
                <a:blip r:embed="rId2"/>
              </a:buBlip>
              <a:defRPr sz="5000"/>
            </a:lvl3pPr>
            <a:lvl4pPr marL="2692400" indent="-673100">
              <a:spcBef>
                <a:spcPts val="5300"/>
              </a:spcBef>
              <a:buSzPct val="50000"/>
              <a:buBlip>
                <a:blip r:embed="rId2"/>
              </a:buBlip>
              <a:defRPr sz="5000"/>
            </a:lvl4pPr>
            <a:lvl5pPr marL="3365500" indent="-673100">
              <a:spcBef>
                <a:spcPts val="5300"/>
              </a:spcBef>
              <a:buSzPct val="50000"/>
              <a:buBlip>
                <a:blip r:embed="rId2"/>
              </a:buBlip>
              <a:defRPr sz="50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8"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5" name="Brødtekst, niveau et…"/>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7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83" name="Billede"/>
          <p:cNvSpPr>
            <a:spLocks noGrp="1"/>
          </p:cNvSpPr>
          <p:nvPr>
            <p:ph type="pic" idx="21"/>
          </p:nvPr>
        </p:nvSpPr>
        <p:spPr>
          <a:xfrm rot="21600000">
            <a:off x="11168731" y="-2006599"/>
            <a:ext cx="14294116" cy="14294077"/>
          </a:xfrm>
          <a:prstGeom prst="rect">
            <a:avLst/>
          </a:prstGeom>
          <a:ln w="9525">
            <a:round/>
          </a:ln>
        </p:spPr>
        <p:txBody>
          <a:bodyPr lIns="91439" tIns="45719" rIns="91439" bIns="45719" anchor="t">
            <a:noAutofit/>
          </a:bodyPr>
          <a:lstStyle/>
          <a:p>
            <a:endParaRPr/>
          </a:p>
        </p:txBody>
      </p:sp>
      <p:sp>
        <p:nvSpPr>
          <p:cNvPr id="84" name="Billede"/>
          <p:cNvSpPr>
            <a:spLocks noGrp="1"/>
          </p:cNvSpPr>
          <p:nvPr>
            <p:ph type="pic" sz="half" idx="22"/>
          </p:nvPr>
        </p:nvSpPr>
        <p:spPr>
          <a:xfrm rot="21600000">
            <a:off x="13285117" y="6292593"/>
            <a:ext cx="13249309" cy="7658101"/>
          </a:xfrm>
          <a:prstGeom prst="rect">
            <a:avLst/>
          </a:prstGeom>
          <a:ln w="9525">
            <a:round/>
          </a:ln>
        </p:spPr>
        <p:txBody>
          <a:bodyPr lIns="91439" tIns="45719" rIns="91439" bIns="45719" anchor="t">
            <a:noAutofit/>
          </a:bodyPr>
          <a:lstStyle/>
          <a:p>
            <a:endParaRPr/>
          </a:p>
        </p:txBody>
      </p:sp>
      <p:sp>
        <p:nvSpPr>
          <p:cNvPr id="85" name="Billede"/>
          <p:cNvSpPr>
            <a:spLocks noGrp="1"/>
          </p:cNvSpPr>
          <p:nvPr>
            <p:ph type="pic" idx="23"/>
          </p:nvPr>
        </p:nvSpPr>
        <p:spPr>
          <a:xfrm>
            <a:off x="558800" y="-2946400"/>
            <a:ext cx="15062200" cy="19837400"/>
          </a:xfrm>
          <a:prstGeom prst="rect">
            <a:avLst/>
          </a:prstGeom>
          <a:ln w="9525">
            <a:round/>
          </a:ln>
        </p:spPr>
        <p:txBody>
          <a:bodyPr lIns="91439" tIns="45719" rIns="91439" bIns="45719" anchor="t">
            <a:noAutofit/>
          </a:bodyPr>
          <a:lstStyle/>
          <a:p>
            <a:endParaRPr/>
          </a:p>
        </p:txBody>
      </p:sp>
      <p:sp>
        <p:nvSpPr>
          <p:cNvPr id="86" name="Lysbilled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5.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Brødtekst, niveau et…"/>
          <p:cNvSpPr txBox="1">
            <a:spLocks noGrp="1"/>
          </p:cNvSpPr>
          <p:nvPr>
            <p:ph type="body" idx="1"/>
          </p:nvPr>
        </p:nvSpPr>
        <p:spPr>
          <a:xfrm>
            <a:off x="2387600" y="1790700"/>
            <a:ext cx="19621500" cy="1016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3" name="Titeltekst"/>
          <p:cNvSpPr txBox="1">
            <a:spLocks noGrp="1"/>
          </p:cNvSpPr>
          <p:nvPr>
            <p:ph type="title"/>
          </p:nvPr>
        </p:nvSpPr>
        <p:spPr>
          <a:xfrm>
            <a:off x="2387600" y="355600"/>
            <a:ext cx="19621500" cy="342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Titeltekst</a:t>
            </a:r>
          </a:p>
        </p:txBody>
      </p:sp>
      <p:sp>
        <p:nvSpPr>
          <p:cNvPr id="4" name="Lysbillednummer"/>
          <p:cNvSpPr txBox="1">
            <a:spLocks noGrp="1"/>
          </p:cNvSpPr>
          <p:nvPr>
            <p:ph type="sldNum" sz="quarter" idx="2"/>
          </p:nvPr>
        </p:nvSpPr>
        <p:spPr>
          <a:xfrm>
            <a:off x="11956985" y="13106400"/>
            <a:ext cx="461773" cy="431800"/>
          </a:xfrm>
          <a:prstGeom prst="rect">
            <a:avLst/>
          </a:prstGeom>
          <a:ln w="12700">
            <a:miter lim="400000"/>
          </a:ln>
        </p:spPr>
        <p:txBody>
          <a:bodyPr wrap="none" lIns="50800" tIns="50800" rIns="50800" bIns="50800">
            <a:spAutoFit/>
          </a:bodyPr>
          <a:lstStyle>
            <a:lvl1pPr>
              <a:defRPr sz="2400">
                <a:solidFill>
                  <a:srgbClr val="868686"/>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9pPr>
    </p:titleStyle>
    <p:bodyStyle>
      <a:lvl1pPr marL="889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1pPr>
      <a:lvl2pPr marL="1778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2pPr>
      <a:lvl3pPr marL="2667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3pPr>
      <a:lvl4pPr marL="3556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4pPr>
      <a:lvl5pPr marL="4445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5pPr>
      <a:lvl6pPr marL="5334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6pPr>
      <a:lvl7pPr marL="6223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7pPr>
      <a:lvl8pPr marL="7112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8pPr>
      <a:lvl9pPr marL="8001000" marR="0" indent="-889000" algn="l" defTabSz="825500" rtl="0" latinLnBrk="0">
        <a:lnSpc>
          <a:spcPct val="100000"/>
        </a:lnSpc>
        <a:spcBef>
          <a:spcPts val="5900"/>
        </a:spcBef>
        <a:spcAft>
          <a:spcPts val="0"/>
        </a:spcAft>
        <a:buClrTx/>
        <a:buSzPct val="47000"/>
        <a:buFontTx/>
        <a:buBlip>
          <a:blip r:embed="rId16"/>
        </a:buBlip>
        <a:tabLst/>
        <a:defRPr sz="6400" b="0" i="0" u="none" strike="noStrike" cap="none" spc="0" baseline="0">
          <a:solidFill>
            <a:srgbClr val="858585"/>
          </a:solidFill>
          <a:uFillTx/>
          <a:latin typeface="+mn-lt"/>
          <a:ea typeface="+mn-ea"/>
          <a:cs typeface="+mn-cs"/>
          <a:sym typeface="Marker Fel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 på lysbillede"/>
          <p:cNvSpPr txBox="1">
            <a:spLocks noGrp="1"/>
          </p:cNvSpPr>
          <p:nvPr>
            <p:ph type="title"/>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Titel på lysbillede</a:t>
            </a:r>
          </a:p>
        </p:txBody>
      </p:sp>
      <p:sp>
        <p:nvSpPr>
          <p:cNvPr id="3" name="Brødtekst, niveau et…"/>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Punktopstillet tekst på lysbillede</a:t>
            </a:r>
          </a:p>
          <a:p>
            <a:pPr lvl="1"/>
            <a:endParaRPr/>
          </a:p>
          <a:p>
            <a:pPr lvl="2"/>
            <a:endParaRPr/>
          </a:p>
          <a:p>
            <a:pPr lvl="3"/>
            <a:endParaRPr/>
          </a:p>
          <a:p>
            <a:pPr lvl="4"/>
            <a:endParaRPr/>
          </a:p>
        </p:txBody>
      </p:sp>
      <p:sp>
        <p:nvSpPr>
          <p:cNvPr id="4" name="Lysbilled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091193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708"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rødtekst, niveau et…"/>
          <p:cNvSpPr txBox="1">
            <a:spLocks noGrp="1"/>
          </p:cNvSpPr>
          <p:nvPr>
            <p:ph type="body" idx="1"/>
          </p:nvPr>
        </p:nvSpPr>
        <p:spPr>
          <a:xfrm>
            <a:off x="2387600" y="1295400"/>
            <a:ext cx="19621500" cy="1112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3" name="Titeltekst"/>
          <p:cNvSpPr txBox="1">
            <a:spLocks noGrp="1"/>
          </p:cNvSpPr>
          <p:nvPr>
            <p:ph type="title"/>
          </p:nvPr>
        </p:nvSpPr>
        <p:spPr>
          <a:xfrm>
            <a:off x="2387600" y="1193800"/>
            <a:ext cx="19621500" cy="2324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Titeltekst</a:t>
            </a:r>
          </a:p>
        </p:txBody>
      </p:sp>
      <p:sp>
        <p:nvSpPr>
          <p:cNvPr id="4" name="Lysbillednummer"/>
          <p:cNvSpPr txBox="1">
            <a:spLocks noGrp="1"/>
          </p:cNvSpPr>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sz="2400"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729886673"/>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 name="Brødtekst, niveau et…"/>
          <p:cNvSpPr txBox="1">
            <a:spLocks noGrp="1"/>
          </p:cNvSpPr>
          <p:nvPr>
            <p:ph type="body" idx="1"/>
          </p:nvPr>
        </p:nvSpPr>
        <p:spPr>
          <a:xfrm>
            <a:off x="996329" y="3852278"/>
            <a:ext cx="22383752" cy="9113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Emner på dagsorden</a:t>
            </a:r>
          </a:p>
          <a:p>
            <a:pPr lvl="1"/>
            <a:endParaRPr/>
          </a:p>
          <a:p>
            <a:pPr lvl="2"/>
            <a:endParaRPr/>
          </a:p>
          <a:p>
            <a:pPr lvl="3"/>
            <a:endParaRPr/>
          </a:p>
          <a:p>
            <a:pPr lvl="4"/>
            <a:endParaRPr/>
          </a:p>
        </p:txBody>
      </p:sp>
      <p:sp>
        <p:nvSpPr>
          <p:cNvPr id="3" name="Streg"/>
          <p:cNvSpPr/>
          <p:nvPr/>
        </p:nvSpPr>
        <p:spPr>
          <a:xfrm>
            <a:off x="1047750" y="879574"/>
            <a:ext cx="22288500" cy="0"/>
          </a:xfrm>
          <a:prstGeom prst="line">
            <a:avLst/>
          </a:prstGeom>
          <a:ln w="50800">
            <a:solidFill>
              <a:schemeClr val="accent4"/>
            </a:solidFill>
            <a:miter lim="400000"/>
          </a:ln>
        </p:spPr>
        <p:txBody>
          <a:bodyPr lIns="0" tIns="0" rIns="0" bIns="0" anchor="ctr"/>
          <a:lstStyle/>
          <a:p>
            <a:pPr defTabSz="821560">
              <a:spcBef>
                <a:spcPts val="0"/>
              </a:spcBef>
              <a:tabLst/>
              <a:defRPr sz="2200" b="1" cap="all" spc="132">
                <a:solidFill>
                  <a:srgbClr val="FFFFFF"/>
                </a:solidFill>
                <a:latin typeface="Founders Grotesk Cond Bold"/>
                <a:ea typeface="Founders Grotesk Cond Bold"/>
                <a:cs typeface="Founders Grotesk Cond Bold"/>
                <a:sym typeface="Founders Grotesk Condensed"/>
              </a:defRPr>
            </a:pPr>
            <a:endParaRPr sz="3094"/>
          </a:p>
        </p:txBody>
      </p:sp>
      <p:sp>
        <p:nvSpPr>
          <p:cNvPr id="4" name="Titel på dagsorden"/>
          <p:cNvSpPr txBox="1">
            <a:spLocks noGrp="1"/>
          </p:cNvSpPr>
          <p:nvPr>
            <p:ph type="title"/>
          </p:nvPr>
        </p:nvSpPr>
        <p:spPr>
          <a:xfrm>
            <a:off x="1008440" y="1093887"/>
            <a:ext cx="22375438" cy="196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Titel på dagsorden</a:t>
            </a:r>
          </a:p>
        </p:txBody>
      </p:sp>
      <p:sp>
        <p:nvSpPr>
          <p:cNvPr id="5" name="Lysbillednummer"/>
          <p:cNvSpPr txBox="1">
            <a:spLocks noGrp="1"/>
          </p:cNvSpPr>
          <p:nvPr>
            <p:ph type="sldNum" sz="quarter" idx="2"/>
          </p:nvPr>
        </p:nvSpPr>
        <p:spPr>
          <a:xfrm>
            <a:off x="22447976" y="11979528"/>
            <a:ext cx="966824" cy="916490"/>
          </a:xfrm>
          <a:prstGeom prst="rect">
            <a:avLst/>
          </a:prstGeom>
          <a:ln w="12700">
            <a:miter lim="400000"/>
          </a:ln>
        </p:spPr>
        <p:txBody>
          <a:bodyPr wrap="none" lIns="27093" tIns="27093" rIns="27093" bIns="27093" anchor="b">
            <a:spAutoFit/>
          </a:bodyPr>
          <a:lstStyle>
            <a:lvl1pPr algn="r" defTabSz="825529">
              <a:spcBef>
                <a:spcPts val="0"/>
              </a:spcBef>
              <a:tabLst/>
              <a:defRPr spc="25">
                <a:solidFill>
                  <a:srgbClr val="FFFFFF"/>
                </a:solidFill>
                <a:latin typeface="Founders Grotesk Cond Bold"/>
                <a:ea typeface="Founders Grotesk Cond Bold"/>
                <a:cs typeface="Founders Grotesk Cond Bold"/>
                <a:sym typeface="Founders Grotesk Condensed"/>
              </a:defRPr>
            </a:lvl1pPr>
          </a:lstStyle>
          <a:p>
            <a:fld id="{86CB4B4D-7CA3-9044-876B-883B54F8677D}" type="slidenum">
              <a:t>‹#›</a:t>
            </a:fld>
            <a:endParaRPr/>
          </a:p>
        </p:txBody>
      </p:sp>
    </p:spTree>
    <p:extLst>
      <p:ext uri="{BB962C8B-B14F-4D97-AF65-F5344CB8AC3E}">
        <p14:creationId xmlns:p14="http://schemas.microsoft.com/office/powerpoint/2010/main" val="974855779"/>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med"/>
  <p:txStyles>
    <p:titleStyle>
      <a:lvl1pPr marL="0" marR="0" indent="0"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1pPr>
      <a:lvl2pPr marL="0" marR="0" indent="642960"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2pPr>
      <a:lvl3pPr marL="0" marR="0" indent="1285921"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3pPr>
      <a:lvl4pPr marL="0" marR="0" indent="1928881"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4pPr>
      <a:lvl5pPr marL="0" marR="0" indent="2571841"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5pPr>
      <a:lvl6pPr marL="0" marR="0" indent="3214802"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6pPr>
      <a:lvl7pPr marL="0" marR="0" indent="3857762"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7pPr>
      <a:lvl8pPr marL="0" marR="0" indent="4500723"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8pPr>
      <a:lvl9pPr marL="0" marR="0" indent="5143683" algn="l" defTabSz="825529" rtl="0" latinLnBrk="0">
        <a:lnSpc>
          <a:spcPct val="80000"/>
        </a:lnSpc>
        <a:spcBef>
          <a:spcPts val="0"/>
        </a:spcBef>
        <a:spcAft>
          <a:spcPts val="0"/>
        </a:spcAft>
        <a:buClrTx/>
        <a:buSzTx/>
        <a:buFontTx/>
        <a:buNone/>
        <a:tabLst/>
        <a:defRPr sz="6750" b="0" i="0" u="none" strike="noStrike" cap="none" spc="-68" baseline="0">
          <a:solidFill>
            <a:schemeClr val="accent4"/>
          </a:solidFill>
          <a:uFillTx/>
          <a:latin typeface="Founders Grotesk Regular"/>
          <a:ea typeface="Founders Grotesk Regular"/>
          <a:cs typeface="Founders Grotesk Regular"/>
          <a:sym typeface="Founders Grotesk"/>
        </a:defRPr>
      </a:lvl9pPr>
    </p:titleStyle>
    <p:bodyStyle>
      <a:lvl1pPr marL="0" marR="0" indent="0"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1pPr>
      <a:lvl2pPr marL="0" marR="0" indent="642960"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2pPr>
      <a:lvl3pPr marL="0" marR="0" indent="1285921"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3pPr>
      <a:lvl4pPr marL="0" marR="0" indent="1928881"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4pPr>
      <a:lvl5pPr marL="0" marR="0" indent="2571841"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5pPr>
      <a:lvl6pPr marL="0" marR="0" indent="3214802"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6pPr>
      <a:lvl7pPr marL="0" marR="0" indent="3857762"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7pPr>
      <a:lvl8pPr marL="0" marR="0" indent="4500723"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8pPr>
      <a:lvl9pPr marL="0" marR="0" indent="5143683" algn="l" defTabSz="469917" rtl="0" latinLnBrk="0">
        <a:lnSpc>
          <a:spcPct val="120000"/>
        </a:lnSpc>
        <a:spcBef>
          <a:spcPts val="0"/>
        </a:spcBef>
        <a:spcAft>
          <a:spcPts val="0"/>
        </a:spcAft>
        <a:buClrTx/>
        <a:buSzTx/>
        <a:buFontTx/>
        <a:buNone/>
        <a:tabLst>
          <a:tab pos="464360" algn="l"/>
        </a:tabLst>
        <a:defRPr sz="7032" b="0" i="0" u="none" strike="noStrike" cap="none" spc="0" baseline="0">
          <a:solidFill>
            <a:srgbClr val="C3CCB0"/>
          </a:solidFill>
          <a:uFillTx/>
          <a:latin typeface="+mn-lt"/>
          <a:ea typeface="+mn-ea"/>
          <a:cs typeface="+mn-cs"/>
          <a:sym typeface="Founders Grotesk Semibold"/>
        </a:defRPr>
      </a:lvl9pPr>
    </p:bodyStyle>
    <p:otherStyle>
      <a:lvl1pPr marL="0" marR="0" indent="0"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1pPr>
      <a:lvl2pPr marL="0" marR="0" indent="642960"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2pPr>
      <a:lvl3pPr marL="0" marR="0" indent="1285921"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3pPr>
      <a:lvl4pPr marL="0" marR="0" indent="1928881"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4pPr>
      <a:lvl5pPr marL="0" marR="0" indent="2571841"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5pPr>
      <a:lvl6pPr marL="0" marR="0" indent="3214802"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6pPr>
      <a:lvl7pPr marL="0" marR="0" indent="3857762"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7pPr>
      <a:lvl8pPr marL="0" marR="0" indent="4500723"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8pPr>
      <a:lvl9pPr marL="0" marR="0" indent="5143683" algn="r" defTabSz="825529" rtl="0" latinLnBrk="0">
        <a:lnSpc>
          <a:spcPct val="100000"/>
        </a:lnSpc>
        <a:spcBef>
          <a:spcPts val="0"/>
        </a:spcBef>
        <a:spcAft>
          <a:spcPts val="0"/>
        </a:spcAft>
        <a:buClrTx/>
        <a:buSzTx/>
        <a:buFontTx/>
        <a:buNone/>
        <a:tabLst/>
        <a:defRPr sz="2531" b="0" i="0" u="none" strike="noStrike" cap="none" spc="25" baseline="0">
          <a:solidFill>
            <a:schemeClr val="tx1"/>
          </a:solidFill>
          <a:uFillTx/>
          <a:latin typeface="+mn-lt"/>
          <a:ea typeface="+mn-ea"/>
          <a:cs typeface="+mn-cs"/>
          <a:sym typeface="Founders Grotesk Condense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Titeltekst</a:t>
            </a:r>
          </a:p>
        </p:txBody>
      </p:sp>
      <p:sp>
        <p:nvSpPr>
          <p:cNvPr id="3" name="Brødtekst, niveau et…"/>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4" name="Lysbillednumm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511095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5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jpeg"/><Relationship Id="rId2" Type="http://schemas.openxmlformats.org/officeDocument/2006/relationships/image" Target="../media/image54.jpeg"/><Relationship Id="rId1" Type="http://schemas.openxmlformats.org/officeDocument/2006/relationships/slideLayout" Target="../slideLayouts/slideLayout57.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57.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7.xml"/><Relationship Id="rId5" Type="http://schemas.openxmlformats.org/officeDocument/2006/relationships/image" Target="../media/image73.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E2FF"/>
        </a:solidFill>
        <a:effectLst/>
      </p:bgPr>
    </p:bg>
    <p:spTree>
      <p:nvGrpSpPr>
        <p:cNvPr id="1" name=""/>
        <p:cNvGrpSpPr/>
        <p:nvPr/>
      </p:nvGrpSpPr>
      <p:grpSpPr>
        <a:xfrm>
          <a:off x="0" y="0"/>
          <a:ext cx="0" cy="0"/>
          <a:chOff x="0" y="0"/>
          <a:chExt cx="0" cy="0"/>
        </a:xfrm>
      </p:grpSpPr>
      <p:sp>
        <p:nvSpPr>
          <p:cNvPr id="119" name="Unsere Schule"/>
          <p:cNvSpPr txBox="1">
            <a:spLocks noGrp="1"/>
          </p:cNvSpPr>
          <p:nvPr>
            <p:ph type="ctrTitle"/>
          </p:nvPr>
        </p:nvSpPr>
        <p:spPr>
          <a:xfrm>
            <a:off x="7399153" y="263880"/>
            <a:ext cx="9585694" cy="2367557"/>
          </a:xfrm>
          <a:prstGeom prst="rect">
            <a:avLst/>
          </a:prstGeom>
        </p:spPr>
        <p:txBody>
          <a:bodyPr/>
          <a:lstStyle/>
          <a:p>
            <a:r>
              <a:t>Unsere Schule</a:t>
            </a:r>
          </a:p>
        </p:txBody>
      </p:sp>
      <p:pic>
        <p:nvPicPr>
          <p:cNvPr id="120" name="IMG_0161.jpeg" descr="IMG_0161.jpeg"/>
          <p:cNvPicPr>
            <a:picLocks noChangeAspect="1"/>
          </p:cNvPicPr>
          <p:nvPr/>
        </p:nvPicPr>
        <p:blipFill>
          <a:blip r:embed="rId3"/>
          <a:stretch>
            <a:fillRect/>
          </a:stretch>
        </p:blipFill>
        <p:spPr>
          <a:xfrm>
            <a:off x="7950964" y="7465679"/>
            <a:ext cx="8897203" cy="5913219"/>
          </a:xfrm>
          <a:prstGeom prst="rect">
            <a:avLst/>
          </a:prstGeom>
          <a:ln w="12700">
            <a:miter lim="400000"/>
          </a:ln>
        </p:spPr>
      </p:pic>
      <p:pic>
        <p:nvPicPr>
          <p:cNvPr id="121" name="IMG_0162.jpeg" descr="IMG_0162.jpeg"/>
          <p:cNvPicPr>
            <a:picLocks noChangeAspect="1"/>
          </p:cNvPicPr>
          <p:nvPr/>
        </p:nvPicPr>
        <p:blipFill>
          <a:blip r:embed="rId4"/>
          <a:stretch>
            <a:fillRect/>
          </a:stretch>
        </p:blipFill>
        <p:spPr>
          <a:xfrm>
            <a:off x="17119131" y="2564978"/>
            <a:ext cx="6364038" cy="4773028"/>
          </a:xfrm>
          <a:prstGeom prst="rect">
            <a:avLst/>
          </a:prstGeom>
          <a:ln w="12700">
            <a:miter lim="400000"/>
          </a:ln>
        </p:spPr>
      </p:pic>
      <p:pic>
        <p:nvPicPr>
          <p:cNvPr id="122" name="IMG_0163.jpeg" descr="IMG_0163.jpeg"/>
          <p:cNvPicPr>
            <a:picLocks noChangeAspect="1"/>
          </p:cNvPicPr>
          <p:nvPr/>
        </p:nvPicPr>
        <p:blipFill>
          <a:blip r:embed="rId5"/>
          <a:stretch>
            <a:fillRect/>
          </a:stretch>
        </p:blipFill>
        <p:spPr>
          <a:xfrm>
            <a:off x="591295" y="3002828"/>
            <a:ext cx="6673573" cy="4440960"/>
          </a:xfrm>
          <a:prstGeom prst="rect">
            <a:avLst/>
          </a:prstGeom>
          <a:ln w="12700">
            <a:miter lim="400000"/>
          </a:ln>
        </p:spPr>
      </p:pic>
      <p:sp>
        <p:nvSpPr>
          <p:cNvPr id="123" name="Skorpeskolen"/>
          <p:cNvSpPr txBox="1"/>
          <p:nvPr/>
        </p:nvSpPr>
        <p:spPr>
          <a:xfrm>
            <a:off x="10065068" y="2751012"/>
            <a:ext cx="4253864"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74A7FF"/>
                </a:solidFill>
              </a:defRPr>
            </a:lvl1pPr>
          </a:lstStyle>
          <a:p>
            <a:r>
              <a:t>Skorpeskolen</a:t>
            </a:r>
          </a:p>
        </p:txBody>
      </p:sp>
      <p:pic>
        <p:nvPicPr>
          <p:cNvPr id="124" name="IMG_4750.jpeg" descr="IMG_4750.jpeg"/>
          <p:cNvPicPr>
            <a:picLocks noChangeAspect="1"/>
          </p:cNvPicPr>
          <p:nvPr/>
        </p:nvPicPr>
        <p:blipFill>
          <a:blip r:embed="rId6"/>
          <a:stretch>
            <a:fillRect/>
          </a:stretch>
        </p:blipFill>
        <p:spPr>
          <a:xfrm>
            <a:off x="17591132" y="8337660"/>
            <a:ext cx="5420036" cy="4169258"/>
          </a:xfrm>
          <a:prstGeom prst="rect">
            <a:avLst/>
          </a:prstGeom>
          <a:ln w="12700">
            <a:miter lim="400000"/>
          </a:ln>
        </p:spPr>
      </p:pic>
      <p:pic>
        <p:nvPicPr>
          <p:cNvPr id="125" name="IMG_4751.jpeg" descr="IMG_4751.jpeg"/>
          <p:cNvPicPr>
            <a:picLocks noChangeAspect="1"/>
          </p:cNvPicPr>
          <p:nvPr/>
        </p:nvPicPr>
        <p:blipFill>
          <a:blip r:embed="rId7"/>
          <a:stretch>
            <a:fillRect/>
          </a:stretch>
        </p:blipFill>
        <p:spPr>
          <a:xfrm>
            <a:off x="9076598" y="4256814"/>
            <a:ext cx="6645934" cy="2655564"/>
          </a:xfrm>
          <a:prstGeom prst="rect">
            <a:avLst/>
          </a:prstGeom>
          <a:ln w="12700">
            <a:miter lim="400000"/>
          </a:ln>
        </p:spPr>
      </p:pic>
      <p:pic>
        <p:nvPicPr>
          <p:cNvPr id="126" name="IMG_0169.jpeg" descr="IMG_0169.jpeg"/>
          <p:cNvPicPr>
            <a:picLocks noChangeAspect="1"/>
          </p:cNvPicPr>
          <p:nvPr/>
        </p:nvPicPr>
        <p:blipFill>
          <a:blip r:embed="rId8"/>
          <a:stretch>
            <a:fillRect/>
          </a:stretch>
        </p:blipFill>
        <p:spPr>
          <a:xfrm>
            <a:off x="1319283" y="7813490"/>
            <a:ext cx="5217598" cy="521759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er Vorgang"/>
          <p:cNvSpPr txBox="1">
            <a:spLocks noGrp="1"/>
          </p:cNvSpPr>
          <p:nvPr>
            <p:ph type="title"/>
          </p:nvPr>
        </p:nvSpPr>
        <p:spPr>
          <a:prstGeom prst="rect">
            <a:avLst/>
          </a:prstGeom>
        </p:spPr>
        <p:txBody>
          <a:bodyPr/>
          <a:lstStyle/>
          <a:p>
            <a:r>
              <a:t>Der Vorgang</a:t>
            </a:r>
          </a:p>
        </p:txBody>
      </p:sp>
      <p:sp>
        <p:nvSpPr>
          <p:cNvPr id="124" name="Spüle die Kartoffelschalen…"/>
          <p:cNvSpPr txBox="1">
            <a:spLocks noGrp="1"/>
          </p:cNvSpPr>
          <p:nvPr>
            <p:ph type="body" sz="half" idx="1"/>
          </p:nvPr>
        </p:nvSpPr>
        <p:spPr>
          <a:xfrm>
            <a:off x="1495387" y="4636601"/>
            <a:ext cx="9855201" cy="7899401"/>
          </a:xfrm>
          <a:prstGeom prst="rect">
            <a:avLst/>
          </a:prstGeom>
        </p:spPr>
        <p:txBody>
          <a:bodyPr/>
          <a:lstStyle/>
          <a:p>
            <a:pPr>
              <a:buBlip>
                <a:blip r:embed="rId3"/>
              </a:buBlip>
            </a:pPr>
            <a:r>
              <a:t>Spüle die Kartoffelschalen</a:t>
            </a:r>
          </a:p>
          <a:p>
            <a:pPr>
              <a:buBlip>
                <a:blip r:embed="rId3"/>
              </a:buBlip>
            </a:pPr>
            <a:r>
              <a:t>Lege die Schalen auf ein Backblech</a:t>
            </a:r>
          </a:p>
          <a:p>
            <a:pPr>
              <a:buBlip>
                <a:blip r:embed="rId3"/>
              </a:buBlip>
            </a:pPr>
            <a:r>
              <a:t>Speiseöl und Salz zu die Schale</a:t>
            </a:r>
          </a:p>
          <a:p>
            <a:pPr>
              <a:buBlip>
                <a:blip r:embed="rId3"/>
              </a:buBlip>
            </a:pPr>
            <a:r>
              <a:t>Backe die Schalen</a:t>
            </a:r>
          </a:p>
        </p:txBody>
      </p:sp>
      <p:pic>
        <p:nvPicPr>
          <p:cNvPr id="125" name="IMG_5303.jpeg" descr="IMG_5303.jpeg"/>
          <p:cNvPicPr>
            <a:picLocks noChangeAspect="1"/>
          </p:cNvPicPr>
          <p:nvPr/>
        </p:nvPicPr>
        <p:blipFill>
          <a:blip r:embed="rId4"/>
          <a:stretch>
            <a:fillRect/>
          </a:stretch>
        </p:blipFill>
        <p:spPr>
          <a:xfrm>
            <a:off x="10762140" y="4085303"/>
            <a:ext cx="5944872" cy="3965230"/>
          </a:xfrm>
          <a:prstGeom prst="rect">
            <a:avLst/>
          </a:prstGeom>
          <a:ln w="12700">
            <a:miter lim="400000"/>
          </a:ln>
        </p:spPr>
      </p:pic>
      <p:pic>
        <p:nvPicPr>
          <p:cNvPr id="126" name="IMG_5304.jpeg" descr="IMG_5304.jpeg"/>
          <p:cNvPicPr>
            <a:picLocks noChangeAspect="1"/>
          </p:cNvPicPr>
          <p:nvPr/>
        </p:nvPicPr>
        <p:blipFill>
          <a:blip r:embed="rId5"/>
          <a:stretch>
            <a:fillRect/>
          </a:stretch>
        </p:blipFill>
        <p:spPr>
          <a:xfrm>
            <a:off x="16453254" y="4003436"/>
            <a:ext cx="3096724" cy="4128965"/>
          </a:xfrm>
          <a:prstGeom prst="rect">
            <a:avLst/>
          </a:prstGeom>
          <a:ln w="12700">
            <a:miter lim="400000"/>
          </a:ln>
        </p:spPr>
      </p:pic>
      <p:pic>
        <p:nvPicPr>
          <p:cNvPr id="127" name="IMG_5305.jpeg" descr="IMG_5305.jpeg"/>
          <p:cNvPicPr>
            <a:picLocks noChangeAspect="1"/>
          </p:cNvPicPr>
          <p:nvPr/>
        </p:nvPicPr>
        <p:blipFill>
          <a:blip r:embed="rId6"/>
          <a:stretch>
            <a:fillRect/>
          </a:stretch>
        </p:blipFill>
        <p:spPr>
          <a:xfrm>
            <a:off x="10590596" y="8054283"/>
            <a:ext cx="3506113" cy="4674816"/>
          </a:xfrm>
          <a:prstGeom prst="rect">
            <a:avLst/>
          </a:prstGeom>
          <a:ln w="12700">
            <a:miter lim="400000"/>
          </a:ln>
        </p:spPr>
      </p:pic>
      <p:pic>
        <p:nvPicPr>
          <p:cNvPr id="128" name="IMG_5306.jpeg" descr="IMG_5306.jpeg"/>
          <p:cNvPicPr>
            <a:picLocks noChangeAspect="1"/>
          </p:cNvPicPr>
          <p:nvPr/>
        </p:nvPicPr>
        <p:blipFill>
          <a:blip r:embed="rId7"/>
          <a:stretch>
            <a:fillRect/>
          </a:stretch>
        </p:blipFill>
        <p:spPr>
          <a:xfrm>
            <a:off x="16349998" y="8110511"/>
            <a:ext cx="3303235" cy="440431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G_4743.jpeg" descr="IMG_4743.jpeg"/>
          <p:cNvPicPr>
            <a:picLocks noGrp="1"/>
          </p:cNvPicPr>
          <p:nvPr>
            <p:ph type="pic" idx="23"/>
          </p:nvPr>
        </p:nvPicPr>
        <p:blipFill>
          <a:blip r:embed="rId3"/>
          <a:stretch>
            <a:fillRect/>
          </a:stretch>
        </p:blipFill>
        <p:spPr>
          <a:xfrm>
            <a:off x="1631651" y="1384300"/>
            <a:ext cx="10553701" cy="10947400"/>
          </a:xfrm>
          <a:prstGeom prst="rect">
            <a:avLst/>
          </a:prstGeom>
        </p:spPr>
      </p:pic>
      <p:grpSp>
        <p:nvGrpSpPr>
          <p:cNvPr id="135" name="IMG_4745.jpeg"/>
          <p:cNvGrpSpPr/>
          <p:nvPr/>
        </p:nvGrpSpPr>
        <p:grpSpPr>
          <a:xfrm>
            <a:off x="12414249" y="1384300"/>
            <a:ext cx="10553701" cy="10947400"/>
            <a:chOff x="0" y="0"/>
            <a:chExt cx="10553700" cy="10947400"/>
          </a:xfrm>
        </p:grpSpPr>
        <p:pic>
          <p:nvPicPr>
            <p:cNvPr id="134" name="IMG_4745.jpeg" descr="IMG_4745.jpeg"/>
            <p:cNvPicPr>
              <a:picLocks noChangeAspect="1"/>
            </p:cNvPicPr>
            <p:nvPr/>
          </p:nvPicPr>
          <p:blipFill>
            <a:blip r:embed="rId4"/>
            <a:srcRect l="10288" r="10288"/>
            <a:stretch>
              <a:fillRect/>
            </a:stretch>
          </p:blipFill>
          <p:spPr>
            <a:xfrm>
              <a:off x="25400" y="25400"/>
              <a:ext cx="10502900" cy="10896600"/>
            </a:xfrm>
            <a:prstGeom prst="rect">
              <a:avLst/>
            </a:prstGeom>
            <a:ln>
              <a:noFill/>
            </a:ln>
            <a:effectLst/>
          </p:spPr>
        </p:pic>
        <p:pic>
          <p:nvPicPr>
            <p:cNvPr id="133" name="IMG_4745.jpeg" descr="IMG_4745.jpeg"/>
            <p:cNvPicPr>
              <a:picLocks/>
            </p:cNvPicPr>
            <p:nvPr/>
          </p:nvPicPr>
          <p:blipFill>
            <a:blip r:embed="rId5"/>
            <a:stretch>
              <a:fillRect/>
            </a:stretch>
          </p:blipFill>
          <p:spPr>
            <a:xfrm>
              <a:off x="0" y="0"/>
              <a:ext cx="10553700" cy="10947400"/>
            </a:xfrm>
            <a:prstGeom prst="rect">
              <a:avLst/>
            </a:prstGeom>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Wiederverwertung von Gemüse"/>
          <p:cNvSpPr txBox="1">
            <a:spLocks noGrp="1"/>
          </p:cNvSpPr>
          <p:nvPr>
            <p:ph type="ctrTitle"/>
          </p:nvPr>
        </p:nvSpPr>
        <p:spPr>
          <a:xfrm>
            <a:off x="3811197" y="9303208"/>
            <a:ext cx="16781971" cy="2244499"/>
          </a:xfrm>
          <a:prstGeom prst="rect">
            <a:avLst/>
          </a:prstGeom>
        </p:spPr>
        <p:txBody>
          <a:bodyPr/>
          <a:lstStyle>
            <a:lvl1pPr defTabSz="399175">
              <a:defRPr sz="7208" spc="-144">
                <a:solidFill>
                  <a:srgbClr val="96D35F"/>
                </a:solidFill>
              </a:defRPr>
            </a:lvl1pPr>
          </a:lstStyle>
          <a:p>
            <a:r>
              <a:t>Wiederverwertung von Gemüse</a:t>
            </a:r>
          </a:p>
        </p:txBody>
      </p:sp>
      <p:sp>
        <p:nvSpPr>
          <p:cNvPr id="173" name="Nanna s, majse, ida"/>
          <p:cNvSpPr txBox="1">
            <a:spLocks noGrp="1"/>
          </p:cNvSpPr>
          <p:nvPr>
            <p:ph type="body" idx="21"/>
          </p:nvPr>
        </p:nvSpPr>
        <p:spPr>
          <a:xfrm>
            <a:off x="3798094" y="11776867"/>
            <a:ext cx="16787813" cy="4837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Nanna s, majse, ida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Gedanke"/>
          <p:cNvSpPr txBox="1"/>
          <p:nvPr/>
        </p:nvSpPr>
        <p:spPr>
          <a:xfrm>
            <a:off x="6587420" y="1480214"/>
            <a:ext cx="10266491" cy="1204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lvl1pPr>
              <a:defRPr sz="4900" spc="146">
                <a:latin typeface="Palatino"/>
                <a:ea typeface="Palatino"/>
                <a:cs typeface="Palatino"/>
                <a:sym typeface="Palatino"/>
              </a:defRPr>
            </a:lvl1pPr>
          </a:lstStyle>
          <a:p>
            <a:pPr defTabSz="584221">
              <a:spcBef>
                <a:spcPts val="2391"/>
              </a:spcBef>
              <a:tabLst>
                <a:tab pos="571520" algn="l"/>
              </a:tabLst>
            </a:pPr>
            <a:r>
              <a:rPr sz="6891" spc="205">
                <a:solidFill>
                  <a:srgbClr val="3B39E4"/>
                </a:solidFill>
              </a:rPr>
              <a:t>Gedanke</a:t>
            </a:r>
          </a:p>
        </p:txBody>
      </p:sp>
      <p:sp>
        <p:nvSpPr>
          <p:cNvPr id="176" name="Wir finden es schade, dass viele Menschen einen Teil ihrer Lebensmittel verschwenden, indem sie ihre Pflanzenabfälle wegwerfen, obwohl man viel davon recyceln kann."/>
          <p:cNvSpPr txBox="1"/>
          <p:nvPr/>
        </p:nvSpPr>
        <p:spPr>
          <a:xfrm>
            <a:off x="8735423" y="4138562"/>
            <a:ext cx="5333058" cy="2481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p>
            <a:pPr defTabSz="584221">
              <a:spcBef>
                <a:spcPts val="2391"/>
              </a:spcBef>
              <a:tabLst>
                <a:tab pos="571520" algn="l"/>
              </a:tabLst>
            </a:pPr>
            <a:r>
              <a:rPr sz="2531" spc="75">
                <a:solidFill>
                  <a:srgbClr val="3B39E4"/>
                </a:solidFill>
                <a:latin typeface="Founders Grotesk Text Regular"/>
                <a:sym typeface="Founders Grotesk Text"/>
              </a:rPr>
              <a:t>Wir finden es schade, dass viele Menschen einen Teil ihrer Lebensmittel verschwenden, indem sie ihre Pflanzenabfälle wegwerfen, obwohl man viel davon recyceln kann.</a:t>
            </a:r>
          </a:p>
        </p:txBody>
      </p:sp>
      <p:pic>
        <p:nvPicPr>
          <p:cNvPr id="177" name="IMG_1982.jpeg" descr="IMG_1982.jpeg"/>
          <p:cNvPicPr>
            <a:picLocks noChangeAspect="1"/>
          </p:cNvPicPr>
          <p:nvPr/>
        </p:nvPicPr>
        <p:blipFill>
          <a:blip r:embed="rId2"/>
          <a:stretch>
            <a:fillRect/>
          </a:stretch>
        </p:blipFill>
        <p:spPr>
          <a:xfrm>
            <a:off x="15274097" y="3931667"/>
            <a:ext cx="4469247" cy="2894853"/>
          </a:xfrm>
          <a:prstGeom prst="rect">
            <a:avLst/>
          </a:prstGeom>
          <a:ln w="12700">
            <a:miter lim="400000"/>
          </a:ln>
        </p:spPr>
      </p:pic>
      <p:pic>
        <p:nvPicPr>
          <p:cNvPr id="178" name="IMG_1981.jpeg" descr="IMG_1981.jpeg"/>
          <p:cNvPicPr>
            <a:picLocks noChangeAspect="1"/>
          </p:cNvPicPr>
          <p:nvPr/>
        </p:nvPicPr>
        <p:blipFill>
          <a:blip r:embed="rId3"/>
          <a:stretch>
            <a:fillRect/>
          </a:stretch>
        </p:blipFill>
        <p:spPr>
          <a:xfrm>
            <a:off x="15373880" y="6358546"/>
            <a:ext cx="4269680" cy="2390742"/>
          </a:xfrm>
          <a:prstGeom prst="rect">
            <a:avLst/>
          </a:prstGeom>
          <a:ln w="12700">
            <a:miter lim="400000"/>
          </a:ln>
        </p:spPr>
      </p:pic>
      <p:pic>
        <p:nvPicPr>
          <p:cNvPr id="179" name="IMG_1976.jpeg" descr="IMG_1976.jpeg"/>
          <p:cNvPicPr>
            <a:picLocks noChangeAspect="1"/>
          </p:cNvPicPr>
          <p:nvPr/>
        </p:nvPicPr>
        <p:blipFill>
          <a:blip r:embed="rId4"/>
          <a:stretch>
            <a:fillRect/>
          </a:stretch>
        </p:blipFill>
        <p:spPr>
          <a:xfrm>
            <a:off x="3960923" y="6803244"/>
            <a:ext cx="4983279" cy="498327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Man kann Erdbeersamen in der Sonne trocknen und sie pflanzen, damit neue Erdbeeren wachsen können.…"/>
          <p:cNvSpPr txBox="1">
            <a:spLocks noGrp="1"/>
          </p:cNvSpPr>
          <p:nvPr>
            <p:ph type="body" idx="1"/>
          </p:nvPr>
        </p:nvSpPr>
        <p:spPr>
          <a:xfrm>
            <a:off x="3798094" y="3598064"/>
            <a:ext cx="16787813" cy="7911705"/>
          </a:xfrm>
          <a:prstGeom prst="rect">
            <a:avLst/>
          </a:prstGeom>
        </p:spPr>
        <p:txBody>
          <a:bodyPr/>
          <a:lstStyle/>
          <a:p>
            <a:pPr>
              <a:defRPr>
                <a:latin typeface="Didot"/>
                <a:ea typeface="Didot"/>
                <a:cs typeface="Didot"/>
                <a:sym typeface="Didot"/>
              </a:defRPr>
            </a:pPr>
            <a:r>
              <a:t>Man kann Erdbeersamen in der Sonne trocknen und sie pflanzen, damit neue Erdbeeren wachsen können.</a:t>
            </a:r>
          </a:p>
          <a:p>
            <a:pPr>
              <a:defRPr>
                <a:latin typeface="Didot"/>
                <a:ea typeface="Didot"/>
                <a:cs typeface="Didot"/>
                <a:sym typeface="Didot"/>
              </a:defRPr>
            </a:pPr>
            <a:r>
              <a:t>Man kann die Spitzen von Karotten abschneiden und sie verpflanzen.</a:t>
            </a:r>
          </a:p>
          <a:p>
            <a:pPr>
              <a:defRPr>
                <a:latin typeface="Didot"/>
                <a:ea typeface="Didot"/>
                <a:cs typeface="Didot"/>
                <a:sym typeface="Didot"/>
              </a:defRPr>
            </a:pPr>
            <a:r>
              <a:t>Man kann Tomaten durchschneiden und pflanzen.</a:t>
            </a:r>
          </a:p>
        </p:txBody>
      </p:sp>
      <p:sp>
        <p:nvSpPr>
          <p:cNvPr id="182" name="Vieles kann wiederverwertet werden."/>
          <p:cNvSpPr txBox="1"/>
          <p:nvPr/>
        </p:nvSpPr>
        <p:spPr>
          <a:xfrm>
            <a:off x="5089122" y="1425026"/>
            <a:ext cx="14376997" cy="1053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lvl1pPr>
              <a:defRPr sz="4200" spc="126"/>
            </a:lvl1pPr>
          </a:lstStyle>
          <a:p>
            <a:pPr defTabSz="584221">
              <a:spcBef>
                <a:spcPts val="2391"/>
              </a:spcBef>
              <a:tabLst>
                <a:tab pos="571520" algn="l"/>
              </a:tabLst>
            </a:pPr>
            <a:r>
              <a:rPr sz="5906" spc="177">
                <a:solidFill>
                  <a:srgbClr val="3B39E4"/>
                </a:solidFill>
                <a:latin typeface="Founders Grotesk Text Regular"/>
                <a:sym typeface="Founders Grotesk Text"/>
              </a:rPr>
              <a:t>Vieles kann wiederverwertet werden.</a:t>
            </a:r>
          </a:p>
        </p:txBody>
      </p:sp>
      <p:pic>
        <p:nvPicPr>
          <p:cNvPr id="183" name="IMG_5582.jpeg" descr="IMG_5582.jpeg"/>
          <p:cNvPicPr>
            <a:picLocks noChangeAspect="1"/>
          </p:cNvPicPr>
          <p:nvPr/>
        </p:nvPicPr>
        <p:blipFill>
          <a:blip r:embed="rId2"/>
          <a:stretch>
            <a:fillRect/>
          </a:stretch>
        </p:blipFill>
        <p:spPr>
          <a:xfrm>
            <a:off x="13529726" y="4694503"/>
            <a:ext cx="6502313" cy="432699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G_4649.jpeg" descr="IMG_4649.jpeg"/>
          <p:cNvPicPr>
            <a:picLocks noChangeAspect="1"/>
          </p:cNvPicPr>
          <p:nvPr/>
        </p:nvPicPr>
        <p:blipFill>
          <a:blip r:embed="rId2"/>
          <a:stretch>
            <a:fillRect/>
          </a:stretch>
        </p:blipFill>
        <p:spPr>
          <a:xfrm>
            <a:off x="4557337" y="3065951"/>
            <a:ext cx="4972012" cy="3308649"/>
          </a:xfrm>
          <a:prstGeom prst="rect">
            <a:avLst/>
          </a:prstGeom>
          <a:ln w="12700">
            <a:miter lim="400000"/>
          </a:ln>
        </p:spPr>
      </p:pic>
      <p:sp>
        <p:nvSpPr>
          <p:cNvPr id="186" name="Pil"/>
          <p:cNvSpPr/>
          <p:nvPr/>
        </p:nvSpPr>
        <p:spPr>
          <a:xfrm>
            <a:off x="10858179" y="4120127"/>
            <a:ext cx="2213252" cy="751046"/>
          </a:xfrm>
          <a:custGeom>
            <a:avLst/>
            <a:gdLst/>
            <a:ahLst/>
            <a:cxnLst>
              <a:cxn ang="0">
                <a:pos x="wd2" y="hd2"/>
              </a:cxn>
              <a:cxn ang="5400000">
                <a:pos x="wd2" y="hd2"/>
              </a:cxn>
              <a:cxn ang="10800000">
                <a:pos x="wd2" y="hd2"/>
              </a:cxn>
              <a:cxn ang="16200000">
                <a:pos x="wd2" y="hd2"/>
              </a:cxn>
            </a:cxnLst>
            <a:rect l="0" t="0" r="r" b="b"/>
            <a:pathLst>
              <a:path w="21600" h="21600" extrusionOk="0">
                <a:moveTo>
                  <a:pt x="7776" y="7344"/>
                </a:moveTo>
                <a:lnTo>
                  <a:pt x="7776" y="0"/>
                </a:lnTo>
                <a:lnTo>
                  <a:pt x="21600" y="10800"/>
                </a:lnTo>
                <a:lnTo>
                  <a:pt x="7776" y="21600"/>
                </a:lnTo>
                <a:lnTo>
                  <a:pt x="7776" y="14256"/>
                </a:lnTo>
                <a:lnTo>
                  <a:pt x="0" y="14256"/>
                </a:lnTo>
                <a:lnTo>
                  <a:pt x="0" y="7344"/>
                </a:lnTo>
                <a:close/>
              </a:path>
            </a:pathLst>
          </a:custGeom>
          <a:solidFill>
            <a:schemeClr val="accent1">
              <a:hueOff val="-42304"/>
              <a:satOff val="23749"/>
              <a:lumOff val="-45745"/>
            </a:schemeClr>
          </a:solidFill>
          <a:ln w="12700">
            <a:miter lim="400000"/>
          </a:ln>
        </p:spPr>
        <p:txBody>
          <a:bodyPr lIns="71438" tIns="71438" rIns="71438" bIns="71438" anchor="ctr"/>
          <a:lstStyle/>
          <a:p>
            <a:pPr defTabSz="821560">
              <a:defRPr sz="2200" b="1" cap="all" spc="132">
                <a:solidFill>
                  <a:srgbClr val="FFFFFF"/>
                </a:solidFill>
                <a:latin typeface="Founders Grotesk Cond Bold"/>
                <a:ea typeface="Founders Grotesk Cond Bold"/>
                <a:cs typeface="Founders Grotesk Cond Bold"/>
                <a:sym typeface="Founders Grotesk Condensed"/>
              </a:defRPr>
            </a:pPr>
            <a:endParaRPr sz="3094" b="1" cap="all" spc="186">
              <a:solidFill>
                <a:srgbClr val="FFFFFF"/>
              </a:solidFill>
              <a:latin typeface="Founders Grotesk Cond Bold"/>
              <a:sym typeface="Founders Grotesk Condensed"/>
            </a:endParaRPr>
          </a:p>
        </p:txBody>
      </p:sp>
      <p:sp>
        <p:nvSpPr>
          <p:cNvPr id="187" name=".…"/>
          <p:cNvSpPr txBox="1"/>
          <p:nvPr/>
        </p:nvSpPr>
        <p:spPr>
          <a:xfrm>
            <a:off x="6133121" y="7467255"/>
            <a:ext cx="12117758" cy="3096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p>
            <a:pPr defTabSz="584221">
              <a:spcBef>
                <a:spcPts val="2391"/>
              </a:spcBef>
              <a:tabLst>
                <a:tab pos="571520" algn="l"/>
              </a:tabLst>
            </a:pPr>
            <a:r>
              <a:rPr sz="2531" spc="75">
                <a:solidFill>
                  <a:srgbClr val="3B39E4"/>
                </a:solidFill>
                <a:latin typeface="Founders Grotesk Text Regular"/>
                <a:sym typeface="Founders Grotesk Text"/>
              </a:rPr>
              <a:t>.</a:t>
            </a:r>
          </a:p>
          <a:p>
            <a:pPr defTabSz="584221">
              <a:spcBef>
                <a:spcPts val="2391"/>
              </a:spcBef>
              <a:tabLst>
                <a:tab pos="571520" algn="l"/>
              </a:tabLst>
            </a:pPr>
            <a:r>
              <a:rPr sz="2531" spc="75">
                <a:solidFill>
                  <a:srgbClr val="3B39E4"/>
                </a:solidFill>
                <a:latin typeface="Founders Grotesk Text Regular"/>
                <a:sym typeface="Founders Grotesk Text"/>
              </a:rPr>
              <a:t>Das tut man so: Du schneidest die Karotte oben ab und legst sie in einen Teller mit Wasser, damit die Karotte neue Wurzeln bilden kann. Wenn sie beginnt, Wurzeln zu schlagen, pflanzt man sie in Erde. Es ist am besten, sie draußen zu pflanzen, aber sie können auch drinnen gepflanzt werden.</a:t>
            </a:r>
          </a:p>
          <a:p>
            <a:pPr defTabSz="584221">
              <a:spcBef>
                <a:spcPts val="2391"/>
              </a:spcBef>
              <a:tabLst>
                <a:tab pos="571520" algn="l"/>
              </a:tabLst>
            </a:pPr>
            <a:r>
              <a:rPr sz="2531" spc="75">
                <a:solidFill>
                  <a:srgbClr val="3B39E4"/>
                </a:solidFill>
                <a:latin typeface="Founders Grotesk Text Regular"/>
                <a:sym typeface="Founders Grotesk Text"/>
              </a:rPr>
              <a:t>Man kan auch Salat, Basilikum, Zwiebeln und viel mehr wiederverwerten</a:t>
            </a:r>
          </a:p>
        </p:txBody>
      </p:sp>
      <p:pic>
        <p:nvPicPr>
          <p:cNvPr id="188" name="IMG_4651.jpeg" descr="IMG_4651.jpeg"/>
          <p:cNvPicPr>
            <a:picLocks noChangeAspect="1"/>
          </p:cNvPicPr>
          <p:nvPr/>
        </p:nvPicPr>
        <p:blipFill>
          <a:blip r:embed="rId3"/>
          <a:stretch>
            <a:fillRect/>
          </a:stretch>
        </p:blipFill>
        <p:spPr>
          <a:xfrm>
            <a:off x="13718814" y="2255869"/>
            <a:ext cx="6057204" cy="4928812"/>
          </a:xfrm>
          <a:prstGeom prst="rect">
            <a:avLst/>
          </a:prstGeom>
          <a:ln w="12700">
            <a:miter lim="400000"/>
          </a:ln>
        </p:spPr>
      </p:pic>
      <p:sp>
        <p:nvSpPr>
          <p:cNvPr id="189" name="Wiederverwertung von Karotten"/>
          <p:cNvSpPr txBox="1"/>
          <p:nvPr/>
        </p:nvSpPr>
        <p:spPr>
          <a:xfrm>
            <a:off x="4848442" y="7545687"/>
            <a:ext cx="13586680" cy="533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p>
            <a:pPr defTabSz="584221">
              <a:spcBef>
                <a:spcPts val="2391"/>
              </a:spcBef>
              <a:tabLst>
                <a:tab pos="571520" algn="l"/>
              </a:tabLst>
            </a:pPr>
            <a:r>
              <a:rPr sz="2531" spc="75">
                <a:solidFill>
                  <a:srgbClr val="3B39E4"/>
                </a:solidFill>
                <a:latin typeface="Founders Grotesk Text Regular"/>
                <a:sym typeface="Founders Grotesk Text"/>
              </a:rPr>
              <a:t>Wiederverwertung von Karotten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5AB"/>
        </a:solidFill>
        <a:effectLst/>
      </p:bgPr>
    </p:bg>
    <p:spTree>
      <p:nvGrpSpPr>
        <p:cNvPr id="1" name=""/>
        <p:cNvGrpSpPr/>
        <p:nvPr/>
      </p:nvGrpSpPr>
      <p:grpSpPr>
        <a:xfrm>
          <a:off x="0" y="0"/>
          <a:ext cx="0" cy="0"/>
          <a:chOff x="0" y="0"/>
          <a:chExt cx="0" cy="0"/>
        </a:xfrm>
      </p:grpSpPr>
      <p:sp>
        <p:nvSpPr>
          <p:cNvPr id="151" name="Zwiebelschalen"/>
          <p:cNvSpPr txBox="1">
            <a:spLocks noGrp="1"/>
          </p:cNvSpPr>
          <p:nvPr>
            <p:ph type="ctrTitle"/>
          </p:nvPr>
        </p:nvSpPr>
        <p:spPr>
          <a:xfrm>
            <a:off x="7382331" y="-4333829"/>
            <a:ext cx="8814421" cy="7332749"/>
          </a:xfrm>
          <a:prstGeom prst="rect">
            <a:avLst/>
          </a:prstGeom>
        </p:spPr>
        <p:txBody>
          <a:bodyPr/>
          <a:lstStyle>
            <a:lvl1pPr defTabSz="825500">
              <a:lnSpc>
                <a:spcPct val="100000"/>
              </a:lnSpc>
              <a:defRPr sz="8600" spc="0"/>
            </a:lvl1pPr>
          </a:lstStyle>
          <a:p>
            <a:r>
              <a:t>Zwiebelschalen</a:t>
            </a:r>
          </a:p>
        </p:txBody>
      </p:sp>
      <p:pic>
        <p:nvPicPr>
          <p:cNvPr id="152" name="IMG_5594.jpeg" descr="IMG_5594.jpeg"/>
          <p:cNvPicPr>
            <a:picLocks noChangeAspect="1"/>
          </p:cNvPicPr>
          <p:nvPr/>
        </p:nvPicPr>
        <p:blipFill>
          <a:blip r:embed="rId2"/>
          <a:stretch>
            <a:fillRect/>
          </a:stretch>
        </p:blipFill>
        <p:spPr>
          <a:xfrm>
            <a:off x="5048979" y="4147621"/>
            <a:ext cx="13481125" cy="7088463"/>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E2FF"/>
        </a:solidFill>
        <a:effectLst/>
      </p:bgPr>
    </p:bg>
    <p:spTree>
      <p:nvGrpSpPr>
        <p:cNvPr id="1" name=""/>
        <p:cNvGrpSpPr/>
        <p:nvPr/>
      </p:nvGrpSpPr>
      <p:grpSpPr>
        <a:xfrm>
          <a:off x="0" y="0"/>
          <a:ext cx="0" cy="0"/>
          <a:chOff x="0" y="0"/>
          <a:chExt cx="0" cy="0"/>
        </a:xfrm>
      </p:grpSpPr>
      <p:sp>
        <p:nvSpPr>
          <p:cNvPr id="154" name="Zwiebeltee"/>
          <p:cNvSpPr txBox="1">
            <a:spLocks noGrp="1"/>
          </p:cNvSpPr>
          <p:nvPr>
            <p:ph type="subTitle" sz="quarter" idx="1"/>
          </p:nvPr>
        </p:nvSpPr>
        <p:spPr>
          <a:xfrm>
            <a:off x="10100694" y="892433"/>
            <a:ext cx="4182612" cy="1147386"/>
          </a:xfrm>
          <a:prstGeom prst="rect">
            <a:avLst/>
          </a:prstGeom>
        </p:spPr>
        <p:txBody>
          <a:bodyPr/>
          <a:lstStyle>
            <a:lvl1pPr defTabSz="800735">
              <a:defRPr sz="5529" b="0">
                <a:latin typeface="Rockwell Bold"/>
                <a:ea typeface="Rockwell Bold"/>
                <a:cs typeface="Rockwell Bold"/>
                <a:sym typeface="Rockwell Bold"/>
              </a:defRPr>
            </a:lvl1pPr>
          </a:lstStyle>
          <a:p>
            <a:r>
              <a:t>Zwiebeltee</a:t>
            </a:r>
          </a:p>
        </p:txBody>
      </p:sp>
      <p:pic>
        <p:nvPicPr>
          <p:cNvPr id="155" name="IMG_0120.jpeg" descr="IMG_0120.jpeg"/>
          <p:cNvPicPr>
            <a:picLocks noChangeAspect="1"/>
          </p:cNvPicPr>
          <p:nvPr/>
        </p:nvPicPr>
        <p:blipFill>
          <a:blip r:embed="rId3"/>
          <a:stretch>
            <a:fillRect/>
          </a:stretch>
        </p:blipFill>
        <p:spPr>
          <a:xfrm>
            <a:off x="3740162" y="3114709"/>
            <a:ext cx="16903676" cy="9499867"/>
          </a:xfrm>
          <a:prstGeom prst="rect">
            <a:avLst/>
          </a:prstGeom>
          <a:ln w="165100">
            <a:solidFill>
              <a:srgbClr val="000000"/>
            </a:solidFill>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Knochenmehl"/>
          <p:cNvSpPr txBox="1"/>
          <p:nvPr/>
        </p:nvSpPr>
        <p:spPr>
          <a:xfrm>
            <a:off x="7275145" y="4957836"/>
            <a:ext cx="9833710" cy="228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4300" b="0">
                <a:solidFill>
                  <a:srgbClr val="212529"/>
                </a:solidFill>
                <a:latin typeface="Bodoni SvtyTwo ITC TT-Book"/>
                <a:ea typeface="Bodoni SvtyTwo ITC TT-Book"/>
                <a:cs typeface="Bodoni SvtyTwo ITC TT-Book"/>
                <a:sym typeface="Bodoni SvtyTwo ITC TT-Book"/>
              </a:defRPr>
            </a:lvl1pPr>
          </a:lstStyle>
          <a:p>
            <a:r>
              <a:t>Knochenmehl</a:t>
            </a:r>
          </a:p>
        </p:txBody>
      </p:sp>
      <p:sp>
        <p:nvSpPr>
          <p:cNvPr id="120" name="Recept"/>
          <p:cNvSpPr txBox="1"/>
          <p:nvPr/>
        </p:nvSpPr>
        <p:spPr>
          <a:xfrm>
            <a:off x="10599094" y="7315422"/>
            <a:ext cx="3185813"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300" b="0">
                <a:latin typeface="Bodoni SvtyTwo ITC TT-Bold"/>
                <a:ea typeface="Bodoni SvtyTwo ITC TT-Bold"/>
                <a:cs typeface="Bodoni SvtyTwo ITC TT-Bold"/>
                <a:sym typeface="Bodoni SvtyTwo ITC TT-Bold"/>
              </a:defRPr>
            </a:lvl1pPr>
          </a:lstStyle>
          <a:p>
            <a:r>
              <a:t>Recept</a:t>
            </a:r>
          </a:p>
        </p:txBody>
      </p:sp>
      <p:sp>
        <p:nvSpPr>
          <p:cNvPr id="121" name="Ornament 14"/>
          <p:cNvSpPr/>
          <p:nvPr/>
        </p:nvSpPr>
        <p:spPr>
          <a:xfrm>
            <a:off x="6379650" y="4359349"/>
            <a:ext cx="11624700" cy="526902"/>
          </a:xfrm>
          <a:custGeom>
            <a:avLst/>
            <a:gdLst/>
            <a:ahLst/>
            <a:cxnLst>
              <a:cxn ang="0">
                <a:pos x="wd2" y="hd2"/>
              </a:cxn>
              <a:cxn ang="5400000">
                <a:pos x="wd2" y="hd2"/>
              </a:cxn>
              <a:cxn ang="10800000">
                <a:pos x="wd2" y="hd2"/>
              </a:cxn>
              <a:cxn ang="16200000">
                <a:pos x="wd2" y="hd2"/>
              </a:cxn>
            </a:cxnLst>
            <a:rect l="0" t="0" r="r" b="b"/>
            <a:pathLst>
              <a:path w="21585" h="12476" extrusionOk="0">
                <a:moveTo>
                  <a:pt x="7513" y="47"/>
                </a:moveTo>
                <a:cubicBezTo>
                  <a:pt x="6579" y="328"/>
                  <a:pt x="5386" y="1899"/>
                  <a:pt x="3866" y="5574"/>
                </a:cubicBezTo>
                <a:cubicBezTo>
                  <a:pt x="1686" y="10844"/>
                  <a:pt x="655" y="10503"/>
                  <a:pt x="298" y="7186"/>
                </a:cubicBezTo>
                <a:cubicBezTo>
                  <a:pt x="250" y="6739"/>
                  <a:pt x="247" y="5814"/>
                  <a:pt x="295" y="5380"/>
                </a:cubicBezTo>
                <a:cubicBezTo>
                  <a:pt x="340" y="4967"/>
                  <a:pt x="386" y="4322"/>
                  <a:pt x="386" y="3359"/>
                </a:cubicBezTo>
                <a:cubicBezTo>
                  <a:pt x="386" y="2120"/>
                  <a:pt x="309" y="1166"/>
                  <a:pt x="209" y="1166"/>
                </a:cubicBezTo>
                <a:cubicBezTo>
                  <a:pt x="29" y="1166"/>
                  <a:pt x="-8" y="3210"/>
                  <a:pt x="1" y="4283"/>
                </a:cubicBezTo>
                <a:cubicBezTo>
                  <a:pt x="27" y="7284"/>
                  <a:pt x="183" y="12476"/>
                  <a:pt x="2183" y="12476"/>
                </a:cubicBezTo>
                <a:cubicBezTo>
                  <a:pt x="4183" y="12476"/>
                  <a:pt x="6908" y="3595"/>
                  <a:pt x="8628" y="3595"/>
                </a:cubicBezTo>
                <a:cubicBezTo>
                  <a:pt x="10348" y="3595"/>
                  <a:pt x="10793" y="12476"/>
                  <a:pt x="10793" y="12476"/>
                </a:cubicBezTo>
                <a:cubicBezTo>
                  <a:pt x="10793" y="12476"/>
                  <a:pt x="11238" y="3595"/>
                  <a:pt x="12958" y="3595"/>
                </a:cubicBezTo>
                <a:cubicBezTo>
                  <a:pt x="14678" y="3595"/>
                  <a:pt x="17403" y="12476"/>
                  <a:pt x="19403" y="12476"/>
                </a:cubicBezTo>
                <a:cubicBezTo>
                  <a:pt x="21403" y="12476"/>
                  <a:pt x="21558" y="7283"/>
                  <a:pt x="21583" y="4283"/>
                </a:cubicBezTo>
                <a:cubicBezTo>
                  <a:pt x="21592" y="3203"/>
                  <a:pt x="21555" y="1166"/>
                  <a:pt x="21376" y="1166"/>
                </a:cubicBezTo>
                <a:cubicBezTo>
                  <a:pt x="21276" y="1166"/>
                  <a:pt x="21201" y="2120"/>
                  <a:pt x="21201" y="3359"/>
                </a:cubicBezTo>
                <a:cubicBezTo>
                  <a:pt x="21201" y="4315"/>
                  <a:pt x="21246" y="4967"/>
                  <a:pt x="21292" y="5380"/>
                </a:cubicBezTo>
                <a:cubicBezTo>
                  <a:pt x="21340" y="5820"/>
                  <a:pt x="21336" y="6746"/>
                  <a:pt x="21288" y="7186"/>
                </a:cubicBezTo>
                <a:cubicBezTo>
                  <a:pt x="20931" y="10503"/>
                  <a:pt x="19901" y="10844"/>
                  <a:pt x="17720" y="5574"/>
                </a:cubicBezTo>
                <a:cubicBezTo>
                  <a:pt x="11641" y="-9124"/>
                  <a:pt x="10793" y="9917"/>
                  <a:pt x="10793" y="9917"/>
                </a:cubicBezTo>
                <a:cubicBezTo>
                  <a:pt x="10793" y="9917"/>
                  <a:pt x="10317" y="-794"/>
                  <a:pt x="7513" y="47"/>
                </a:cubicBezTo>
                <a:close/>
              </a:path>
            </a:pathLst>
          </a:cu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2" name="Ornament 14"/>
          <p:cNvSpPr/>
          <p:nvPr/>
        </p:nvSpPr>
        <p:spPr>
          <a:xfrm>
            <a:off x="6105513" y="8593508"/>
            <a:ext cx="12172974" cy="551753"/>
          </a:xfrm>
          <a:custGeom>
            <a:avLst/>
            <a:gdLst/>
            <a:ahLst/>
            <a:cxnLst>
              <a:cxn ang="0">
                <a:pos x="wd2" y="hd2"/>
              </a:cxn>
              <a:cxn ang="5400000">
                <a:pos x="wd2" y="hd2"/>
              </a:cxn>
              <a:cxn ang="10800000">
                <a:pos x="wd2" y="hd2"/>
              </a:cxn>
              <a:cxn ang="16200000">
                <a:pos x="wd2" y="hd2"/>
              </a:cxn>
            </a:cxnLst>
            <a:rect l="0" t="0" r="r" b="b"/>
            <a:pathLst>
              <a:path w="21585" h="12476" extrusionOk="0">
                <a:moveTo>
                  <a:pt x="7513" y="12429"/>
                </a:moveTo>
                <a:cubicBezTo>
                  <a:pt x="6579" y="12148"/>
                  <a:pt x="5386" y="10577"/>
                  <a:pt x="3866" y="6902"/>
                </a:cubicBezTo>
                <a:cubicBezTo>
                  <a:pt x="1686" y="1632"/>
                  <a:pt x="655" y="1973"/>
                  <a:pt x="298" y="5290"/>
                </a:cubicBezTo>
                <a:cubicBezTo>
                  <a:pt x="250" y="5737"/>
                  <a:pt x="247" y="6662"/>
                  <a:pt x="295" y="7096"/>
                </a:cubicBezTo>
                <a:cubicBezTo>
                  <a:pt x="340" y="7509"/>
                  <a:pt x="386" y="8154"/>
                  <a:pt x="386" y="9117"/>
                </a:cubicBezTo>
                <a:cubicBezTo>
                  <a:pt x="386" y="10356"/>
                  <a:pt x="309" y="11310"/>
                  <a:pt x="209" y="11310"/>
                </a:cubicBezTo>
                <a:cubicBezTo>
                  <a:pt x="29" y="11310"/>
                  <a:pt x="-8" y="9266"/>
                  <a:pt x="1" y="8193"/>
                </a:cubicBezTo>
                <a:cubicBezTo>
                  <a:pt x="27" y="5192"/>
                  <a:pt x="183" y="0"/>
                  <a:pt x="2183" y="0"/>
                </a:cubicBezTo>
                <a:cubicBezTo>
                  <a:pt x="4183" y="0"/>
                  <a:pt x="6908" y="8881"/>
                  <a:pt x="8628" y="8881"/>
                </a:cubicBezTo>
                <a:cubicBezTo>
                  <a:pt x="10348" y="8881"/>
                  <a:pt x="10793" y="0"/>
                  <a:pt x="10793" y="0"/>
                </a:cubicBezTo>
                <a:cubicBezTo>
                  <a:pt x="10793" y="0"/>
                  <a:pt x="11238" y="8881"/>
                  <a:pt x="12958" y="8881"/>
                </a:cubicBezTo>
                <a:cubicBezTo>
                  <a:pt x="14678" y="8881"/>
                  <a:pt x="17403" y="0"/>
                  <a:pt x="19403" y="0"/>
                </a:cubicBezTo>
                <a:cubicBezTo>
                  <a:pt x="21403" y="0"/>
                  <a:pt x="21558" y="5193"/>
                  <a:pt x="21583" y="8193"/>
                </a:cubicBezTo>
                <a:cubicBezTo>
                  <a:pt x="21592" y="9273"/>
                  <a:pt x="21555" y="11310"/>
                  <a:pt x="21376" y="11310"/>
                </a:cubicBezTo>
                <a:cubicBezTo>
                  <a:pt x="21276" y="11310"/>
                  <a:pt x="21201" y="10356"/>
                  <a:pt x="21201" y="9117"/>
                </a:cubicBezTo>
                <a:cubicBezTo>
                  <a:pt x="21201" y="8161"/>
                  <a:pt x="21246" y="7509"/>
                  <a:pt x="21292" y="7096"/>
                </a:cubicBezTo>
                <a:cubicBezTo>
                  <a:pt x="21340" y="6656"/>
                  <a:pt x="21336" y="5730"/>
                  <a:pt x="21288" y="5290"/>
                </a:cubicBezTo>
                <a:cubicBezTo>
                  <a:pt x="20931" y="1973"/>
                  <a:pt x="19901" y="1632"/>
                  <a:pt x="17720" y="6902"/>
                </a:cubicBezTo>
                <a:cubicBezTo>
                  <a:pt x="11641" y="21600"/>
                  <a:pt x="10793" y="2559"/>
                  <a:pt x="10793" y="2559"/>
                </a:cubicBezTo>
                <a:cubicBezTo>
                  <a:pt x="10793" y="2559"/>
                  <a:pt x="10317" y="13270"/>
                  <a:pt x="7513" y="12429"/>
                </a:cubicBezTo>
                <a:close/>
              </a:path>
            </a:pathLst>
          </a:cu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Knochenmehldünger ist genau das, was es sagt. Es ist ein Pulver, das aus gemahlenen Tierknochen gemacht ist, es kann Knochen aus jeder Tieres sein. In dieser Präsentation zeigen wir, wie man macht Knochenmehl."/>
          <p:cNvSpPr txBox="1"/>
          <p:nvPr/>
        </p:nvSpPr>
        <p:spPr>
          <a:xfrm>
            <a:off x="2560699" y="2171794"/>
            <a:ext cx="19262602"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Knochenmehldünger ist genau das, was es sagt. Es ist ein Pulver, das aus gemahlenen Tierknochen gemacht ist, es kann Knochen aus jeder Tieres sein. In dieser Präsentation zeigen wir, wie man macht Knochenmehl.</a:t>
            </a:r>
          </a:p>
        </p:txBody>
      </p:sp>
      <p:pic>
        <p:nvPicPr>
          <p:cNvPr id="125" name="IMG_4569.jpeg" descr="IMG_4569.jpeg"/>
          <p:cNvPicPr>
            <a:picLocks/>
          </p:cNvPicPr>
          <p:nvPr/>
        </p:nvPicPr>
        <p:blipFill>
          <a:blip r:embed="rId2"/>
          <a:stretch>
            <a:fillRect/>
          </a:stretch>
        </p:blipFill>
        <p:spPr>
          <a:xfrm>
            <a:off x="5878019" y="5442531"/>
            <a:ext cx="7963834" cy="6824054"/>
          </a:xfrm>
          <a:prstGeom prst="rect">
            <a:avLst/>
          </a:prstGeom>
          <a:effectLst>
            <a:outerShdw blurRad="190500" dist="12700" dir="5400000" rotWithShape="0">
              <a:srgbClr val="000000">
                <a:alpha val="75000"/>
              </a:srgbClr>
            </a:outerShdw>
          </a:effectLst>
        </p:spPr>
      </p:pic>
      <p:sp>
        <p:nvSpPr>
          <p:cNvPr id="126" name="Stedsegrønt"/>
          <p:cNvSpPr/>
          <p:nvPr/>
        </p:nvSpPr>
        <p:spPr>
          <a:xfrm>
            <a:off x="-2524920" y="1683089"/>
            <a:ext cx="7143263" cy="12082724"/>
          </a:xfrm>
          <a:custGeom>
            <a:avLst/>
            <a:gdLst/>
            <a:ahLst/>
            <a:cxnLst>
              <a:cxn ang="0">
                <a:pos x="wd2" y="hd2"/>
              </a:cxn>
              <a:cxn ang="5400000">
                <a:pos x="wd2" y="hd2"/>
              </a:cxn>
              <a:cxn ang="10800000">
                <a:pos x="wd2" y="hd2"/>
              </a:cxn>
              <a:cxn ang="16200000">
                <a:pos x="wd2" y="hd2"/>
              </a:cxn>
            </a:cxnLst>
            <a:rect l="0" t="0" r="r" b="b"/>
            <a:pathLst>
              <a:path w="21541" h="21600" extrusionOk="0">
                <a:moveTo>
                  <a:pt x="10621" y="0"/>
                </a:moveTo>
                <a:cubicBezTo>
                  <a:pt x="10617" y="23"/>
                  <a:pt x="10614" y="44"/>
                  <a:pt x="10610" y="67"/>
                </a:cubicBezTo>
                <a:cubicBezTo>
                  <a:pt x="10104" y="2030"/>
                  <a:pt x="9595" y="3050"/>
                  <a:pt x="9030" y="3538"/>
                </a:cubicBezTo>
                <a:cubicBezTo>
                  <a:pt x="9188" y="3538"/>
                  <a:pt x="9363" y="3511"/>
                  <a:pt x="9528" y="3474"/>
                </a:cubicBezTo>
                <a:cubicBezTo>
                  <a:pt x="8596" y="4832"/>
                  <a:pt x="7424" y="5534"/>
                  <a:pt x="6527" y="6163"/>
                </a:cubicBezTo>
                <a:cubicBezTo>
                  <a:pt x="6868" y="6119"/>
                  <a:pt x="7802" y="5974"/>
                  <a:pt x="8230" y="5855"/>
                </a:cubicBezTo>
                <a:cubicBezTo>
                  <a:pt x="7748" y="6276"/>
                  <a:pt x="6954" y="6634"/>
                  <a:pt x="6954" y="6634"/>
                </a:cubicBezTo>
                <a:cubicBezTo>
                  <a:pt x="7138" y="6619"/>
                  <a:pt x="7415" y="6600"/>
                  <a:pt x="7720" y="6547"/>
                </a:cubicBezTo>
                <a:cubicBezTo>
                  <a:pt x="7091" y="7137"/>
                  <a:pt x="6251" y="7713"/>
                  <a:pt x="5561" y="8125"/>
                </a:cubicBezTo>
                <a:cubicBezTo>
                  <a:pt x="5895" y="8116"/>
                  <a:pt x="6564" y="7999"/>
                  <a:pt x="7009" y="7907"/>
                </a:cubicBezTo>
                <a:cubicBezTo>
                  <a:pt x="6411" y="8446"/>
                  <a:pt x="4903" y="8893"/>
                  <a:pt x="4903" y="8893"/>
                </a:cubicBezTo>
                <a:cubicBezTo>
                  <a:pt x="5152" y="8900"/>
                  <a:pt x="5550" y="8913"/>
                  <a:pt x="5996" y="8867"/>
                </a:cubicBezTo>
                <a:cubicBezTo>
                  <a:pt x="4872" y="9638"/>
                  <a:pt x="3565" y="10259"/>
                  <a:pt x="2901" y="10510"/>
                </a:cubicBezTo>
                <a:cubicBezTo>
                  <a:pt x="3687" y="10533"/>
                  <a:pt x="4308" y="10479"/>
                  <a:pt x="4850" y="10385"/>
                </a:cubicBezTo>
                <a:cubicBezTo>
                  <a:pt x="4326" y="10617"/>
                  <a:pt x="3807" y="10772"/>
                  <a:pt x="3807" y="10772"/>
                </a:cubicBezTo>
                <a:cubicBezTo>
                  <a:pt x="4160" y="10781"/>
                  <a:pt x="4842" y="10804"/>
                  <a:pt x="5509" y="10615"/>
                </a:cubicBezTo>
                <a:cubicBezTo>
                  <a:pt x="4554" y="11187"/>
                  <a:pt x="3493" y="11637"/>
                  <a:pt x="2295" y="12014"/>
                </a:cubicBezTo>
                <a:cubicBezTo>
                  <a:pt x="3519" y="11959"/>
                  <a:pt x="4122" y="11979"/>
                  <a:pt x="4988" y="11829"/>
                </a:cubicBezTo>
                <a:cubicBezTo>
                  <a:pt x="4334" y="12189"/>
                  <a:pt x="3084" y="12413"/>
                  <a:pt x="3084" y="12413"/>
                </a:cubicBezTo>
                <a:cubicBezTo>
                  <a:pt x="3383" y="12449"/>
                  <a:pt x="3950" y="12522"/>
                  <a:pt x="4573" y="12429"/>
                </a:cubicBezTo>
                <a:cubicBezTo>
                  <a:pt x="3626" y="13059"/>
                  <a:pt x="2798" y="13430"/>
                  <a:pt x="1310" y="13941"/>
                </a:cubicBezTo>
                <a:cubicBezTo>
                  <a:pt x="2261" y="14037"/>
                  <a:pt x="3022" y="14027"/>
                  <a:pt x="3903" y="13855"/>
                </a:cubicBezTo>
                <a:cubicBezTo>
                  <a:pt x="3441" y="14122"/>
                  <a:pt x="2908" y="14377"/>
                  <a:pt x="2403" y="14495"/>
                </a:cubicBezTo>
                <a:cubicBezTo>
                  <a:pt x="2758" y="14526"/>
                  <a:pt x="3146" y="14544"/>
                  <a:pt x="3538" y="14548"/>
                </a:cubicBezTo>
                <a:cubicBezTo>
                  <a:pt x="2975" y="14915"/>
                  <a:pt x="1532" y="15372"/>
                  <a:pt x="690" y="15468"/>
                </a:cubicBezTo>
                <a:cubicBezTo>
                  <a:pt x="1469" y="15621"/>
                  <a:pt x="1944" y="15682"/>
                  <a:pt x="2829" y="15558"/>
                </a:cubicBezTo>
                <a:cubicBezTo>
                  <a:pt x="2034" y="16169"/>
                  <a:pt x="1577" y="16274"/>
                  <a:pt x="222" y="16735"/>
                </a:cubicBezTo>
                <a:cubicBezTo>
                  <a:pt x="549" y="16746"/>
                  <a:pt x="1657" y="16760"/>
                  <a:pt x="2445" y="16433"/>
                </a:cubicBezTo>
                <a:cubicBezTo>
                  <a:pt x="2217" y="16700"/>
                  <a:pt x="1683" y="16922"/>
                  <a:pt x="1285" y="17066"/>
                </a:cubicBezTo>
                <a:cubicBezTo>
                  <a:pt x="1615" y="17066"/>
                  <a:pt x="1944" y="17006"/>
                  <a:pt x="2229" y="16894"/>
                </a:cubicBezTo>
                <a:cubicBezTo>
                  <a:pt x="1771" y="17163"/>
                  <a:pt x="1238" y="17373"/>
                  <a:pt x="668" y="17513"/>
                </a:cubicBezTo>
                <a:cubicBezTo>
                  <a:pt x="1097" y="17560"/>
                  <a:pt x="2071" y="17636"/>
                  <a:pt x="2608" y="17472"/>
                </a:cubicBezTo>
                <a:lnTo>
                  <a:pt x="2638" y="17467"/>
                </a:lnTo>
                <a:cubicBezTo>
                  <a:pt x="2011" y="17862"/>
                  <a:pt x="825" y="18003"/>
                  <a:pt x="1" y="17923"/>
                </a:cubicBezTo>
                <a:cubicBezTo>
                  <a:pt x="-28" y="17962"/>
                  <a:pt x="714" y="18310"/>
                  <a:pt x="1542" y="18379"/>
                </a:cubicBezTo>
                <a:cubicBezTo>
                  <a:pt x="1245" y="18467"/>
                  <a:pt x="906" y="18513"/>
                  <a:pt x="582" y="18499"/>
                </a:cubicBezTo>
                <a:cubicBezTo>
                  <a:pt x="1481" y="18739"/>
                  <a:pt x="2039" y="18785"/>
                  <a:pt x="3029" y="18865"/>
                </a:cubicBezTo>
                <a:cubicBezTo>
                  <a:pt x="2588" y="19091"/>
                  <a:pt x="2010" y="19186"/>
                  <a:pt x="2010" y="19186"/>
                </a:cubicBezTo>
                <a:cubicBezTo>
                  <a:pt x="2010" y="19186"/>
                  <a:pt x="4186" y="19299"/>
                  <a:pt x="5315" y="19147"/>
                </a:cubicBezTo>
                <a:cubicBezTo>
                  <a:pt x="4988" y="19390"/>
                  <a:pt x="4449" y="19473"/>
                  <a:pt x="4449" y="19473"/>
                </a:cubicBezTo>
                <a:cubicBezTo>
                  <a:pt x="4449" y="19473"/>
                  <a:pt x="7074" y="19640"/>
                  <a:pt x="9273" y="19263"/>
                </a:cubicBezTo>
                <a:cubicBezTo>
                  <a:pt x="9277" y="19443"/>
                  <a:pt x="9306" y="21049"/>
                  <a:pt x="9306" y="21600"/>
                </a:cubicBezTo>
                <a:lnTo>
                  <a:pt x="11676" y="21600"/>
                </a:lnTo>
                <a:lnTo>
                  <a:pt x="11676" y="19306"/>
                </a:lnTo>
                <a:cubicBezTo>
                  <a:pt x="13874" y="19629"/>
                  <a:pt x="16600" y="19473"/>
                  <a:pt x="16600" y="19473"/>
                </a:cubicBezTo>
                <a:cubicBezTo>
                  <a:pt x="16600" y="19473"/>
                  <a:pt x="16072" y="19496"/>
                  <a:pt x="15235" y="19134"/>
                </a:cubicBezTo>
                <a:cubicBezTo>
                  <a:pt x="16407" y="19406"/>
                  <a:pt x="19038" y="19186"/>
                  <a:pt x="19038" y="19186"/>
                </a:cubicBezTo>
                <a:cubicBezTo>
                  <a:pt x="19038" y="19186"/>
                  <a:pt x="18653" y="19220"/>
                  <a:pt x="17768" y="18988"/>
                </a:cubicBezTo>
                <a:cubicBezTo>
                  <a:pt x="18677" y="19007"/>
                  <a:pt x="19389" y="19078"/>
                  <a:pt x="20696" y="18650"/>
                </a:cubicBezTo>
                <a:cubicBezTo>
                  <a:pt x="20282" y="18691"/>
                  <a:pt x="19763" y="18530"/>
                  <a:pt x="19409" y="18422"/>
                </a:cubicBezTo>
                <a:cubicBezTo>
                  <a:pt x="20354" y="18360"/>
                  <a:pt x="21572" y="17935"/>
                  <a:pt x="21540" y="17939"/>
                </a:cubicBezTo>
                <a:cubicBezTo>
                  <a:pt x="20708" y="18067"/>
                  <a:pt x="19853" y="18090"/>
                  <a:pt x="18701" y="17606"/>
                </a:cubicBezTo>
                <a:cubicBezTo>
                  <a:pt x="19559" y="17715"/>
                  <a:pt x="20457" y="17670"/>
                  <a:pt x="21169" y="17431"/>
                </a:cubicBezTo>
                <a:cubicBezTo>
                  <a:pt x="20119" y="17251"/>
                  <a:pt x="19385" y="17083"/>
                  <a:pt x="18565" y="16604"/>
                </a:cubicBezTo>
                <a:cubicBezTo>
                  <a:pt x="19761" y="16772"/>
                  <a:pt x="20162" y="16732"/>
                  <a:pt x="20682" y="16571"/>
                </a:cubicBezTo>
                <a:cubicBezTo>
                  <a:pt x="20036" y="16578"/>
                  <a:pt x="18647" y="16222"/>
                  <a:pt x="18269" y="15821"/>
                </a:cubicBezTo>
                <a:cubicBezTo>
                  <a:pt x="19042" y="15936"/>
                  <a:pt x="19570" y="15906"/>
                  <a:pt x="20079" y="15754"/>
                </a:cubicBezTo>
                <a:cubicBezTo>
                  <a:pt x="19023" y="15620"/>
                  <a:pt x="18390" y="15410"/>
                  <a:pt x="17588" y="14955"/>
                </a:cubicBezTo>
                <a:cubicBezTo>
                  <a:pt x="18238" y="15101"/>
                  <a:pt x="18942" y="15182"/>
                  <a:pt x="19774" y="15037"/>
                </a:cubicBezTo>
                <a:cubicBezTo>
                  <a:pt x="18784" y="14789"/>
                  <a:pt x="18079" y="14350"/>
                  <a:pt x="17546" y="14070"/>
                </a:cubicBezTo>
                <a:cubicBezTo>
                  <a:pt x="17990" y="14178"/>
                  <a:pt x="18474" y="14174"/>
                  <a:pt x="18892" y="14137"/>
                </a:cubicBezTo>
                <a:cubicBezTo>
                  <a:pt x="18497" y="14045"/>
                  <a:pt x="17366" y="13612"/>
                  <a:pt x="16984" y="13412"/>
                </a:cubicBezTo>
                <a:cubicBezTo>
                  <a:pt x="17588" y="13460"/>
                  <a:pt x="18896" y="13566"/>
                  <a:pt x="19589" y="13442"/>
                </a:cubicBezTo>
                <a:cubicBezTo>
                  <a:pt x="17842" y="12942"/>
                  <a:pt x="17114" y="12475"/>
                  <a:pt x="16218" y="11816"/>
                </a:cubicBezTo>
                <a:cubicBezTo>
                  <a:pt x="16859" y="12018"/>
                  <a:pt x="17237" y="12059"/>
                  <a:pt x="18224" y="12059"/>
                </a:cubicBezTo>
                <a:cubicBezTo>
                  <a:pt x="17782" y="11886"/>
                  <a:pt x="17111" y="11533"/>
                  <a:pt x="16467" y="11112"/>
                </a:cubicBezTo>
                <a:cubicBezTo>
                  <a:pt x="16979" y="11180"/>
                  <a:pt x="17420" y="11208"/>
                  <a:pt x="17685" y="11205"/>
                </a:cubicBezTo>
                <a:cubicBezTo>
                  <a:pt x="17685" y="11205"/>
                  <a:pt x="16799" y="10793"/>
                  <a:pt x="16151" y="10277"/>
                </a:cubicBezTo>
                <a:cubicBezTo>
                  <a:pt x="16784" y="10420"/>
                  <a:pt x="17190" y="10378"/>
                  <a:pt x="18427" y="10493"/>
                </a:cubicBezTo>
                <a:cubicBezTo>
                  <a:pt x="17776" y="10187"/>
                  <a:pt x="16523" y="9477"/>
                  <a:pt x="15468" y="8736"/>
                </a:cubicBezTo>
                <a:cubicBezTo>
                  <a:pt x="15724" y="8757"/>
                  <a:pt x="15940" y="8765"/>
                  <a:pt x="16096" y="8764"/>
                </a:cubicBezTo>
                <a:cubicBezTo>
                  <a:pt x="16096" y="8764"/>
                  <a:pt x="15264" y="8378"/>
                  <a:pt x="14623" y="7884"/>
                </a:cubicBezTo>
                <a:cubicBezTo>
                  <a:pt x="14846" y="7915"/>
                  <a:pt x="15095" y="7938"/>
                  <a:pt x="15393" y="8004"/>
                </a:cubicBezTo>
                <a:cubicBezTo>
                  <a:pt x="14734" y="7546"/>
                  <a:pt x="14285" y="7197"/>
                  <a:pt x="13959" y="6906"/>
                </a:cubicBezTo>
                <a:cubicBezTo>
                  <a:pt x="14222" y="6939"/>
                  <a:pt x="14447" y="6956"/>
                  <a:pt x="14607" y="6960"/>
                </a:cubicBezTo>
                <a:cubicBezTo>
                  <a:pt x="14607" y="6960"/>
                  <a:pt x="14113" y="6696"/>
                  <a:pt x="13621" y="6329"/>
                </a:cubicBezTo>
                <a:cubicBezTo>
                  <a:pt x="13992" y="6382"/>
                  <a:pt x="14609" y="6429"/>
                  <a:pt x="14856" y="6470"/>
                </a:cubicBezTo>
                <a:cubicBezTo>
                  <a:pt x="14010" y="5822"/>
                  <a:pt x="12722" y="4827"/>
                  <a:pt x="11894" y="3438"/>
                </a:cubicBezTo>
                <a:cubicBezTo>
                  <a:pt x="12080" y="3483"/>
                  <a:pt x="12282" y="3518"/>
                  <a:pt x="12464" y="3518"/>
                </a:cubicBezTo>
                <a:cubicBezTo>
                  <a:pt x="11894" y="3026"/>
                  <a:pt x="11126" y="1996"/>
                  <a:pt x="10621" y="0"/>
                </a:cubicBezTo>
                <a:close/>
              </a:path>
            </a:pathLst>
          </a:custGeom>
          <a:solidFill>
            <a:srgbClr val="000000">
              <a:alpha val="30365"/>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27" name="Ornament 18"/>
          <p:cNvSpPr/>
          <p:nvPr/>
        </p:nvSpPr>
        <p:spPr>
          <a:xfrm>
            <a:off x="6601107" y="1290629"/>
            <a:ext cx="11181787" cy="634322"/>
          </a:xfrm>
          <a:custGeom>
            <a:avLst/>
            <a:gdLst/>
            <a:ahLst/>
            <a:cxnLst>
              <a:cxn ang="0">
                <a:pos x="wd2" y="hd2"/>
              </a:cxn>
              <a:cxn ang="5400000">
                <a:pos x="wd2" y="hd2"/>
              </a:cxn>
              <a:cxn ang="10800000">
                <a:pos x="wd2" y="hd2"/>
              </a:cxn>
              <a:cxn ang="16200000">
                <a:pos x="wd2" y="hd2"/>
              </a:cxn>
            </a:cxnLst>
            <a:rect l="0" t="0" r="r" b="b"/>
            <a:pathLst>
              <a:path w="21600" h="21566" extrusionOk="0">
                <a:moveTo>
                  <a:pt x="10049" y="21564"/>
                </a:moveTo>
                <a:lnTo>
                  <a:pt x="74" y="13278"/>
                </a:lnTo>
                <a:cubicBezTo>
                  <a:pt x="33" y="13240"/>
                  <a:pt x="0" y="12643"/>
                  <a:pt x="0" y="11912"/>
                </a:cubicBezTo>
                <a:lnTo>
                  <a:pt x="0" y="9654"/>
                </a:lnTo>
                <a:cubicBezTo>
                  <a:pt x="0" y="8923"/>
                  <a:pt x="33" y="8326"/>
                  <a:pt x="74" y="8288"/>
                </a:cubicBezTo>
                <a:lnTo>
                  <a:pt x="10049" y="2"/>
                </a:lnTo>
                <a:cubicBezTo>
                  <a:pt x="10071" y="-17"/>
                  <a:pt x="10092" y="112"/>
                  <a:pt x="10108" y="388"/>
                </a:cubicBezTo>
                <a:lnTo>
                  <a:pt x="10643" y="9803"/>
                </a:lnTo>
                <a:cubicBezTo>
                  <a:pt x="10673" y="10345"/>
                  <a:pt x="10673" y="11231"/>
                  <a:pt x="10643" y="11763"/>
                </a:cubicBezTo>
                <a:lnTo>
                  <a:pt x="10108" y="21178"/>
                </a:lnTo>
                <a:cubicBezTo>
                  <a:pt x="10093" y="21444"/>
                  <a:pt x="10071" y="21583"/>
                  <a:pt x="10049" y="21564"/>
                </a:cubicBezTo>
                <a:close/>
                <a:moveTo>
                  <a:pt x="11551" y="21564"/>
                </a:moveTo>
                <a:cubicBezTo>
                  <a:pt x="11529" y="21583"/>
                  <a:pt x="11507" y="21444"/>
                  <a:pt x="11492" y="21178"/>
                </a:cubicBezTo>
                <a:lnTo>
                  <a:pt x="10957" y="11763"/>
                </a:lnTo>
                <a:cubicBezTo>
                  <a:pt x="10927" y="11231"/>
                  <a:pt x="10927" y="10345"/>
                  <a:pt x="10957" y="9803"/>
                </a:cubicBezTo>
                <a:lnTo>
                  <a:pt x="11492" y="388"/>
                </a:lnTo>
                <a:cubicBezTo>
                  <a:pt x="11508" y="112"/>
                  <a:pt x="11529" y="-17"/>
                  <a:pt x="11551" y="2"/>
                </a:cubicBezTo>
                <a:lnTo>
                  <a:pt x="21526" y="8288"/>
                </a:lnTo>
                <a:cubicBezTo>
                  <a:pt x="21567" y="8326"/>
                  <a:pt x="21600" y="8923"/>
                  <a:pt x="21600" y="9654"/>
                </a:cubicBezTo>
                <a:lnTo>
                  <a:pt x="21600" y="11912"/>
                </a:lnTo>
                <a:cubicBezTo>
                  <a:pt x="21600" y="12643"/>
                  <a:pt x="21567" y="13240"/>
                  <a:pt x="21526" y="13278"/>
                </a:cubicBezTo>
                <a:lnTo>
                  <a:pt x="11551" y="21564"/>
                </a:lnTo>
                <a:close/>
              </a:path>
            </a:pathLst>
          </a:custGeom>
          <a:solidFill>
            <a:srgbClr val="000000">
              <a:alpha val="30365"/>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128" name="IMG_4568.jpeg" descr="IMG_4568.jpeg"/>
          <p:cNvPicPr>
            <a:picLocks/>
          </p:cNvPicPr>
          <p:nvPr/>
        </p:nvPicPr>
        <p:blipFill>
          <a:blip r:embed="rId3"/>
          <a:stretch>
            <a:fillRect/>
          </a:stretch>
        </p:blipFill>
        <p:spPr>
          <a:xfrm>
            <a:off x="15790521" y="3894267"/>
            <a:ext cx="5925733" cy="8342630"/>
          </a:xfrm>
          <a:prstGeom prst="rect">
            <a:avLst/>
          </a:prstGeom>
          <a:effectLst>
            <a:outerShdw blurRad="190500" dist="12700" dir="54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80" name="UMweltfreundliches Europa, die Zukunft beginnt jetzt…"/>
          <p:cNvSpPr txBox="1">
            <a:spLocks noGrp="1"/>
          </p:cNvSpPr>
          <p:nvPr>
            <p:ph type="title"/>
          </p:nvPr>
        </p:nvSpPr>
        <p:spPr>
          <a:xfrm>
            <a:off x="2331116" y="831834"/>
            <a:ext cx="20083195" cy="7060308"/>
          </a:xfrm>
          <a:prstGeom prst="rect">
            <a:avLst/>
          </a:prstGeom>
        </p:spPr>
        <p:txBody>
          <a:bodyPr/>
          <a:lstStyle/>
          <a:p>
            <a:pPr defTabSz="251206">
              <a:defRPr sz="4730" spc="141">
                <a:solidFill>
                  <a:srgbClr val="FFFFFF"/>
                </a:solidFill>
              </a:defRPr>
            </a:pPr>
            <a:r>
              <a:t>UMweltfreundliches Europa, die Zukunft beginnt jetzt</a:t>
            </a:r>
          </a:p>
          <a:p>
            <a:pPr defTabSz="251206">
              <a:defRPr sz="4730" spc="141">
                <a:solidFill>
                  <a:srgbClr val="FFFFFF"/>
                </a:solidFill>
              </a:defRPr>
            </a:pPr>
            <a:endParaRPr/>
          </a:p>
          <a:p>
            <a:pPr defTabSz="251206">
              <a:defRPr sz="5117" spc="153">
                <a:solidFill>
                  <a:srgbClr val="FFFFFF"/>
                </a:solidFill>
              </a:defRPr>
            </a:pPr>
            <a:r>
              <a:t>VErSchwendung von Lebensmittel In Dänemark</a:t>
            </a:r>
          </a:p>
          <a:p>
            <a:pPr defTabSz="251206">
              <a:defRPr sz="5117" spc="153">
                <a:solidFill>
                  <a:srgbClr val="FFFFFF"/>
                </a:solidFill>
              </a:defRPr>
            </a:pPr>
            <a:endParaRPr/>
          </a:p>
          <a:p>
            <a:pPr defTabSz="251206">
              <a:defRPr sz="4730" spc="141">
                <a:solidFill>
                  <a:srgbClr val="FFFFFF"/>
                </a:solidFill>
              </a:defRPr>
            </a:pPr>
            <a:endParaRPr/>
          </a:p>
          <a:p>
            <a:pPr defTabSz="251206">
              <a:defRPr sz="4730" b="0" spc="141">
                <a:solidFill>
                  <a:srgbClr val="FFFFFF"/>
                </a:solidFill>
              </a:defRPr>
            </a:pPr>
            <a:r>
              <a:t>In Dänemark wird leider viel zu viel essen im Privaten Haushalt rausgeschmissen...</a:t>
            </a:r>
          </a:p>
          <a:p>
            <a:pPr algn="l" defTabSz="196596">
              <a:lnSpc>
                <a:spcPct val="100000"/>
              </a:lnSpc>
              <a:defRPr sz="473" b="0" cap="none" spc="0">
                <a:solidFill>
                  <a:srgbClr val="000000"/>
                </a:solidFill>
                <a:latin typeface="Helvetica Neue"/>
                <a:ea typeface="Helvetica Neue"/>
                <a:cs typeface="Helvetica Neue"/>
                <a:sym typeface="Helvetica Neue"/>
              </a:defRPr>
            </a:pPr>
            <a:endParaRPr/>
          </a:p>
          <a:p>
            <a:pPr defTabSz="251206">
              <a:defRPr sz="4730" b="0" spc="141">
                <a:solidFill>
                  <a:srgbClr val="FFFFFF"/>
                </a:solidFill>
              </a:defRPr>
            </a:pPr>
            <a:endParaRPr/>
          </a:p>
        </p:txBody>
      </p:sp>
      <p:pic>
        <p:nvPicPr>
          <p:cNvPr id="181" name="IMG_5586.jpeg" descr="IMG_5586.jpeg"/>
          <p:cNvPicPr>
            <a:picLocks noChangeAspect="1"/>
          </p:cNvPicPr>
          <p:nvPr/>
        </p:nvPicPr>
        <p:blipFill>
          <a:blip r:embed="rId2"/>
          <a:stretch>
            <a:fillRect/>
          </a:stretch>
        </p:blipFill>
        <p:spPr>
          <a:xfrm>
            <a:off x="8356701" y="6634151"/>
            <a:ext cx="7211137" cy="4519657"/>
          </a:xfrm>
          <a:prstGeom prst="rect">
            <a:avLst/>
          </a:prstGeom>
          <a:ln w="12700">
            <a:miter lim="400000"/>
          </a:ln>
        </p:spPr>
      </p:pic>
      <p:pic>
        <p:nvPicPr>
          <p:cNvPr id="182" name="IMG_4750.jpeg" descr="IMG_4750.jpeg"/>
          <p:cNvPicPr>
            <a:picLocks noChangeAspect="1"/>
          </p:cNvPicPr>
          <p:nvPr/>
        </p:nvPicPr>
        <p:blipFill>
          <a:blip r:embed="rId3"/>
          <a:stretch>
            <a:fillRect/>
          </a:stretch>
        </p:blipFill>
        <p:spPr>
          <a:xfrm>
            <a:off x="902659" y="6525943"/>
            <a:ext cx="2971801" cy="2286001"/>
          </a:xfrm>
          <a:prstGeom prst="rect">
            <a:avLst/>
          </a:prstGeom>
          <a:ln w="12700">
            <a:miter lim="400000"/>
          </a:ln>
        </p:spPr>
      </p:pic>
      <p:pic>
        <p:nvPicPr>
          <p:cNvPr id="183" name="IMG_4751.jpeg" descr="IMG_4751.jpeg"/>
          <p:cNvPicPr>
            <a:picLocks noChangeAspect="1"/>
          </p:cNvPicPr>
          <p:nvPr/>
        </p:nvPicPr>
        <p:blipFill>
          <a:blip r:embed="rId4"/>
          <a:stretch>
            <a:fillRect/>
          </a:stretch>
        </p:blipFill>
        <p:spPr>
          <a:xfrm>
            <a:off x="888738" y="9281618"/>
            <a:ext cx="6007101" cy="2400301"/>
          </a:xfrm>
          <a:prstGeom prst="rect">
            <a:avLst/>
          </a:prstGeom>
          <a:ln w="12700">
            <a:miter lim="400000"/>
          </a:ln>
        </p:spPr>
      </p:pic>
      <p:pic>
        <p:nvPicPr>
          <p:cNvPr id="184" name="IMG_4753.jpeg" descr="IMG_4753.jpeg"/>
          <p:cNvPicPr>
            <a:picLocks noChangeAspect="1"/>
          </p:cNvPicPr>
          <p:nvPr/>
        </p:nvPicPr>
        <p:blipFill>
          <a:blip r:embed="rId5"/>
          <a:stretch>
            <a:fillRect/>
          </a:stretch>
        </p:blipFill>
        <p:spPr>
          <a:xfrm>
            <a:off x="16201790" y="10052418"/>
            <a:ext cx="6752135" cy="140997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Wie funktioniert Knochenmehl?"/>
          <p:cNvSpPr txBox="1"/>
          <p:nvPr/>
        </p:nvSpPr>
        <p:spPr>
          <a:xfrm>
            <a:off x="1270206" y="1092774"/>
            <a:ext cx="7076314"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4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a:ln>
                  <a:noFill/>
                </a:ln>
                <a:solidFill>
                  <a:srgbClr val="000000"/>
                </a:solidFill>
                <a:effectLst/>
                <a:uLnTx/>
                <a:uFillTx/>
                <a:latin typeface="Bodoni SvtyTwo ITC TT-Book"/>
                <a:sym typeface="Bodoni SvtyTwo ITC TT-Book"/>
              </a:rPr>
              <a:t>Wie funktioniert Knochenmehl?</a:t>
            </a:r>
          </a:p>
        </p:txBody>
      </p:sp>
      <p:sp>
        <p:nvSpPr>
          <p:cNvPr id="131" name="Dieser Dünger wirkt langsam, man muss geduldig sein."/>
          <p:cNvSpPr txBox="1"/>
          <p:nvPr/>
        </p:nvSpPr>
        <p:spPr>
          <a:xfrm>
            <a:off x="506459" y="7520237"/>
            <a:ext cx="9270112"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Dieser Dünger wirkt langsam, man muss geduldig sein.</a:t>
            </a:r>
          </a:p>
        </p:txBody>
      </p:sp>
      <p:sp>
        <p:nvSpPr>
          <p:cNvPr id="132" name="Knochenmehl enthält nicht alle Vitamine, die die Pflanzen brauchen. Stellen Sie also sicher, dass Sie die anderen Nährstoffe erhalten, die Ihr Boden benötigt."/>
          <p:cNvSpPr txBox="1"/>
          <p:nvPr/>
        </p:nvSpPr>
        <p:spPr>
          <a:xfrm>
            <a:off x="444909" y="5300361"/>
            <a:ext cx="13428223" cy="170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Knochenmehl enthält nicht alle Vitamine, die die Pflanzen brauchen. Stellen Sie also sicher, dass Sie die anderen Nährstoffe erhalten, die Ihr Boden benötigt.</a:t>
            </a:r>
          </a:p>
        </p:txBody>
      </p:sp>
      <p:sp>
        <p:nvSpPr>
          <p:cNvPr id="133" name="Wenn es nicht richtig in den Boden gemischt wird, kann es Tiere anziehen. Bewahren sie den Knochenmehl an einem sicheren Ort auf."/>
          <p:cNvSpPr txBox="1"/>
          <p:nvPr/>
        </p:nvSpPr>
        <p:spPr>
          <a:xfrm>
            <a:off x="577229" y="3346474"/>
            <a:ext cx="14881640" cy="170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Wenn es nicht richtig in den Boden gemischt wird, kann es Tiere anziehen. Bewahren sie den Knochenmehl an einem sicheren Ort auf.</a:t>
            </a:r>
          </a:p>
        </p:txBody>
      </p:sp>
      <p:sp>
        <p:nvSpPr>
          <p:cNvPr id="134" name="Knochenmehl ist nur in Böden mit einem pH-Wert unter 7 wirksam."/>
          <p:cNvSpPr txBox="1"/>
          <p:nvPr/>
        </p:nvSpPr>
        <p:spPr>
          <a:xfrm>
            <a:off x="527887" y="9206714"/>
            <a:ext cx="11530839"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Knochenmehl ist nur in Böden mit einem pH-Wert unter 7 wirksam. </a:t>
            </a:r>
          </a:p>
        </p:txBody>
      </p:sp>
      <p:grpSp>
        <p:nvGrpSpPr>
          <p:cNvPr id="137" name="IMG_5598.jpeg"/>
          <p:cNvGrpSpPr/>
          <p:nvPr/>
        </p:nvGrpSpPr>
        <p:grpSpPr>
          <a:xfrm rot="600000">
            <a:off x="17873795" y="384256"/>
            <a:ext cx="5997471" cy="4356714"/>
            <a:chOff x="0" y="0"/>
            <a:chExt cx="5997469" cy="4356713"/>
          </a:xfrm>
        </p:grpSpPr>
        <p:pic>
          <p:nvPicPr>
            <p:cNvPr id="136" name="IMG_5598.jpeg" descr="IMG_5598.jpeg"/>
            <p:cNvPicPr>
              <a:picLocks noChangeAspect="1"/>
            </p:cNvPicPr>
            <p:nvPr/>
          </p:nvPicPr>
          <p:blipFill>
            <a:blip r:embed="rId2"/>
            <a:stretch>
              <a:fillRect/>
            </a:stretch>
          </p:blipFill>
          <p:spPr>
            <a:xfrm>
              <a:off x="12700" y="355600"/>
              <a:ext cx="5972070" cy="3886814"/>
            </a:xfrm>
            <a:prstGeom prst="rect">
              <a:avLst/>
            </a:prstGeom>
            <a:ln>
              <a:noFill/>
            </a:ln>
            <a:effectLst/>
          </p:spPr>
        </p:pic>
        <p:pic>
          <p:nvPicPr>
            <p:cNvPr id="135" name="IMG_5598.jpeg" descr="IMG_5598.jpeg"/>
            <p:cNvPicPr>
              <a:picLocks/>
            </p:cNvPicPr>
            <p:nvPr/>
          </p:nvPicPr>
          <p:blipFill>
            <a:blip r:embed="rId3"/>
            <a:stretch>
              <a:fillRect/>
            </a:stretch>
          </p:blipFill>
          <p:spPr>
            <a:xfrm>
              <a:off x="0" y="0"/>
              <a:ext cx="5997470" cy="4356714"/>
            </a:xfrm>
            <a:prstGeom prst="rect">
              <a:avLst/>
            </a:prstGeom>
            <a:effectLst/>
          </p:spPr>
        </p:pic>
      </p:grpSp>
      <p:grpSp>
        <p:nvGrpSpPr>
          <p:cNvPr id="140" name="IMG_5599.jpeg"/>
          <p:cNvGrpSpPr/>
          <p:nvPr/>
        </p:nvGrpSpPr>
        <p:grpSpPr>
          <a:xfrm rot="21120000">
            <a:off x="14679372" y="4677288"/>
            <a:ext cx="5393019" cy="4361424"/>
            <a:chOff x="0" y="0"/>
            <a:chExt cx="5393018" cy="4361422"/>
          </a:xfrm>
        </p:grpSpPr>
        <p:pic>
          <p:nvPicPr>
            <p:cNvPr id="139" name="IMG_5599.jpeg" descr="IMG_5599.jpeg"/>
            <p:cNvPicPr>
              <a:picLocks noChangeAspect="1"/>
            </p:cNvPicPr>
            <p:nvPr/>
          </p:nvPicPr>
          <p:blipFill>
            <a:blip r:embed="rId4"/>
            <a:stretch>
              <a:fillRect/>
            </a:stretch>
          </p:blipFill>
          <p:spPr>
            <a:xfrm>
              <a:off x="12700" y="355599"/>
              <a:ext cx="5367619" cy="3891524"/>
            </a:xfrm>
            <a:prstGeom prst="rect">
              <a:avLst/>
            </a:prstGeom>
            <a:ln>
              <a:noFill/>
            </a:ln>
            <a:effectLst/>
          </p:spPr>
        </p:pic>
        <p:pic>
          <p:nvPicPr>
            <p:cNvPr id="138" name="IMG_5599.jpeg" descr="IMG_5599.jpeg"/>
            <p:cNvPicPr>
              <a:picLocks/>
            </p:cNvPicPr>
            <p:nvPr/>
          </p:nvPicPr>
          <p:blipFill>
            <a:blip r:embed="rId5"/>
            <a:stretch>
              <a:fillRect/>
            </a:stretch>
          </p:blipFill>
          <p:spPr>
            <a:xfrm>
              <a:off x="0" y="0"/>
              <a:ext cx="5393019" cy="4361423"/>
            </a:xfrm>
            <a:prstGeom prst="rect">
              <a:avLst/>
            </a:prstGeom>
            <a:effectLst/>
          </p:spPr>
        </p:pic>
      </p:grpSp>
      <p:grpSp>
        <p:nvGrpSpPr>
          <p:cNvPr id="143" name="IMG_5600.jpeg"/>
          <p:cNvGrpSpPr/>
          <p:nvPr/>
        </p:nvGrpSpPr>
        <p:grpSpPr>
          <a:xfrm rot="1140000">
            <a:off x="20397215" y="6913187"/>
            <a:ext cx="3136654" cy="5136780"/>
            <a:chOff x="0" y="0"/>
            <a:chExt cx="3136653" cy="5136779"/>
          </a:xfrm>
        </p:grpSpPr>
        <p:pic>
          <p:nvPicPr>
            <p:cNvPr id="142" name="IMG_5600.jpeg" descr="IMG_5600.jpeg"/>
            <p:cNvPicPr>
              <a:picLocks noChangeAspect="1"/>
            </p:cNvPicPr>
            <p:nvPr/>
          </p:nvPicPr>
          <p:blipFill>
            <a:blip r:embed="rId6"/>
            <a:stretch>
              <a:fillRect/>
            </a:stretch>
          </p:blipFill>
          <p:spPr>
            <a:xfrm>
              <a:off x="12700" y="355599"/>
              <a:ext cx="3111254" cy="4666881"/>
            </a:xfrm>
            <a:prstGeom prst="rect">
              <a:avLst/>
            </a:prstGeom>
            <a:ln>
              <a:noFill/>
            </a:ln>
            <a:effectLst/>
          </p:spPr>
        </p:pic>
        <p:pic>
          <p:nvPicPr>
            <p:cNvPr id="141" name="IMG_5600.jpeg" descr="IMG_5600.jpeg"/>
            <p:cNvPicPr>
              <a:picLocks/>
            </p:cNvPicPr>
            <p:nvPr/>
          </p:nvPicPr>
          <p:blipFill>
            <a:blip r:embed="rId7"/>
            <a:stretch>
              <a:fillRect/>
            </a:stretch>
          </p:blipFill>
          <p:spPr>
            <a:xfrm>
              <a:off x="0" y="-1"/>
              <a:ext cx="3136654" cy="5136781"/>
            </a:xfrm>
            <a:prstGeom prst="rect">
              <a:avLst/>
            </a:prstGeom>
            <a:effectLst/>
          </p:spPr>
        </p:pic>
      </p:grpSp>
      <p:sp>
        <p:nvSpPr>
          <p:cNvPr id="144" name="Margerit"/>
          <p:cNvSpPr/>
          <p:nvPr/>
        </p:nvSpPr>
        <p:spPr>
          <a:xfrm>
            <a:off x="608937" y="10129661"/>
            <a:ext cx="3396556" cy="3396663"/>
          </a:xfrm>
          <a:custGeom>
            <a:avLst/>
            <a:gdLst/>
            <a:ahLst/>
            <a:cxnLst>
              <a:cxn ang="0">
                <a:pos x="wd2" y="hd2"/>
              </a:cxn>
              <a:cxn ang="5400000">
                <a:pos x="wd2" y="hd2"/>
              </a:cxn>
              <a:cxn ang="10800000">
                <a:pos x="wd2" y="hd2"/>
              </a:cxn>
              <a:cxn ang="16200000">
                <a:pos x="wd2" y="hd2"/>
              </a:cxn>
            </a:cxnLst>
            <a:rect l="0" t="0" r="r" b="b"/>
            <a:pathLst>
              <a:path w="21517" h="21559" extrusionOk="0">
                <a:moveTo>
                  <a:pt x="10759" y="0"/>
                </a:moveTo>
                <a:cubicBezTo>
                  <a:pt x="10643" y="0"/>
                  <a:pt x="10528" y="40"/>
                  <a:pt x="10436" y="123"/>
                </a:cubicBezTo>
                <a:cubicBezTo>
                  <a:pt x="9006" y="1411"/>
                  <a:pt x="9125" y="4051"/>
                  <a:pt x="9542" y="6219"/>
                </a:cubicBezTo>
                <a:cubicBezTo>
                  <a:pt x="8821" y="4132"/>
                  <a:pt x="7607" y="1785"/>
                  <a:pt x="5726" y="1386"/>
                </a:cubicBezTo>
                <a:cubicBezTo>
                  <a:pt x="5484" y="1335"/>
                  <a:pt x="5242" y="1476"/>
                  <a:pt x="5166" y="1711"/>
                </a:cubicBezTo>
                <a:cubicBezTo>
                  <a:pt x="4561" y="3571"/>
                  <a:pt x="6034" y="5837"/>
                  <a:pt x="7499" y="7514"/>
                </a:cubicBezTo>
                <a:cubicBezTo>
                  <a:pt x="5826" y="6046"/>
                  <a:pt x="3564" y="4570"/>
                  <a:pt x="1708" y="5176"/>
                </a:cubicBezTo>
                <a:cubicBezTo>
                  <a:pt x="1473" y="5253"/>
                  <a:pt x="1334" y="5495"/>
                  <a:pt x="1385" y="5737"/>
                </a:cubicBezTo>
                <a:cubicBezTo>
                  <a:pt x="1783" y="7622"/>
                  <a:pt x="4124" y="8838"/>
                  <a:pt x="6206" y="9560"/>
                </a:cubicBezTo>
                <a:cubicBezTo>
                  <a:pt x="4043" y="9143"/>
                  <a:pt x="1409" y="9024"/>
                  <a:pt x="124" y="10456"/>
                </a:cubicBezTo>
                <a:cubicBezTo>
                  <a:pt x="-41" y="10640"/>
                  <a:pt x="-41" y="10919"/>
                  <a:pt x="124" y="11103"/>
                </a:cubicBezTo>
                <a:cubicBezTo>
                  <a:pt x="1409" y="12536"/>
                  <a:pt x="4043" y="12416"/>
                  <a:pt x="6206" y="11999"/>
                </a:cubicBezTo>
                <a:cubicBezTo>
                  <a:pt x="4124" y="12722"/>
                  <a:pt x="1783" y="13938"/>
                  <a:pt x="1385" y="15823"/>
                </a:cubicBezTo>
                <a:cubicBezTo>
                  <a:pt x="1334" y="16064"/>
                  <a:pt x="1473" y="16307"/>
                  <a:pt x="1708" y="16383"/>
                </a:cubicBezTo>
                <a:cubicBezTo>
                  <a:pt x="3564" y="16989"/>
                  <a:pt x="5826" y="15514"/>
                  <a:pt x="7499" y="14046"/>
                </a:cubicBezTo>
                <a:cubicBezTo>
                  <a:pt x="6034" y="15722"/>
                  <a:pt x="4561" y="17988"/>
                  <a:pt x="5166" y="19848"/>
                </a:cubicBezTo>
                <a:cubicBezTo>
                  <a:pt x="5242" y="20083"/>
                  <a:pt x="5484" y="20223"/>
                  <a:pt x="5726" y="20172"/>
                </a:cubicBezTo>
                <a:cubicBezTo>
                  <a:pt x="7607" y="19772"/>
                  <a:pt x="8821" y="17427"/>
                  <a:pt x="9542" y="15341"/>
                </a:cubicBezTo>
                <a:cubicBezTo>
                  <a:pt x="9125" y="17509"/>
                  <a:pt x="9006" y="20147"/>
                  <a:pt x="10436" y="21435"/>
                </a:cubicBezTo>
                <a:cubicBezTo>
                  <a:pt x="10620" y="21600"/>
                  <a:pt x="10898" y="21600"/>
                  <a:pt x="11082" y="21435"/>
                </a:cubicBezTo>
                <a:cubicBezTo>
                  <a:pt x="12512" y="20147"/>
                  <a:pt x="12393" y="17509"/>
                  <a:pt x="11976" y="15341"/>
                </a:cubicBezTo>
                <a:cubicBezTo>
                  <a:pt x="12697" y="17427"/>
                  <a:pt x="13911" y="19772"/>
                  <a:pt x="15792" y="20172"/>
                </a:cubicBezTo>
                <a:cubicBezTo>
                  <a:pt x="16034" y="20223"/>
                  <a:pt x="16276" y="20083"/>
                  <a:pt x="16352" y="19848"/>
                </a:cubicBezTo>
                <a:cubicBezTo>
                  <a:pt x="16957" y="17988"/>
                  <a:pt x="15484" y="15722"/>
                  <a:pt x="14019" y="14046"/>
                </a:cubicBezTo>
                <a:cubicBezTo>
                  <a:pt x="15692" y="15514"/>
                  <a:pt x="17954" y="16989"/>
                  <a:pt x="19810" y="16383"/>
                </a:cubicBezTo>
                <a:cubicBezTo>
                  <a:pt x="20045" y="16307"/>
                  <a:pt x="20184" y="16064"/>
                  <a:pt x="20133" y="15823"/>
                </a:cubicBezTo>
                <a:cubicBezTo>
                  <a:pt x="19735" y="13938"/>
                  <a:pt x="17394" y="12722"/>
                  <a:pt x="15312" y="11999"/>
                </a:cubicBezTo>
                <a:cubicBezTo>
                  <a:pt x="17475" y="12416"/>
                  <a:pt x="20109" y="12536"/>
                  <a:pt x="21394" y="11103"/>
                </a:cubicBezTo>
                <a:cubicBezTo>
                  <a:pt x="21559" y="10919"/>
                  <a:pt x="21559" y="10640"/>
                  <a:pt x="21394" y="10456"/>
                </a:cubicBezTo>
                <a:cubicBezTo>
                  <a:pt x="20109" y="9024"/>
                  <a:pt x="17475" y="9143"/>
                  <a:pt x="15312" y="9560"/>
                </a:cubicBezTo>
                <a:cubicBezTo>
                  <a:pt x="17394" y="8838"/>
                  <a:pt x="19735" y="7620"/>
                  <a:pt x="20133" y="5735"/>
                </a:cubicBezTo>
                <a:cubicBezTo>
                  <a:pt x="20184" y="5493"/>
                  <a:pt x="20045" y="5253"/>
                  <a:pt x="19810" y="5176"/>
                </a:cubicBezTo>
                <a:cubicBezTo>
                  <a:pt x="17954" y="4570"/>
                  <a:pt x="15692" y="6046"/>
                  <a:pt x="14019" y="7514"/>
                </a:cubicBezTo>
                <a:cubicBezTo>
                  <a:pt x="15484" y="5837"/>
                  <a:pt x="16957" y="3571"/>
                  <a:pt x="16352" y="1711"/>
                </a:cubicBezTo>
                <a:cubicBezTo>
                  <a:pt x="16276" y="1476"/>
                  <a:pt x="16034" y="1335"/>
                  <a:pt x="15792" y="1386"/>
                </a:cubicBezTo>
                <a:cubicBezTo>
                  <a:pt x="13911" y="1785"/>
                  <a:pt x="12697" y="4132"/>
                  <a:pt x="11976" y="6219"/>
                </a:cubicBezTo>
                <a:cubicBezTo>
                  <a:pt x="12393" y="4051"/>
                  <a:pt x="12512" y="1411"/>
                  <a:pt x="11082" y="123"/>
                </a:cubicBezTo>
                <a:cubicBezTo>
                  <a:pt x="10990" y="40"/>
                  <a:pt x="10875" y="0"/>
                  <a:pt x="10759" y="0"/>
                </a:cubicBezTo>
                <a:close/>
                <a:moveTo>
                  <a:pt x="10759" y="9129"/>
                </a:moveTo>
                <a:cubicBezTo>
                  <a:pt x="11669" y="9129"/>
                  <a:pt x="12407" y="9868"/>
                  <a:pt x="12407" y="10780"/>
                </a:cubicBezTo>
                <a:cubicBezTo>
                  <a:pt x="12407" y="11691"/>
                  <a:pt x="11668" y="12429"/>
                  <a:pt x="10759" y="12429"/>
                </a:cubicBezTo>
                <a:cubicBezTo>
                  <a:pt x="9849" y="12429"/>
                  <a:pt x="9111" y="11691"/>
                  <a:pt x="9111" y="10780"/>
                </a:cubicBezTo>
                <a:cubicBezTo>
                  <a:pt x="9111" y="9868"/>
                  <a:pt x="9849" y="9129"/>
                  <a:pt x="10759" y="9129"/>
                </a:cubicBezTo>
                <a:close/>
              </a:path>
            </a:pathLst>
          </a:custGeom>
          <a:solidFill>
            <a:srgbClr val="000000">
              <a:alpha val="31506"/>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5" name="Ornament 11"/>
          <p:cNvSpPr/>
          <p:nvPr/>
        </p:nvSpPr>
        <p:spPr>
          <a:xfrm>
            <a:off x="3958637" y="11397684"/>
            <a:ext cx="4240833" cy="2014066"/>
          </a:xfrm>
          <a:custGeom>
            <a:avLst/>
            <a:gdLst/>
            <a:ahLst/>
            <a:cxnLst>
              <a:cxn ang="0">
                <a:pos x="wd2" y="hd2"/>
              </a:cxn>
              <a:cxn ang="5400000">
                <a:pos x="wd2" y="hd2"/>
              </a:cxn>
              <a:cxn ang="10800000">
                <a:pos x="wd2" y="hd2"/>
              </a:cxn>
              <a:cxn ang="16200000">
                <a:pos x="wd2" y="hd2"/>
              </a:cxn>
            </a:cxnLst>
            <a:rect l="0" t="0" r="r" b="b"/>
            <a:pathLst>
              <a:path w="21600" h="21600" extrusionOk="0">
                <a:moveTo>
                  <a:pt x="6222" y="0"/>
                </a:moveTo>
                <a:cubicBezTo>
                  <a:pt x="3857" y="0"/>
                  <a:pt x="2409" y="1889"/>
                  <a:pt x="1610" y="3475"/>
                </a:cubicBezTo>
                <a:cubicBezTo>
                  <a:pt x="587" y="5507"/>
                  <a:pt x="0" y="8317"/>
                  <a:pt x="0" y="11182"/>
                </a:cubicBezTo>
                <a:cubicBezTo>
                  <a:pt x="0" y="14054"/>
                  <a:pt x="421" y="16682"/>
                  <a:pt x="1185" y="18587"/>
                </a:cubicBezTo>
                <a:cubicBezTo>
                  <a:pt x="1966" y="20529"/>
                  <a:pt x="3044" y="21600"/>
                  <a:pt x="4222" y="21600"/>
                </a:cubicBezTo>
                <a:cubicBezTo>
                  <a:pt x="5647" y="21600"/>
                  <a:pt x="6526" y="20478"/>
                  <a:pt x="7012" y="19539"/>
                </a:cubicBezTo>
                <a:cubicBezTo>
                  <a:pt x="7642" y="18319"/>
                  <a:pt x="8004" y="16631"/>
                  <a:pt x="8004" y="14909"/>
                </a:cubicBezTo>
                <a:cubicBezTo>
                  <a:pt x="8004" y="13406"/>
                  <a:pt x="7753" y="11962"/>
                  <a:pt x="7298" y="10844"/>
                </a:cubicBezTo>
                <a:cubicBezTo>
                  <a:pt x="6872" y="9796"/>
                  <a:pt x="6298" y="9114"/>
                  <a:pt x="5722" y="8968"/>
                </a:cubicBezTo>
                <a:cubicBezTo>
                  <a:pt x="5003" y="8786"/>
                  <a:pt x="4437" y="9070"/>
                  <a:pt x="4038" y="9814"/>
                </a:cubicBezTo>
                <a:cubicBezTo>
                  <a:pt x="3945" y="9989"/>
                  <a:pt x="3861" y="10187"/>
                  <a:pt x="3792" y="10404"/>
                </a:cubicBezTo>
                <a:cubicBezTo>
                  <a:pt x="3165" y="12091"/>
                  <a:pt x="3294" y="14290"/>
                  <a:pt x="3748" y="15606"/>
                </a:cubicBezTo>
                <a:cubicBezTo>
                  <a:pt x="3979" y="16272"/>
                  <a:pt x="4345" y="16580"/>
                  <a:pt x="4706" y="16409"/>
                </a:cubicBezTo>
                <a:cubicBezTo>
                  <a:pt x="5078" y="16231"/>
                  <a:pt x="5384" y="15578"/>
                  <a:pt x="5451" y="14820"/>
                </a:cubicBezTo>
                <a:cubicBezTo>
                  <a:pt x="5506" y="14185"/>
                  <a:pt x="5386" y="13572"/>
                  <a:pt x="5137" y="13222"/>
                </a:cubicBezTo>
                <a:lnTo>
                  <a:pt x="5128" y="13211"/>
                </a:lnTo>
                <a:cubicBezTo>
                  <a:pt x="4936" y="12940"/>
                  <a:pt x="4838" y="12707"/>
                  <a:pt x="4838" y="12514"/>
                </a:cubicBezTo>
                <a:cubicBezTo>
                  <a:pt x="4838" y="12405"/>
                  <a:pt x="4843" y="12163"/>
                  <a:pt x="4889" y="12003"/>
                </a:cubicBezTo>
                <a:cubicBezTo>
                  <a:pt x="4891" y="11995"/>
                  <a:pt x="4894" y="11983"/>
                  <a:pt x="4897" y="11974"/>
                </a:cubicBezTo>
                <a:cubicBezTo>
                  <a:pt x="4905" y="11952"/>
                  <a:pt x="4913" y="11932"/>
                  <a:pt x="4922" y="11914"/>
                </a:cubicBezTo>
                <a:cubicBezTo>
                  <a:pt x="4958" y="11847"/>
                  <a:pt x="5110" y="11639"/>
                  <a:pt x="5564" y="11754"/>
                </a:cubicBezTo>
                <a:cubicBezTo>
                  <a:pt x="6278" y="11935"/>
                  <a:pt x="6672" y="13737"/>
                  <a:pt x="6672" y="14913"/>
                </a:cubicBezTo>
                <a:cubicBezTo>
                  <a:pt x="6672" y="17461"/>
                  <a:pt x="5440" y="18793"/>
                  <a:pt x="4224" y="18793"/>
                </a:cubicBezTo>
                <a:cubicBezTo>
                  <a:pt x="2548" y="18793"/>
                  <a:pt x="1331" y="15595"/>
                  <a:pt x="1331" y="11186"/>
                </a:cubicBezTo>
                <a:cubicBezTo>
                  <a:pt x="1331" y="10714"/>
                  <a:pt x="1355" y="10242"/>
                  <a:pt x="1397" y="9775"/>
                </a:cubicBezTo>
                <a:cubicBezTo>
                  <a:pt x="1743" y="6752"/>
                  <a:pt x="2955" y="3152"/>
                  <a:pt x="5751" y="3152"/>
                </a:cubicBezTo>
                <a:cubicBezTo>
                  <a:pt x="8663" y="3152"/>
                  <a:pt x="10197" y="8075"/>
                  <a:pt x="10368" y="10653"/>
                </a:cubicBezTo>
                <a:cubicBezTo>
                  <a:pt x="10545" y="13330"/>
                  <a:pt x="9701" y="13782"/>
                  <a:pt x="9300" y="13847"/>
                </a:cubicBezTo>
                <a:cubicBezTo>
                  <a:pt x="9218" y="13859"/>
                  <a:pt x="9177" y="14063"/>
                  <a:pt x="9231" y="14195"/>
                </a:cubicBezTo>
                <a:cubicBezTo>
                  <a:pt x="9636" y="15196"/>
                  <a:pt x="10915" y="18025"/>
                  <a:pt x="12413" y="18025"/>
                </a:cubicBezTo>
                <a:cubicBezTo>
                  <a:pt x="13928" y="18025"/>
                  <a:pt x="14377" y="16100"/>
                  <a:pt x="14469" y="14309"/>
                </a:cubicBezTo>
                <a:cubicBezTo>
                  <a:pt x="14473" y="14214"/>
                  <a:pt x="14527" y="14172"/>
                  <a:pt x="14560" y="14234"/>
                </a:cubicBezTo>
                <a:cubicBezTo>
                  <a:pt x="15852" y="16679"/>
                  <a:pt x="17156" y="18541"/>
                  <a:pt x="18645" y="18541"/>
                </a:cubicBezTo>
                <a:cubicBezTo>
                  <a:pt x="19359" y="18541"/>
                  <a:pt x="20078" y="17943"/>
                  <a:pt x="20618" y="16906"/>
                </a:cubicBezTo>
                <a:cubicBezTo>
                  <a:pt x="21066" y="16045"/>
                  <a:pt x="21600" y="14482"/>
                  <a:pt x="21600" y="11925"/>
                </a:cubicBezTo>
                <a:cubicBezTo>
                  <a:pt x="21600" y="8589"/>
                  <a:pt x="20840" y="6168"/>
                  <a:pt x="19794" y="6168"/>
                </a:cubicBezTo>
                <a:cubicBezTo>
                  <a:pt x="19129" y="6168"/>
                  <a:pt x="18543" y="7167"/>
                  <a:pt x="18460" y="8442"/>
                </a:cubicBezTo>
                <a:cubicBezTo>
                  <a:pt x="18401" y="9344"/>
                  <a:pt x="18611" y="10562"/>
                  <a:pt x="19398" y="11026"/>
                </a:cubicBezTo>
                <a:cubicBezTo>
                  <a:pt x="20153" y="11470"/>
                  <a:pt x="20274" y="11881"/>
                  <a:pt x="20231" y="12816"/>
                </a:cubicBezTo>
                <a:cubicBezTo>
                  <a:pt x="20049" y="14937"/>
                  <a:pt x="19222" y="15734"/>
                  <a:pt x="18645" y="15734"/>
                </a:cubicBezTo>
                <a:cubicBezTo>
                  <a:pt x="17146" y="15734"/>
                  <a:pt x="15640" y="12620"/>
                  <a:pt x="14045" y="9324"/>
                </a:cubicBezTo>
                <a:cubicBezTo>
                  <a:pt x="11931" y="4953"/>
                  <a:pt x="9533" y="0"/>
                  <a:pt x="6222" y="0"/>
                </a:cubicBezTo>
                <a:close/>
                <a:moveTo>
                  <a:pt x="10751" y="6421"/>
                </a:moveTo>
                <a:cubicBezTo>
                  <a:pt x="12055" y="8711"/>
                  <a:pt x="12974" y="10624"/>
                  <a:pt x="13196" y="12838"/>
                </a:cubicBezTo>
                <a:cubicBezTo>
                  <a:pt x="13370" y="14566"/>
                  <a:pt x="13096" y="15478"/>
                  <a:pt x="12334" y="15478"/>
                </a:cubicBezTo>
                <a:cubicBezTo>
                  <a:pt x="11727" y="15478"/>
                  <a:pt x="11263" y="14746"/>
                  <a:pt x="11099" y="14447"/>
                </a:cubicBezTo>
                <a:cubicBezTo>
                  <a:pt x="11062" y="14381"/>
                  <a:pt x="11060" y="14268"/>
                  <a:pt x="11092" y="14192"/>
                </a:cubicBezTo>
                <a:cubicBezTo>
                  <a:pt x="11919" y="12221"/>
                  <a:pt x="11636" y="9323"/>
                  <a:pt x="10700" y="6517"/>
                </a:cubicBezTo>
                <a:cubicBezTo>
                  <a:pt x="10677" y="6447"/>
                  <a:pt x="10720" y="6366"/>
                  <a:pt x="10751" y="6421"/>
                </a:cubicBezTo>
                <a:close/>
              </a:path>
            </a:pathLst>
          </a:custGeom>
          <a:solidFill>
            <a:srgbClr val="000000">
              <a:alpha val="30365"/>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nvGrpSpPr>
          <p:cNvPr id="148" name="IMG_5601.jpeg"/>
          <p:cNvGrpSpPr/>
          <p:nvPr/>
        </p:nvGrpSpPr>
        <p:grpSpPr>
          <a:xfrm rot="420000">
            <a:off x="13657932" y="9381846"/>
            <a:ext cx="5224008" cy="3932173"/>
            <a:chOff x="0" y="0"/>
            <a:chExt cx="5224006" cy="3932172"/>
          </a:xfrm>
        </p:grpSpPr>
        <p:pic>
          <p:nvPicPr>
            <p:cNvPr id="147" name="IMG_5601.jpeg" descr="IMG_5601.jpeg"/>
            <p:cNvPicPr>
              <a:picLocks noChangeAspect="1"/>
            </p:cNvPicPr>
            <p:nvPr/>
          </p:nvPicPr>
          <p:blipFill>
            <a:blip r:embed="rId8"/>
            <a:stretch>
              <a:fillRect/>
            </a:stretch>
          </p:blipFill>
          <p:spPr>
            <a:xfrm>
              <a:off x="12700" y="355600"/>
              <a:ext cx="5198607" cy="3462273"/>
            </a:xfrm>
            <a:prstGeom prst="rect">
              <a:avLst/>
            </a:prstGeom>
            <a:ln>
              <a:noFill/>
            </a:ln>
            <a:effectLst/>
          </p:spPr>
        </p:pic>
        <p:pic>
          <p:nvPicPr>
            <p:cNvPr id="146" name="IMG_5601.jpeg" descr="IMG_5601.jpeg"/>
            <p:cNvPicPr>
              <a:picLocks/>
            </p:cNvPicPr>
            <p:nvPr/>
          </p:nvPicPr>
          <p:blipFill>
            <a:blip r:embed="rId9"/>
            <a:stretch>
              <a:fillRect/>
            </a:stretch>
          </p:blipFill>
          <p:spPr>
            <a:xfrm>
              <a:off x="0" y="0"/>
              <a:ext cx="5224007" cy="393217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Knochen, die Sie verwenden können:"/>
          <p:cNvSpPr txBox="1"/>
          <p:nvPr/>
        </p:nvSpPr>
        <p:spPr>
          <a:xfrm>
            <a:off x="387519" y="643977"/>
            <a:ext cx="6314632"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Knochen, die Sie verwenden können:</a:t>
            </a:r>
          </a:p>
        </p:txBody>
      </p:sp>
      <p:sp>
        <p:nvSpPr>
          <p:cNvPr id="151" name="Dinge, die Sie brauchen"/>
          <p:cNvSpPr txBox="1"/>
          <p:nvPr/>
        </p:nvSpPr>
        <p:spPr>
          <a:xfrm>
            <a:off x="8337670" y="4452630"/>
            <a:ext cx="4122357"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Dinge, die Sie brauchen</a:t>
            </a:r>
          </a:p>
        </p:txBody>
      </p:sp>
      <p:sp>
        <p:nvSpPr>
          <p:cNvPr id="152" name="Haufenweise Knochen"/>
          <p:cNvSpPr txBox="1"/>
          <p:nvPr/>
        </p:nvSpPr>
        <p:spPr>
          <a:xfrm>
            <a:off x="8284298" y="5732849"/>
            <a:ext cx="422910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Haufenweise Knochen	</a:t>
            </a:r>
          </a:p>
        </p:txBody>
      </p:sp>
      <p:sp>
        <p:nvSpPr>
          <p:cNvPr id="153" name="Schnellkochtopf"/>
          <p:cNvSpPr txBox="1"/>
          <p:nvPr/>
        </p:nvSpPr>
        <p:spPr>
          <a:xfrm>
            <a:off x="8379614" y="6992107"/>
            <a:ext cx="2836864"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Schnellkochtopf</a:t>
            </a:r>
          </a:p>
        </p:txBody>
      </p:sp>
      <p:sp>
        <p:nvSpPr>
          <p:cNvPr id="154" name="Ein große Behälter"/>
          <p:cNvSpPr txBox="1"/>
          <p:nvPr/>
        </p:nvSpPr>
        <p:spPr>
          <a:xfrm>
            <a:off x="8170477" y="8293288"/>
            <a:ext cx="325513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Ein große Behälter</a:t>
            </a:r>
          </a:p>
        </p:txBody>
      </p:sp>
      <p:sp>
        <p:nvSpPr>
          <p:cNvPr id="155" name="Ein Präzisionswerkzeug was beim Fettabbau hilft"/>
          <p:cNvSpPr txBox="1"/>
          <p:nvPr/>
        </p:nvSpPr>
        <p:spPr>
          <a:xfrm>
            <a:off x="7817753" y="763406"/>
            <a:ext cx="821309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Ein Präzisionswerkzeug was beim Fettabbau hilft</a:t>
            </a:r>
          </a:p>
        </p:txBody>
      </p:sp>
      <p:sp>
        <p:nvSpPr>
          <p:cNvPr id="156" name="Schleifer"/>
          <p:cNvSpPr txBox="1"/>
          <p:nvPr/>
        </p:nvSpPr>
        <p:spPr>
          <a:xfrm>
            <a:off x="8414548" y="1817701"/>
            <a:ext cx="15953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Schleifer</a:t>
            </a:r>
          </a:p>
        </p:txBody>
      </p:sp>
      <p:sp>
        <p:nvSpPr>
          <p:cNvPr id="157" name="Bodenprüfgeräte"/>
          <p:cNvSpPr txBox="1"/>
          <p:nvPr/>
        </p:nvSpPr>
        <p:spPr>
          <a:xfrm>
            <a:off x="8324497" y="3172411"/>
            <a:ext cx="2947099"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Bodenprüfgeräte</a:t>
            </a:r>
          </a:p>
        </p:txBody>
      </p:sp>
      <p:sp>
        <p:nvSpPr>
          <p:cNvPr id="158" name="Putenknochen"/>
          <p:cNvSpPr txBox="1"/>
          <p:nvPr/>
        </p:nvSpPr>
        <p:spPr>
          <a:xfrm>
            <a:off x="1081017" y="1969134"/>
            <a:ext cx="253238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Putenknochen</a:t>
            </a:r>
          </a:p>
        </p:txBody>
      </p:sp>
      <p:sp>
        <p:nvSpPr>
          <p:cNvPr id="159" name="Rinderknochen"/>
          <p:cNvSpPr txBox="1"/>
          <p:nvPr/>
        </p:nvSpPr>
        <p:spPr>
          <a:xfrm>
            <a:off x="997673" y="3286598"/>
            <a:ext cx="2699069"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Rinderknochen</a:t>
            </a:r>
          </a:p>
        </p:txBody>
      </p:sp>
      <p:sp>
        <p:nvSpPr>
          <p:cNvPr id="160" name="Hühnerknochen"/>
          <p:cNvSpPr txBox="1"/>
          <p:nvPr/>
        </p:nvSpPr>
        <p:spPr>
          <a:xfrm>
            <a:off x="916774" y="4604063"/>
            <a:ext cx="2860867"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Hühnerknochen</a:t>
            </a:r>
          </a:p>
        </p:txBody>
      </p:sp>
      <p:sp>
        <p:nvSpPr>
          <p:cNvPr id="161" name="Schweineknochen"/>
          <p:cNvSpPr txBox="1"/>
          <p:nvPr/>
        </p:nvSpPr>
        <p:spPr>
          <a:xfrm>
            <a:off x="954698" y="5921528"/>
            <a:ext cx="314845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a:ln>
                  <a:noFill/>
                </a:ln>
                <a:solidFill>
                  <a:srgbClr val="000000"/>
                </a:solidFill>
                <a:effectLst/>
                <a:uLnTx/>
                <a:uFillTx/>
                <a:latin typeface="Bodoni SvtyTwo ITC TT-Book"/>
                <a:sym typeface="Bodoni SvtyTwo ITC TT-Book"/>
              </a:rPr>
              <a:t>Schweineknochen</a:t>
            </a:r>
          </a:p>
        </p:txBody>
      </p:sp>
      <p:grpSp>
        <p:nvGrpSpPr>
          <p:cNvPr id="164" name="IMG_4559.jpeg"/>
          <p:cNvGrpSpPr/>
          <p:nvPr/>
        </p:nvGrpSpPr>
        <p:grpSpPr>
          <a:xfrm rot="337379">
            <a:off x="19659531" y="5990281"/>
            <a:ext cx="3408012" cy="3484212"/>
            <a:chOff x="0" y="0"/>
            <a:chExt cx="3408010" cy="3484210"/>
          </a:xfrm>
        </p:grpSpPr>
        <p:pic>
          <p:nvPicPr>
            <p:cNvPr id="163" name="IMG_4559.jpeg" descr="IMG_4559.jpeg"/>
            <p:cNvPicPr>
              <a:picLocks noChangeAspect="1"/>
            </p:cNvPicPr>
            <p:nvPr/>
          </p:nvPicPr>
          <p:blipFill>
            <a:blip r:embed="rId2"/>
            <a:stretch>
              <a:fillRect/>
            </a:stretch>
          </p:blipFill>
          <p:spPr>
            <a:xfrm>
              <a:off x="126999" y="88900"/>
              <a:ext cx="3154012" cy="3154011"/>
            </a:xfrm>
            <a:prstGeom prst="rect">
              <a:avLst/>
            </a:prstGeom>
            <a:ln>
              <a:noFill/>
            </a:ln>
            <a:effectLst/>
          </p:spPr>
        </p:pic>
        <p:pic>
          <p:nvPicPr>
            <p:cNvPr id="162" name="IMG_4559.jpeg" descr="IMG_4559.jpeg"/>
            <p:cNvPicPr>
              <a:picLocks/>
            </p:cNvPicPr>
            <p:nvPr/>
          </p:nvPicPr>
          <p:blipFill>
            <a:blip r:embed="rId3"/>
            <a:stretch>
              <a:fillRect/>
            </a:stretch>
          </p:blipFill>
          <p:spPr>
            <a:xfrm>
              <a:off x="0" y="0"/>
              <a:ext cx="3408011" cy="3484211"/>
            </a:xfrm>
            <a:prstGeom prst="rect">
              <a:avLst/>
            </a:prstGeom>
            <a:effectLst/>
          </p:spPr>
        </p:pic>
      </p:grpSp>
      <p:grpSp>
        <p:nvGrpSpPr>
          <p:cNvPr id="167" name="IMG_4560.jpeg"/>
          <p:cNvGrpSpPr/>
          <p:nvPr/>
        </p:nvGrpSpPr>
        <p:grpSpPr>
          <a:xfrm rot="21107276">
            <a:off x="15102294" y="6103400"/>
            <a:ext cx="3180945" cy="3257145"/>
            <a:chOff x="0" y="0"/>
            <a:chExt cx="3180943" cy="3257143"/>
          </a:xfrm>
        </p:grpSpPr>
        <p:pic>
          <p:nvPicPr>
            <p:cNvPr id="166" name="IMG_4560.jpeg" descr="IMG_4560.jpeg"/>
            <p:cNvPicPr>
              <a:picLocks noChangeAspect="1"/>
            </p:cNvPicPr>
            <p:nvPr/>
          </p:nvPicPr>
          <p:blipFill>
            <a:blip r:embed="rId4"/>
            <a:stretch>
              <a:fillRect/>
            </a:stretch>
          </p:blipFill>
          <p:spPr>
            <a:xfrm>
              <a:off x="126999" y="88900"/>
              <a:ext cx="2926945" cy="2926944"/>
            </a:xfrm>
            <a:prstGeom prst="rect">
              <a:avLst/>
            </a:prstGeom>
            <a:ln>
              <a:noFill/>
            </a:ln>
            <a:effectLst/>
          </p:spPr>
        </p:pic>
        <p:pic>
          <p:nvPicPr>
            <p:cNvPr id="165" name="IMG_4560.jpeg" descr="IMG_4560.jpeg"/>
            <p:cNvPicPr>
              <a:picLocks/>
            </p:cNvPicPr>
            <p:nvPr/>
          </p:nvPicPr>
          <p:blipFill>
            <a:blip r:embed="rId5"/>
            <a:stretch>
              <a:fillRect/>
            </a:stretch>
          </p:blipFill>
          <p:spPr>
            <a:xfrm>
              <a:off x="0" y="-1"/>
              <a:ext cx="3180944" cy="3257145"/>
            </a:xfrm>
            <a:prstGeom prst="rect">
              <a:avLst/>
            </a:prstGeom>
            <a:effectLst/>
          </p:spPr>
        </p:pic>
      </p:grpSp>
      <p:grpSp>
        <p:nvGrpSpPr>
          <p:cNvPr id="170" name="IMG_4561.jpeg"/>
          <p:cNvGrpSpPr/>
          <p:nvPr/>
        </p:nvGrpSpPr>
        <p:grpSpPr>
          <a:xfrm rot="485793">
            <a:off x="19355149" y="1028811"/>
            <a:ext cx="3413331" cy="3489531"/>
            <a:chOff x="0" y="0"/>
            <a:chExt cx="3413330" cy="3489530"/>
          </a:xfrm>
        </p:grpSpPr>
        <p:pic>
          <p:nvPicPr>
            <p:cNvPr id="169" name="IMG_4561.jpeg" descr="IMG_4561.jpeg"/>
            <p:cNvPicPr>
              <a:picLocks noChangeAspect="1"/>
            </p:cNvPicPr>
            <p:nvPr/>
          </p:nvPicPr>
          <p:blipFill>
            <a:blip r:embed="rId6"/>
            <a:stretch>
              <a:fillRect/>
            </a:stretch>
          </p:blipFill>
          <p:spPr>
            <a:xfrm>
              <a:off x="127000" y="88899"/>
              <a:ext cx="3159331" cy="3159332"/>
            </a:xfrm>
            <a:prstGeom prst="rect">
              <a:avLst/>
            </a:prstGeom>
            <a:ln>
              <a:noFill/>
            </a:ln>
            <a:effectLst/>
          </p:spPr>
        </p:pic>
        <p:pic>
          <p:nvPicPr>
            <p:cNvPr id="168" name="IMG_4561.jpeg" descr="IMG_4561.jpeg"/>
            <p:cNvPicPr>
              <a:picLocks/>
            </p:cNvPicPr>
            <p:nvPr/>
          </p:nvPicPr>
          <p:blipFill>
            <a:blip r:embed="rId7"/>
            <a:stretch>
              <a:fillRect/>
            </a:stretch>
          </p:blipFill>
          <p:spPr>
            <a:xfrm>
              <a:off x="-1" y="-1"/>
              <a:ext cx="3413332" cy="3489532"/>
            </a:xfrm>
            <a:prstGeom prst="rect">
              <a:avLst/>
            </a:prstGeom>
            <a:effectLst/>
          </p:spPr>
        </p:pic>
      </p:grpSp>
      <p:grpSp>
        <p:nvGrpSpPr>
          <p:cNvPr id="173" name="IMG_4562.jpeg"/>
          <p:cNvGrpSpPr/>
          <p:nvPr/>
        </p:nvGrpSpPr>
        <p:grpSpPr>
          <a:xfrm rot="21136377">
            <a:off x="14054592" y="1992025"/>
            <a:ext cx="4483115" cy="3146790"/>
            <a:chOff x="0" y="0"/>
            <a:chExt cx="4483113" cy="3146789"/>
          </a:xfrm>
        </p:grpSpPr>
        <p:pic>
          <p:nvPicPr>
            <p:cNvPr id="172" name="IMG_4562.jpeg" descr="IMG_4562.jpeg"/>
            <p:cNvPicPr>
              <a:picLocks noChangeAspect="1"/>
            </p:cNvPicPr>
            <p:nvPr/>
          </p:nvPicPr>
          <p:blipFill>
            <a:blip r:embed="rId8"/>
            <a:stretch>
              <a:fillRect/>
            </a:stretch>
          </p:blipFill>
          <p:spPr>
            <a:xfrm>
              <a:off x="126999" y="88900"/>
              <a:ext cx="4229115" cy="2816590"/>
            </a:xfrm>
            <a:prstGeom prst="rect">
              <a:avLst/>
            </a:prstGeom>
            <a:ln>
              <a:noFill/>
            </a:ln>
            <a:effectLst/>
          </p:spPr>
        </p:pic>
        <p:pic>
          <p:nvPicPr>
            <p:cNvPr id="171" name="IMG_4562.jpeg" descr="IMG_4562.jpeg"/>
            <p:cNvPicPr>
              <a:picLocks/>
            </p:cNvPicPr>
            <p:nvPr/>
          </p:nvPicPr>
          <p:blipFill>
            <a:blip r:embed="rId9"/>
            <a:stretch>
              <a:fillRect/>
            </a:stretch>
          </p:blipFill>
          <p:spPr>
            <a:xfrm>
              <a:off x="0" y="0"/>
              <a:ext cx="4483114" cy="3146790"/>
            </a:xfrm>
            <a:prstGeom prst="rect">
              <a:avLst/>
            </a:prstGeom>
            <a:effectLst/>
          </p:spPr>
        </p:pic>
      </p:grpSp>
      <p:grpSp>
        <p:nvGrpSpPr>
          <p:cNvPr id="176" name="IMG_4565.jpeg"/>
          <p:cNvGrpSpPr/>
          <p:nvPr/>
        </p:nvGrpSpPr>
        <p:grpSpPr>
          <a:xfrm rot="441658">
            <a:off x="17296814" y="9046679"/>
            <a:ext cx="6040589" cy="4105949"/>
            <a:chOff x="0" y="0"/>
            <a:chExt cx="6040587" cy="4105947"/>
          </a:xfrm>
        </p:grpSpPr>
        <p:pic>
          <p:nvPicPr>
            <p:cNvPr id="175" name="IMG_4565.jpeg" descr="IMG_4565.jpeg"/>
            <p:cNvPicPr>
              <a:picLocks noChangeAspect="1"/>
            </p:cNvPicPr>
            <p:nvPr/>
          </p:nvPicPr>
          <p:blipFill>
            <a:blip r:embed="rId10"/>
            <a:stretch>
              <a:fillRect/>
            </a:stretch>
          </p:blipFill>
          <p:spPr>
            <a:xfrm>
              <a:off x="127000" y="88900"/>
              <a:ext cx="5786588" cy="3775748"/>
            </a:xfrm>
            <a:prstGeom prst="rect">
              <a:avLst/>
            </a:prstGeom>
            <a:ln>
              <a:noFill/>
            </a:ln>
            <a:effectLst/>
          </p:spPr>
        </p:pic>
        <p:pic>
          <p:nvPicPr>
            <p:cNvPr id="174" name="IMG_4565.jpeg" descr="IMG_4565.jpeg"/>
            <p:cNvPicPr>
              <a:picLocks/>
            </p:cNvPicPr>
            <p:nvPr/>
          </p:nvPicPr>
          <p:blipFill>
            <a:blip r:embed="rId11"/>
            <a:stretch>
              <a:fillRect/>
            </a:stretch>
          </p:blipFill>
          <p:spPr>
            <a:xfrm>
              <a:off x="0" y="0"/>
              <a:ext cx="6040588" cy="4105948"/>
            </a:xfrm>
            <a:prstGeom prst="rect">
              <a:avLst/>
            </a:prstGeom>
            <a:effectLst/>
          </p:spPr>
        </p:pic>
      </p:grpSp>
      <p:grpSp>
        <p:nvGrpSpPr>
          <p:cNvPr id="179" name="IMG_4563.jpeg"/>
          <p:cNvGrpSpPr/>
          <p:nvPr/>
        </p:nvGrpSpPr>
        <p:grpSpPr>
          <a:xfrm rot="21312479">
            <a:off x="10347443" y="9106076"/>
            <a:ext cx="5124417" cy="3978311"/>
            <a:chOff x="0" y="0"/>
            <a:chExt cx="5124415" cy="3978310"/>
          </a:xfrm>
        </p:grpSpPr>
        <p:pic>
          <p:nvPicPr>
            <p:cNvPr id="178" name="IMG_4563.jpeg" descr="IMG_4563.jpeg"/>
            <p:cNvPicPr>
              <a:picLocks noChangeAspect="1"/>
            </p:cNvPicPr>
            <p:nvPr/>
          </p:nvPicPr>
          <p:blipFill>
            <a:blip r:embed="rId12"/>
            <a:stretch>
              <a:fillRect/>
            </a:stretch>
          </p:blipFill>
          <p:spPr>
            <a:xfrm>
              <a:off x="126999" y="88899"/>
              <a:ext cx="4870417" cy="3648112"/>
            </a:xfrm>
            <a:prstGeom prst="rect">
              <a:avLst/>
            </a:prstGeom>
            <a:ln>
              <a:noFill/>
            </a:ln>
            <a:effectLst/>
          </p:spPr>
        </p:pic>
        <p:pic>
          <p:nvPicPr>
            <p:cNvPr id="177" name="IMG_4563.jpeg" descr="IMG_4563.jpeg"/>
            <p:cNvPicPr>
              <a:picLocks/>
            </p:cNvPicPr>
            <p:nvPr/>
          </p:nvPicPr>
          <p:blipFill>
            <a:blip r:embed="rId13"/>
            <a:stretch>
              <a:fillRect/>
            </a:stretch>
          </p:blipFill>
          <p:spPr>
            <a:xfrm>
              <a:off x="0" y="0"/>
              <a:ext cx="5124416" cy="3978311"/>
            </a:xfrm>
            <a:prstGeom prst="rect">
              <a:avLst/>
            </a:prstGeom>
            <a:effectLst/>
          </p:spPr>
        </p:pic>
      </p:grpSp>
      <p:sp>
        <p:nvSpPr>
          <p:cNvPr id="180" name="Hane"/>
          <p:cNvSpPr/>
          <p:nvPr/>
        </p:nvSpPr>
        <p:spPr>
          <a:xfrm>
            <a:off x="71202" y="8030748"/>
            <a:ext cx="5875987" cy="5734450"/>
          </a:xfrm>
          <a:custGeom>
            <a:avLst/>
            <a:gdLst/>
            <a:ahLst/>
            <a:cxnLst>
              <a:cxn ang="0">
                <a:pos x="wd2" y="hd2"/>
              </a:cxn>
              <a:cxn ang="5400000">
                <a:pos x="wd2" y="hd2"/>
              </a:cxn>
              <a:cxn ang="10800000">
                <a:pos x="wd2" y="hd2"/>
              </a:cxn>
              <a:cxn ang="16200000">
                <a:pos x="wd2" y="hd2"/>
              </a:cxn>
            </a:cxnLst>
            <a:rect l="0" t="0" r="r" b="b"/>
            <a:pathLst>
              <a:path w="20832" h="21352" extrusionOk="0">
                <a:moveTo>
                  <a:pt x="17824" y="2"/>
                </a:moveTo>
                <a:cubicBezTo>
                  <a:pt x="17786" y="8"/>
                  <a:pt x="17751" y="40"/>
                  <a:pt x="17748" y="91"/>
                </a:cubicBezTo>
                <a:lnTo>
                  <a:pt x="17694" y="875"/>
                </a:lnTo>
                <a:cubicBezTo>
                  <a:pt x="17691" y="928"/>
                  <a:pt x="17627" y="951"/>
                  <a:pt x="17595" y="909"/>
                </a:cubicBezTo>
                <a:cubicBezTo>
                  <a:pt x="17490" y="772"/>
                  <a:pt x="17318" y="530"/>
                  <a:pt x="17211" y="309"/>
                </a:cubicBezTo>
                <a:cubicBezTo>
                  <a:pt x="17169" y="224"/>
                  <a:pt x="17050" y="247"/>
                  <a:pt x="17038" y="342"/>
                </a:cubicBezTo>
                <a:cubicBezTo>
                  <a:pt x="16950" y="1057"/>
                  <a:pt x="17455" y="1072"/>
                  <a:pt x="16335" y="862"/>
                </a:cubicBezTo>
                <a:cubicBezTo>
                  <a:pt x="16221" y="844"/>
                  <a:pt x="16161" y="998"/>
                  <a:pt x="16254" y="1070"/>
                </a:cubicBezTo>
                <a:lnTo>
                  <a:pt x="16363" y="1156"/>
                </a:lnTo>
                <a:cubicBezTo>
                  <a:pt x="16430" y="1208"/>
                  <a:pt x="16419" y="1317"/>
                  <a:pt x="16343" y="1354"/>
                </a:cubicBezTo>
                <a:lnTo>
                  <a:pt x="16164" y="1441"/>
                </a:lnTo>
                <a:cubicBezTo>
                  <a:pt x="16091" y="1477"/>
                  <a:pt x="16057" y="1568"/>
                  <a:pt x="16089" y="1646"/>
                </a:cubicBezTo>
                <a:cubicBezTo>
                  <a:pt x="16317" y="2114"/>
                  <a:pt x="16337" y="2201"/>
                  <a:pt x="16488" y="2272"/>
                </a:cubicBezTo>
                <a:cubicBezTo>
                  <a:pt x="16633" y="2339"/>
                  <a:pt x="16872" y="2393"/>
                  <a:pt x="17162" y="2248"/>
                </a:cubicBezTo>
                <a:cubicBezTo>
                  <a:pt x="17643" y="2006"/>
                  <a:pt x="17907" y="2297"/>
                  <a:pt x="17907" y="2297"/>
                </a:cubicBezTo>
                <a:cubicBezTo>
                  <a:pt x="17907" y="2297"/>
                  <a:pt x="15592" y="2536"/>
                  <a:pt x="15054" y="6401"/>
                </a:cubicBezTo>
                <a:cubicBezTo>
                  <a:pt x="15054" y="6402"/>
                  <a:pt x="13146" y="10413"/>
                  <a:pt x="9189" y="7743"/>
                </a:cubicBezTo>
                <a:cubicBezTo>
                  <a:pt x="8789" y="4871"/>
                  <a:pt x="6559" y="3670"/>
                  <a:pt x="4615" y="3670"/>
                </a:cubicBezTo>
                <a:cubicBezTo>
                  <a:pt x="2616" y="3670"/>
                  <a:pt x="-666" y="5555"/>
                  <a:pt x="119" y="10133"/>
                </a:cubicBezTo>
                <a:cubicBezTo>
                  <a:pt x="716" y="7113"/>
                  <a:pt x="1665" y="6379"/>
                  <a:pt x="1665" y="6379"/>
                </a:cubicBezTo>
                <a:cubicBezTo>
                  <a:pt x="1665" y="6379"/>
                  <a:pt x="-74" y="9615"/>
                  <a:pt x="1896" y="11842"/>
                </a:cubicBezTo>
                <a:cubicBezTo>
                  <a:pt x="1594" y="10475"/>
                  <a:pt x="1392" y="8915"/>
                  <a:pt x="2439" y="7331"/>
                </a:cubicBezTo>
                <a:cubicBezTo>
                  <a:pt x="1947" y="9380"/>
                  <a:pt x="2155" y="10689"/>
                  <a:pt x="2643" y="11617"/>
                </a:cubicBezTo>
                <a:cubicBezTo>
                  <a:pt x="2591" y="9749"/>
                  <a:pt x="3501" y="8777"/>
                  <a:pt x="3501" y="8777"/>
                </a:cubicBezTo>
                <a:cubicBezTo>
                  <a:pt x="3501" y="8777"/>
                  <a:pt x="2521" y="12272"/>
                  <a:pt x="4101" y="14259"/>
                </a:cubicBezTo>
                <a:cubicBezTo>
                  <a:pt x="3702" y="11652"/>
                  <a:pt x="4791" y="9858"/>
                  <a:pt x="4791" y="9858"/>
                </a:cubicBezTo>
                <a:cubicBezTo>
                  <a:pt x="4362" y="12775"/>
                  <a:pt x="5175" y="14117"/>
                  <a:pt x="5175" y="14117"/>
                </a:cubicBezTo>
                <a:cubicBezTo>
                  <a:pt x="5175" y="14117"/>
                  <a:pt x="5313" y="12776"/>
                  <a:pt x="5732" y="12068"/>
                </a:cubicBezTo>
                <a:cubicBezTo>
                  <a:pt x="5716" y="12412"/>
                  <a:pt x="5752" y="12738"/>
                  <a:pt x="5823" y="13042"/>
                </a:cubicBezTo>
                <a:cubicBezTo>
                  <a:pt x="6102" y="14238"/>
                  <a:pt x="6948" y="15200"/>
                  <a:pt x="8048" y="15627"/>
                </a:cubicBezTo>
                <a:cubicBezTo>
                  <a:pt x="8613" y="15846"/>
                  <a:pt x="9335" y="16124"/>
                  <a:pt x="9962" y="16360"/>
                </a:cubicBezTo>
                <a:cubicBezTo>
                  <a:pt x="9942" y="17904"/>
                  <a:pt x="10990" y="18444"/>
                  <a:pt x="10990" y="18444"/>
                </a:cubicBezTo>
                <a:lnTo>
                  <a:pt x="11202" y="18264"/>
                </a:lnTo>
                <a:lnTo>
                  <a:pt x="11451" y="20105"/>
                </a:lnTo>
                <a:cubicBezTo>
                  <a:pt x="11417" y="20540"/>
                  <a:pt x="10892" y="20686"/>
                  <a:pt x="10564" y="20686"/>
                </a:cubicBezTo>
                <a:cubicBezTo>
                  <a:pt x="10236" y="20686"/>
                  <a:pt x="9985" y="21285"/>
                  <a:pt x="9985" y="21285"/>
                </a:cubicBezTo>
                <a:cubicBezTo>
                  <a:pt x="9985" y="21285"/>
                  <a:pt x="10193" y="21205"/>
                  <a:pt x="10354" y="21158"/>
                </a:cubicBezTo>
                <a:cubicBezTo>
                  <a:pt x="10354" y="21158"/>
                  <a:pt x="10584" y="21595"/>
                  <a:pt x="11226" y="21151"/>
                </a:cubicBezTo>
                <a:cubicBezTo>
                  <a:pt x="11365" y="21056"/>
                  <a:pt x="11485" y="20993"/>
                  <a:pt x="11567" y="20955"/>
                </a:cubicBezTo>
                <a:lnTo>
                  <a:pt x="11567" y="20967"/>
                </a:lnTo>
                <a:cubicBezTo>
                  <a:pt x="11567" y="20967"/>
                  <a:pt x="11844" y="21174"/>
                  <a:pt x="12273" y="21291"/>
                </a:cubicBezTo>
                <a:cubicBezTo>
                  <a:pt x="12467" y="21344"/>
                  <a:pt x="13383" y="21447"/>
                  <a:pt x="13607" y="21150"/>
                </a:cubicBezTo>
                <a:lnTo>
                  <a:pt x="14119" y="21285"/>
                </a:lnTo>
                <a:cubicBezTo>
                  <a:pt x="14189" y="20815"/>
                  <a:pt x="13943" y="20603"/>
                  <a:pt x="13549" y="20633"/>
                </a:cubicBezTo>
                <a:cubicBezTo>
                  <a:pt x="13109" y="20668"/>
                  <a:pt x="12441" y="20530"/>
                  <a:pt x="12227" y="20107"/>
                </a:cubicBezTo>
                <a:cubicBezTo>
                  <a:pt x="12227" y="20107"/>
                  <a:pt x="12064" y="19160"/>
                  <a:pt x="11908" y="18251"/>
                </a:cubicBezTo>
                <a:cubicBezTo>
                  <a:pt x="12027" y="18323"/>
                  <a:pt x="12145" y="18370"/>
                  <a:pt x="12234" y="18372"/>
                </a:cubicBezTo>
                <a:cubicBezTo>
                  <a:pt x="12241" y="17923"/>
                  <a:pt x="12394" y="17550"/>
                  <a:pt x="12506" y="17334"/>
                </a:cubicBezTo>
                <a:cubicBezTo>
                  <a:pt x="12516" y="17345"/>
                  <a:pt x="12527" y="17355"/>
                  <a:pt x="12538" y="17365"/>
                </a:cubicBezTo>
                <a:cubicBezTo>
                  <a:pt x="13301" y="18699"/>
                  <a:pt x="14446" y="18710"/>
                  <a:pt x="14446" y="18710"/>
                </a:cubicBezTo>
                <a:lnTo>
                  <a:pt x="14485" y="18411"/>
                </a:lnTo>
                <a:lnTo>
                  <a:pt x="15896" y="20273"/>
                </a:lnTo>
                <a:cubicBezTo>
                  <a:pt x="16012" y="20708"/>
                  <a:pt x="15587" y="20686"/>
                  <a:pt x="15245" y="20686"/>
                </a:cubicBezTo>
                <a:cubicBezTo>
                  <a:pt x="14902" y="20686"/>
                  <a:pt x="14849" y="21285"/>
                  <a:pt x="14849" y="21285"/>
                </a:cubicBezTo>
                <a:cubicBezTo>
                  <a:pt x="14849" y="21285"/>
                  <a:pt x="15039" y="21205"/>
                  <a:pt x="15191" y="21158"/>
                </a:cubicBezTo>
                <a:cubicBezTo>
                  <a:pt x="15191" y="21158"/>
                  <a:pt x="15583" y="21595"/>
                  <a:pt x="16099" y="21151"/>
                </a:cubicBezTo>
                <a:cubicBezTo>
                  <a:pt x="16209" y="21057"/>
                  <a:pt x="16311" y="20995"/>
                  <a:pt x="16382" y="20956"/>
                </a:cubicBezTo>
                <a:lnTo>
                  <a:pt x="16391" y="20967"/>
                </a:lnTo>
                <a:cubicBezTo>
                  <a:pt x="16391" y="20967"/>
                  <a:pt x="16753" y="21174"/>
                  <a:pt x="17242" y="21291"/>
                </a:cubicBezTo>
                <a:cubicBezTo>
                  <a:pt x="17462" y="21344"/>
                  <a:pt x="18454" y="21447"/>
                  <a:pt x="18584" y="21150"/>
                </a:cubicBezTo>
                <a:lnTo>
                  <a:pt x="19165" y="21285"/>
                </a:lnTo>
                <a:cubicBezTo>
                  <a:pt x="19076" y="20815"/>
                  <a:pt x="18746" y="20603"/>
                  <a:pt x="18345" y="20633"/>
                </a:cubicBezTo>
                <a:cubicBezTo>
                  <a:pt x="17898" y="20668"/>
                  <a:pt x="17152" y="20530"/>
                  <a:pt x="16781" y="20107"/>
                </a:cubicBezTo>
                <a:cubicBezTo>
                  <a:pt x="16781" y="20107"/>
                  <a:pt x="15928" y="19035"/>
                  <a:pt x="15165" y="18088"/>
                </a:cubicBezTo>
                <a:cubicBezTo>
                  <a:pt x="15334" y="18089"/>
                  <a:pt x="15437" y="18085"/>
                  <a:pt x="15437" y="18085"/>
                </a:cubicBezTo>
                <a:cubicBezTo>
                  <a:pt x="15437" y="18085"/>
                  <a:pt x="14762" y="16541"/>
                  <a:pt x="17255" y="14893"/>
                </a:cubicBezTo>
                <a:cubicBezTo>
                  <a:pt x="19748" y="13246"/>
                  <a:pt x="19696" y="10573"/>
                  <a:pt x="19504" y="8815"/>
                </a:cubicBezTo>
                <a:cubicBezTo>
                  <a:pt x="19312" y="7057"/>
                  <a:pt x="19463" y="6188"/>
                  <a:pt x="19463" y="6188"/>
                </a:cubicBezTo>
                <a:cubicBezTo>
                  <a:pt x="19917" y="6708"/>
                  <a:pt x="20310" y="6301"/>
                  <a:pt x="20308" y="5890"/>
                </a:cubicBezTo>
                <a:cubicBezTo>
                  <a:pt x="20306" y="5488"/>
                  <a:pt x="20027" y="5202"/>
                  <a:pt x="19818" y="4767"/>
                </a:cubicBezTo>
                <a:cubicBezTo>
                  <a:pt x="19597" y="4383"/>
                  <a:pt x="19847" y="4024"/>
                  <a:pt x="20192" y="4135"/>
                </a:cubicBezTo>
                <a:cubicBezTo>
                  <a:pt x="20510" y="4225"/>
                  <a:pt x="20573" y="4055"/>
                  <a:pt x="20573" y="4055"/>
                </a:cubicBezTo>
                <a:cubicBezTo>
                  <a:pt x="20573" y="4055"/>
                  <a:pt x="20696" y="4090"/>
                  <a:pt x="20775" y="4258"/>
                </a:cubicBezTo>
                <a:cubicBezTo>
                  <a:pt x="20934" y="4063"/>
                  <a:pt x="20758" y="3486"/>
                  <a:pt x="20254" y="3299"/>
                </a:cubicBezTo>
                <a:cubicBezTo>
                  <a:pt x="20734" y="2764"/>
                  <a:pt x="20366" y="2124"/>
                  <a:pt x="20205" y="2000"/>
                </a:cubicBezTo>
                <a:cubicBezTo>
                  <a:pt x="20256" y="1902"/>
                  <a:pt x="20291" y="1718"/>
                  <a:pt x="20297" y="1545"/>
                </a:cubicBezTo>
                <a:cubicBezTo>
                  <a:pt x="20300" y="1448"/>
                  <a:pt x="20180" y="1407"/>
                  <a:pt x="20127" y="1487"/>
                </a:cubicBezTo>
                <a:cubicBezTo>
                  <a:pt x="20098" y="1531"/>
                  <a:pt x="20066" y="1575"/>
                  <a:pt x="20031" y="1615"/>
                </a:cubicBezTo>
                <a:cubicBezTo>
                  <a:pt x="19993" y="1660"/>
                  <a:pt x="19923" y="1621"/>
                  <a:pt x="19935" y="1562"/>
                </a:cubicBezTo>
                <a:cubicBezTo>
                  <a:pt x="19972" y="1387"/>
                  <a:pt x="19980" y="1232"/>
                  <a:pt x="19974" y="1106"/>
                </a:cubicBezTo>
                <a:cubicBezTo>
                  <a:pt x="19970" y="1008"/>
                  <a:pt x="19844" y="980"/>
                  <a:pt x="19800" y="1067"/>
                </a:cubicBezTo>
                <a:cubicBezTo>
                  <a:pt x="19739" y="1186"/>
                  <a:pt x="19659" y="1317"/>
                  <a:pt x="19566" y="1407"/>
                </a:cubicBezTo>
                <a:cubicBezTo>
                  <a:pt x="19529" y="1442"/>
                  <a:pt x="19471" y="1415"/>
                  <a:pt x="19473" y="1362"/>
                </a:cubicBezTo>
                <a:cubicBezTo>
                  <a:pt x="19480" y="1158"/>
                  <a:pt x="19454" y="941"/>
                  <a:pt x="19423" y="761"/>
                </a:cubicBezTo>
                <a:cubicBezTo>
                  <a:pt x="19405" y="661"/>
                  <a:pt x="19275" y="652"/>
                  <a:pt x="19245" y="749"/>
                </a:cubicBezTo>
                <a:cubicBezTo>
                  <a:pt x="19199" y="898"/>
                  <a:pt x="19137" y="1044"/>
                  <a:pt x="19060" y="1167"/>
                </a:cubicBezTo>
                <a:cubicBezTo>
                  <a:pt x="19031" y="1213"/>
                  <a:pt x="18966" y="1199"/>
                  <a:pt x="18959" y="1145"/>
                </a:cubicBezTo>
                <a:cubicBezTo>
                  <a:pt x="18919" y="849"/>
                  <a:pt x="18851" y="487"/>
                  <a:pt x="18798" y="226"/>
                </a:cubicBezTo>
                <a:cubicBezTo>
                  <a:pt x="18778" y="129"/>
                  <a:pt x="18649" y="121"/>
                  <a:pt x="18620" y="215"/>
                </a:cubicBezTo>
                <a:lnTo>
                  <a:pt x="18391" y="956"/>
                </a:lnTo>
                <a:cubicBezTo>
                  <a:pt x="18375" y="1007"/>
                  <a:pt x="18307" y="1009"/>
                  <a:pt x="18287" y="959"/>
                </a:cubicBezTo>
                <a:lnTo>
                  <a:pt x="17925" y="60"/>
                </a:lnTo>
                <a:cubicBezTo>
                  <a:pt x="17906" y="13"/>
                  <a:pt x="17863" y="-5"/>
                  <a:pt x="17824" y="2"/>
                </a:cubicBezTo>
                <a:close/>
              </a:path>
            </a:pathLst>
          </a:custGeom>
          <a:solidFill>
            <a:srgbClr val="000000">
              <a:alpha val="30365"/>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cSld>
  <p:clrMapOvr>
    <a:masterClrMapping/>
  </p:clrMapOvr>
  <mc:AlternateContent xmlns:mc="http://schemas.openxmlformats.org/markup-compatibility/2006" xmlns:p14="http://schemas.microsoft.com/office/powerpoint/2010/main">
    <mc:Choice Requires="p14">
      <p:transition spd="slow" p14:dur="2000">
        <p14:prism dir="r"/>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Wie man Knochenmehl macht."/>
          <p:cNvSpPr txBox="1"/>
          <p:nvPr/>
        </p:nvSpPr>
        <p:spPr>
          <a:xfrm>
            <a:off x="334465" y="414392"/>
            <a:ext cx="7463156" cy="1641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5000" b="0"/>
            </a:pPr>
            <a:r>
              <a:rPr kumimoji="0" sz="5000" b="0" i="0" u="none" strike="noStrike" kern="0" cap="none" spc="0" normalizeH="0" baseline="0" noProof="0">
                <a:ln>
                  <a:noFill/>
                </a:ln>
                <a:solidFill>
                  <a:srgbClr val="000000"/>
                </a:solidFill>
                <a:effectLst/>
                <a:uLnTx/>
                <a:uFillTx/>
                <a:latin typeface="Bodoni SvtyTwo ITC TT-Book"/>
                <a:ea typeface="Bodoni SvtyTwo ITC TT-Book"/>
                <a:cs typeface="Bodoni SvtyTwo ITC TT-Book"/>
                <a:sym typeface="Bodoni SvtyTwo ITC TT-Book"/>
              </a:rPr>
              <a:t>Wie man Knochenmehl macht</a:t>
            </a:r>
            <a:r>
              <a:rPr kumimoji="0" sz="50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a:t>
            </a:r>
          </a:p>
        </p:txBody>
      </p:sp>
      <p:sp>
        <p:nvSpPr>
          <p:cNvPr id="183" name="Schritt 1"/>
          <p:cNvSpPr txBox="1"/>
          <p:nvPr/>
        </p:nvSpPr>
        <p:spPr>
          <a:xfrm>
            <a:off x="629967" y="1956641"/>
            <a:ext cx="2805431"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6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6500" b="0" i="0" u="none" strike="noStrike" kern="0" cap="none" spc="0" normalizeH="0" baseline="0" noProof="0">
                <a:ln>
                  <a:noFill/>
                </a:ln>
                <a:solidFill>
                  <a:srgbClr val="000000"/>
                </a:solidFill>
                <a:effectLst/>
                <a:uLnTx/>
                <a:uFillTx/>
                <a:latin typeface="Bodoni SvtyTwo ITC TT-Book"/>
                <a:sym typeface="Bodoni SvtyTwo ITC TT-Book"/>
              </a:rPr>
              <a:t>Schritt 1</a:t>
            </a:r>
          </a:p>
        </p:txBody>
      </p:sp>
      <p:sp>
        <p:nvSpPr>
          <p:cNvPr id="184" name="Sie müssen die Knochen reinigen, die Sie gesammelt haben, alles Fleisch und Fett muss weg sein"/>
          <p:cNvSpPr txBox="1"/>
          <p:nvPr/>
        </p:nvSpPr>
        <p:spPr>
          <a:xfrm>
            <a:off x="589966" y="4007370"/>
            <a:ext cx="5708125" cy="254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40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a:ln>
                  <a:noFill/>
                </a:ln>
                <a:solidFill>
                  <a:srgbClr val="000000"/>
                </a:solidFill>
                <a:effectLst/>
                <a:uLnTx/>
                <a:uFillTx/>
                <a:latin typeface="Bodoni SvtyTwo ITC TT-Book"/>
                <a:sym typeface="Bodoni SvtyTwo ITC TT-Book"/>
              </a:rPr>
              <a:t>Sie müssen die Knochen reinigen, die Sie gesammelt haben, alles Fleisch und Fett muss weg sein</a:t>
            </a:r>
          </a:p>
        </p:txBody>
      </p:sp>
      <p:sp>
        <p:nvSpPr>
          <p:cNvPr id="185" name="Schritt 2"/>
          <p:cNvSpPr txBox="1"/>
          <p:nvPr/>
        </p:nvSpPr>
        <p:spPr>
          <a:xfrm>
            <a:off x="10789284" y="1835111"/>
            <a:ext cx="2805431" cy="208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6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6500" b="0" i="0" u="none" strike="noStrike" kern="0" cap="none" spc="0" normalizeH="0" baseline="0" noProof="0">
                <a:ln>
                  <a:noFill/>
                </a:ln>
                <a:solidFill>
                  <a:srgbClr val="000000"/>
                </a:solidFill>
                <a:effectLst/>
                <a:uLnTx/>
                <a:uFillTx/>
                <a:latin typeface="Bodoni SvtyTwo ITC TT-Book"/>
                <a:sym typeface="Bodoni SvtyTwo ITC TT-Book"/>
              </a:rPr>
              <a:t>Schritt 2</a:t>
            </a:r>
          </a:p>
        </p:txBody>
      </p:sp>
      <p:sp>
        <p:nvSpPr>
          <p:cNvPr id="186" name="Wenn sie sauber sind, müssen Sie sie bei 200 bis 230 Grad Celsius backen. Sie müssen sie backen, bis sie trocken und zerbrechlich sind."/>
          <p:cNvSpPr txBox="1"/>
          <p:nvPr/>
        </p:nvSpPr>
        <p:spPr>
          <a:xfrm>
            <a:off x="10579589" y="2824260"/>
            <a:ext cx="5834967" cy="314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40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a:ln>
                  <a:noFill/>
                </a:ln>
                <a:solidFill>
                  <a:srgbClr val="000000"/>
                </a:solidFill>
                <a:effectLst/>
                <a:uLnTx/>
                <a:uFillTx/>
                <a:latin typeface="Bodoni SvtyTwo ITC TT-Book"/>
                <a:sym typeface="Bodoni SvtyTwo ITC TT-Book"/>
              </a:rPr>
              <a:t>Wenn sie sauber sind, müssen Sie sie bei 200 bis 230 Grad Celsius backen. Sie müssen sie backen, bis sie trocken und zerbrechlich sind.</a:t>
            </a:r>
          </a:p>
        </p:txBody>
      </p:sp>
      <p:grpSp>
        <p:nvGrpSpPr>
          <p:cNvPr id="189" name="IMG_4566.jpeg"/>
          <p:cNvGrpSpPr/>
          <p:nvPr/>
        </p:nvGrpSpPr>
        <p:grpSpPr>
          <a:xfrm>
            <a:off x="159602" y="7416999"/>
            <a:ext cx="7812883" cy="5371031"/>
            <a:chOff x="0" y="0"/>
            <a:chExt cx="7812882" cy="5371029"/>
          </a:xfrm>
        </p:grpSpPr>
        <p:pic>
          <p:nvPicPr>
            <p:cNvPr id="188" name="IMG_4566.jpeg" descr="IMG_4566.jpeg"/>
            <p:cNvPicPr>
              <a:picLocks noChangeAspect="1"/>
            </p:cNvPicPr>
            <p:nvPr/>
          </p:nvPicPr>
          <p:blipFill>
            <a:blip r:embed="rId2"/>
            <a:stretch>
              <a:fillRect/>
            </a:stretch>
          </p:blipFill>
          <p:spPr>
            <a:xfrm>
              <a:off x="127000" y="88900"/>
              <a:ext cx="7558883" cy="5040830"/>
            </a:xfrm>
            <a:prstGeom prst="rect">
              <a:avLst/>
            </a:prstGeom>
            <a:ln>
              <a:noFill/>
            </a:ln>
            <a:effectLst/>
          </p:spPr>
        </p:pic>
        <p:pic>
          <p:nvPicPr>
            <p:cNvPr id="187" name="IMG_4566.jpeg" descr="IMG_4566.jpeg"/>
            <p:cNvPicPr>
              <a:picLocks/>
            </p:cNvPicPr>
            <p:nvPr/>
          </p:nvPicPr>
          <p:blipFill>
            <a:blip r:embed="rId3"/>
            <a:stretch>
              <a:fillRect/>
            </a:stretch>
          </p:blipFill>
          <p:spPr>
            <a:xfrm>
              <a:off x="0" y="0"/>
              <a:ext cx="7812883" cy="5371030"/>
            </a:xfrm>
            <a:prstGeom prst="rect">
              <a:avLst/>
            </a:prstGeom>
            <a:effectLst/>
          </p:spPr>
        </p:pic>
      </p:grpSp>
      <p:grpSp>
        <p:nvGrpSpPr>
          <p:cNvPr id="192" name="IMG_4558.jpeg"/>
          <p:cNvGrpSpPr/>
          <p:nvPr/>
        </p:nvGrpSpPr>
        <p:grpSpPr>
          <a:xfrm>
            <a:off x="9779501" y="7350633"/>
            <a:ext cx="8011919" cy="5503763"/>
            <a:chOff x="0" y="0"/>
            <a:chExt cx="8011917" cy="5503761"/>
          </a:xfrm>
        </p:grpSpPr>
        <p:pic>
          <p:nvPicPr>
            <p:cNvPr id="191" name="IMG_4558.jpeg" descr="IMG_4558.jpeg"/>
            <p:cNvPicPr>
              <a:picLocks noChangeAspect="1"/>
            </p:cNvPicPr>
            <p:nvPr/>
          </p:nvPicPr>
          <p:blipFill>
            <a:blip r:embed="rId4"/>
            <a:stretch>
              <a:fillRect/>
            </a:stretch>
          </p:blipFill>
          <p:spPr>
            <a:xfrm>
              <a:off x="127000" y="88900"/>
              <a:ext cx="7757918" cy="5173562"/>
            </a:xfrm>
            <a:prstGeom prst="rect">
              <a:avLst/>
            </a:prstGeom>
            <a:ln>
              <a:noFill/>
            </a:ln>
            <a:effectLst/>
          </p:spPr>
        </p:pic>
        <p:pic>
          <p:nvPicPr>
            <p:cNvPr id="190" name="IMG_4558.jpeg" descr="IMG_4558.jpeg"/>
            <p:cNvPicPr>
              <a:picLocks/>
            </p:cNvPicPr>
            <p:nvPr/>
          </p:nvPicPr>
          <p:blipFill>
            <a:blip r:embed="rId5"/>
            <a:stretch>
              <a:fillRect/>
            </a:stretch>
          </p:blipFill>
          <p:spPr>
            <a:xfrm>
              <a:off x="0" y="0"/>
              <a:ext cx="8011918" cy="5503762"/>
            </a:xfrm>
            <a:prstGeom prst="rect">
              <a:avLst/>
            </a:prstGeom>
            <a:effectLst/>
          </p:spPr>
        </p:pic>
      </p:grpSp>
      <p:sp>
        <p:nvSpPr>
          <p:cNvPr id="193" name="Træ"/>
          <p:cNvSpPr/>
          <p:nvPr/>
        </p:nvSpPr>
        <p:spPr>
          <a:xfrm>
            <a:off x="17673454" y="-1483291"/>
            <a:ext cx="12074339" cy="15173306"/>
          </a:xfrm>
          <a:custGeom>
            <a:avLst/>
            <a:gdLst/>
            <a:ahLst/>
            <a:cxnLst>
              <a:cxn ang="0">
                <a:pos x="wd2" y="hd2"/>
              </a:cxn>
              <a:cxn ang="5400000">
                <a:pos x="wd2" y="hd2"/>
              </a:cxn>
              <a:cxn ang="10800000">
                <a:pos x="wd2" y="hd2"/>
              </a:cxn>
              <a:cxn ang="16200000">
                <a:pos x="wd2" y="hd2"/>
              </a:cxn>
            </a:cxnLst>
            <a:rect l="0" t="0" r="r" b="b"/>
            <a:pathLst>
              <a:path w="21531" h="21599" extrusionOk="0">
                <a:moveTo>
                  <a:pt x="8459" y="0"/>
                </a:moveTo>
                <a:cubicBezTo>
                  <a:pt x="8430" y="17"/>
                  <a:pt x="8385" y="18"/>
                  <a:pt x="8353" y="33"/>
                </a:cubicBezTo>
                <a:cubicBezTo>
                  <a:pt x="8261" y="78"/>
                  <a:pt x="8167" y="149"/>
                  <a:pt x="8141" y="246"/>
                </a:cubicBezTo>
                <a:cubicBezTo>
                  <a:pt x="8125" y="312"/>
                  <a:pt x="8192" y="361"/>
                  <a:pt x="8214" y="402"/>
                </a:cubicBezTo>
                <a:cubicBezTo>
                  <a:pt x="8257" y="487"/>
                  <a:pt x="8232" y="654"/>
                  <a:pt x="8165" y="695"/>
                </a:cubicBezTo>
                <a:cubicBezTo>
                  <a:pt x="7901" y="855"/>
                  <a:pt x="7751" y="471"/>
                  <a:pt x="7483" y="603"/>
                </a:cubicBezTo>
                <a:cubicBezTo>
                  <a:pt x="7292" y="697"/>
                  <a:pt x="7290" y="946"/>
                  <a:pt x="7099" y="1039"/>
                </a:cubicBezTo>
                <a:cubicBezTo>
                  <a:pt x="6900" y="1137"/>
                  <a:pt x="6622" y="966"/>
                  <a:pt x="6475" y="1136"/>
                </a:cubicBezTo>
                <a:cubicBezTo>
                  <a:pt x="6388" y="1235"/>
                  <a:pt x="6463" y="1349"/>
                  <a:pt x="6426" y="1481"/>
                </a:cubicBezTo>
                <a:cubicBezTo>
                  <a:pt x="6398" y="1579"/>
                  <a:pt x="6346" y="1657"/>
                  <a:pt x="6237" y="1689"/>
                </a:cubicBezTo>
                <a:cubicBezTo>
                  <a:pt x="6076" y="1737"/>
                  <a:pt x="5956" y="1644"/>
                  <a:pt x="5848" y="1611"/>
                </a:cubicBezTo>
                <a:cubicBezTo>
                  <a:pt x="5762" y="1585"/>
                  <a:pt x="5646" y="1565"/>
                  <a:pt x="5539" y="1565"/>
                </a:cubicBezTo>
                <a:cubicBezTo>
                  <a:pt x="5464" y="1624"/>
                  <a:pt x="5379" y="1692"/>
                  <a:pt x="5261" y="1714"/>
                </a:cubicBezTo>
                <a:cubicBezTo>
                  <a:pt x="5120" y="1741"/>
                  <a:pt x="4959" y="1677"/>
                  <a:pt x="4863" y="1734"/>
                </a:cubicBezTo>
                <a:cubicBezTo>
                  <a:pt x="4686" y="1785"/>
                  <a:pt x="4799" y="2053"/>
                  <a:pt x="4700" y="2162"/>
                </a:cubicBezTo>
                <a:cubicBezTo>
                  <a:pt x="4661" y="2206"/>
                  <a:pt x="4580" y="2233"/>
                  <a:pt x="4505" y="2247"/>
                </a:cubicBezTo>
                <a:cubicBezTo>
                  <a:pt x="4434" y="2260"/>
                  <a:pt x="4370" y="2236"/>
                  <a:pt x="4327" y="2267"/>
                </a:cubicBezTo>
                <a:cubicBezTo>
                  <a:pt x="4227" y="2294"/>
                  <a:pt x="4275" y="2389"/>
                  <a:pt x="4238" y="2468"/>
                </a:cubicBezTo>
                <a:cubicBezTo>
                  <a:pt x="4191" y="2569"/>
                  <a:pt x="4058" y="2610"/>
                  <a:pt x="3992" y="2695"/>
                </a:cubicBezTo>
                <a:cubicBezTo>
                  <a:pt x="3972" y="2722"/>
                  <a:pt x="3959" y="2770"/>
                  <a:pt x="3986" y="2798"/>
                </a:cubicBezTo>
                <a:cubicBezTo>
                  <a:pt x="4059" y="2958"/>
                  <a:pt x="4397" y="2807"/>
                  <a:pt x="4547" y="2889"/>
                </a:cubicBezTo>
                <a:cubicBezTo>
                  <a:pt x="4665" y="2953"/>
                  <a:pt x="4571" y="3066"/>
                  <a:pt x="4571" y="3175"/>
                </a:cubicBezTo>
                <a:cubicBezTo>
                  <a:pt x="4590" y="3194"/>
                  <a:pt x="4609" y="3215"/>
                  <a:pt x="4628" y="3234"/>
                </a:cubicBezTo>
                <a:cubicBezTo>
                  <a:pt x="4735" y="3298"/>
                  <a:pt x="4862" y="3330"/>
                  <a:pt x="4848" y="3474"/>
                </a:cubicBezTo>
                <a:cubicBezTo>
                  <a:pt x="4803" y="3508"/>
                  <a:pt x="4772" y="3538"/>
                  <a:pt x="4700" y="3552"/>
                </a:cubicBezTo>
                <a:cubicBezTo>
                  <a:pt x="4588" y="3574"/>
                  <a:pt x="4456" y="3531"/>
                  <a:pt x="4376" y="3513"/>
                </a:cubicBezTo>
                <a:cubicBezTo>
                  <a:pt x="4149" y="3464"/>
                  <a:pt x="3817" y="3477"/>
                  <a:pt x="3709" y="3598"/>
                </a:cubicBezTo>
                <a:cubicBezTo>
                  <a:pt x="3589" y="3731"/>
                  <a:pt x="3770" y="3895"/>
                  <a:pt x="3806" y="4012"/>
                </a:cubicBezTo>
                <a:cubicBezTo>
                  <a:pt x="3803" y="4083"/>
                  <a:pt x="3800" y="4155"/>
                  <a:pt x="3798" y="4227"/>
                </a:cubicBezTo>
                <a:cubicBezTo>
                  <a:pt x="3798" y="4294"/>
                  <a:pt x="3826" y="4376"/>
                  <a:pt x="3783" y="4421"/>
                </a:cubicBezTo>
                <a:cubicBezTo>
                  <a:pt x="3753" y="4488"/>
                  <a:pt x="3639" y="4476"/>
                  <a:pt x="3571" y="4512"/>
                </a:cubicBezTo>
                <a:cubicBezTo>
                  <a:pt x="3490" y="4555"/>
                  <a:pt x="3456" y="4628"/>
                  <a:pt x="3342" y="4649"/>
                </a:cubicBezTo>
                <a:cubicBezTo>
                  <a:pt x="3224" y="4671"/>
                  <a:pt x="3170" y="4580"/>
                  <a:pt x="3130" y="4533"/>
                </a:cubicBezTo>
                <a:cubicBezTo>
                  <a:pt x="3063" y="4453"/>
                  <a:pt x="2866" y="4232"/>
                  <a:pt x="2667" y="4272"/>
                </a:cubicBezTo>
                <a:cubicBezTo>
                  <a:pt x="2585" y="4288"/>
                  <a:pt x="2495" y="4332"/>
                  <a:pt x="2463" y="4389"/>
                </a:cubicBezTo>
                <a:cubicBezTo>
                  <a:pt x="2436" y="4437"/>
                  <a:pt x="2457" y="4490"/>
                  <a:pt x="2440" y="4551"/>
                </a:cubicBezTo>
                <a:cubicBezTo>
                  <a:pt x="2417" y="4634"/>
                  <a:pt x="2376" y="4717"/>
                  <a:pt x="2302" y="4759"/>
                </a:cubicBezTo>
                <a:cubicBezTo>
                  <a:pt x="2247" y="4791"/>
                  <a:pt x="2129" y="4814"/>
                  <a:pt x="2033" y="4791"/>
                </a:cubicBezTo>
                <a:cubicBezTo>
                  <a:pt x="1997" y="4783"/>
                  <a:pt x="1939" y="4759"/>
                  <a:pt x="1879" y="4773"/>
                </a:cubicBezTo>
                <a:cubicBezTo>
                  <a:pt x="1806" y="4789"/>
                  <a:pt x="1753" y="4846"/>
                  <a:pt x="1692" y="4876"/>
                </a:cubicBezTo>
                <a:cubicBezTo>
                  <a:pt x="1601" y="4920"/>
                  <a:pt x="1481" y="4931"/>
                  <a:pt x="1398" y="4981"/>
                </a:cubicBezTo>
                <a:cubicBezTo>
                  <a:pt x="1375" y="4994"/>
                  <a:pt x="1368" y="5021"/>
                  <a:pt x="1349" y="5038"/>
                </a:cubicBezTo>
                <a:cubicBezTo>
                  <a:pt x="1349" y="5065"/>
                  <a:pt x="1351" y="5077"/>
                  <a:pt x="1366" y="5091"/>
                </a:cubicBezTo>
                <a:cubicBezTo>
                  <a:pt x="1388" y="5137"/>
                  <a:pt x="1444" y="5134"/>
                  <a:pt x="1497" y="5155"/>
                </a:cubicBezTo>
                <a:cubicBezTo>
                  <a:pt x="1568" y="5183"/>
                  <a:pt x="1616" y="5214"/>
                  <a:pt x="1644" y="5278"/>
                </a:cubicBezTo>
                <a:cubicBezTo>
                  <a:pt x="1655" y="5305"/>
                  <a:pt x="1666" y="5336"/>
                  <a:pt x="1644" y="5363"/>
                </a:cubicBezTo>
                <a:cubicBezTo>
                  <a:pt x="1612" y="5489"/>
                  <a:pt x="1370" y="5457"/>
                  <a:pt x="1317" y="5571"/>
                </a:cubicBezTo>
                <a:cubicBezTo>
                  <a:pt x="1240" y="5737"/>
                  <a:pt x="1504" y="5899"/>
                  <a:pt x="1635" y="5927"/>
                </a:cubicBezTo>
                <a:cubicBezTo>
                  <a:pt x="1749" y="5952"/>
                  <a:pt x="1826" y="5888"/>
                  <a:pt x="1896" y="5870"/>
                </a:cubicBezTo>
                <a:cubicBezTo>
                  <a:pt x="1942" y="5858"/>
                  <a:pt x="1987" y="5868"/>
                  <a:pt x="2033" y="5870"/>
                </a:cubicBezTo>
                <a:cubicBezTo>
                  <a:pt x="2058" y="5885"/>
                  <a:pt x="2083" y="5900"/>
                  <a:pt x="2107" y="5916"/>
                </a:cubicBezTo>
                <a:cubicBezTo>
                  <a:pt x="2185" y="6007"/>
                  <a:pt x="2091" y="6112"/>
                  <a:pt x="2065" y="6195"/>
                </a:cubicBezTo>
                <a:cubicBezTo>
                  <a:pt x="2036" y="6289"/>
                  <a:pt x="2113" y="6333"/>
                  <a:pt x="2131" y="6389"/>
                </a:cubicBezTo>
                <a:cubicBezTo>
                  <a:pt x="2148" y="6444"/>
                  <a:pt x="2094" y="6496"/>
                  <a:pt x="2082" y="6538"/>
                </a:cubicBezTo>
                <a:cubicBezTo>
                  <a:pt x="2071" y="6575"/>
                  <a:pt x="2092" y="6617"/>
                  <a:pt x="2099" y="6643"/>
                </a:cubicBezTo>
                <a:cubicBezTo>
                  <a:pt x="2126" y="6739"/>
                  <a:pt x="2057" y="6824"/>
                  <a:pt x="1993" y="6851"/>
                </a:cubicBezTo>
                <a:cubicBezTo>
                  <a:pt x="1752" y="6952"/>
                  <a:pt x="1622" y="6709"/>
                  <a:pt x="1383" y="6753"/>
                </a:cubicBezTo>
                <a:cubicBezTo>
                  <a:pt x="1248" y="6777"/>
                  <a:pt x="1071" y="6855"/>
                  <a:pt x="1146" y="7018"/>
                </a:cubicBezTo>
                <a:cubicBezTo>
                  <a:pt x="1189" y="7111"/>
                  <a:pt x="1404" y="7301"/>
                  <a:pt x="1601" y="7265"/>
                </a:cubicBezTo>
                <a:cubicBezTo>
                  <a:pt x="1701" y="7246"/>
                  <a:pt x="1839" y="7157"/>
                  <a:pt x="1959" y="7219"/>
                </a:cubicBezTo>
                <a:cubicBezTo>
                  <a:pt x="2115" y="7300"/>
                  <a:pt x="2032" y="7519"/>
                  <a:pt x="2205" y="7578"/>
                </a:cubicBezTo>
                <a:cubicBezTo>
                  <a:pt x="2424" y="7651"/>
                  <a:pt x="2911" y="7641"/>
                  <a:pt x="2895" y="7868"/>
                </a:cubicBezTo>
                <a:cubicBezTo>
                  <a:pt x="2847" y="7904"/>
                  <a:pt x="2819" y="7933"/>
                  <a:pt x="2741" y="7948"/>
                </a:cubicBezTo>
                <a:cubicBezTo>
                  <a:pt x="2601" y="7974"/>
                  <a:pt x="2449" y="7912"/>
                  <a:pt x="2334" y="7953"/>
                </a:cubicBezTo>
                <a:cubicBezTo>
                  <a:pt x="2209" y="7997"/>
                  <a:pt x="2215" y="8167"/>
                  <a:pt x="2016" y="8207"/>
                </a:cubicBezTo>
                <a:cubicBezTo>
                  <a:pt x="1873" y="8235"/>
                  <a:pt x="1783" y="8132"/>
                  <a:pt x="1707" y="8097"/>
                </a:cubicBezTo>
                <a:cubicBezTo>
                  <a:pt x="1603" y="8048"/>
                  <a:pt x="1436" y="8101"/>
                  <a:pt x="1366" y="8142"/>
                </a:cubicBezTo>
                <a:cubicBezTo>
                  <a:pt x="1342" y="8156"/>
                  <a:pt x="1330" y="8183"/>
                  <a:pt x="1309" y="8200"/>
                </a:cubicBezTo>
                <a:cubicBezTo>
                  <a:pt x="1309" y="8219"/>
                  <a:pt x="1309" y="8239"/>
                  <a:pt x="1309" y="8259"/>
                </a:cubicBezTo>
                <a:cubicBezTo>
                  <a:pt x="1336" y="8280"/>
                  <a:pt x="1353" y="8312"/>
                  <a:pt x="1383" y="8330"/>
                </a:cubicBezTo>
                <a:cubicBezTo>
                  <a:pt x="1433" y="8359"/>
                  <a:pt x="1598" y="8433"/>
                  <a:pt x="1521" y="8513"/>
                </a:cubicBezTo>
                <a:cubicBezTo>
                  <a:pt x="1467" y="8639"/>
                  <a:pt x="1114" y="8542"/>
                  <a:pt x="1048" y="8693"/>
                </a:cubicBezTo>
                <a:cubicBezTo>
                  <a:pt x="995" y="8755"/>
                  <a:pt x="1063" y="8845"/>
                  <a:pt x="1097" y="8881"/>
                </a:cubicBezTo>
                <a:cubicBezTo>
                  <a:pt x="1138" y="8924"/>
                  <a:pt x="1275" y="8996"/>
                  <a:pt x="1334" y="9032"/>
                </a:cubicBezTo>
                <a:cubicBezTo>
                  <a:pt x="1438" y="9094"/>
                  <a:pt x="1502" y="9186"/>
                  <a:pt x="1586" y="9265"/>
                </a:cubicBezTo>
                <a:cubicBezTo>
                  <a:pt x="1587" y="9412"/>
                  <a:pt x="1433" y="9383"/>
                  <a:pt x="1326" y="9441"/>
                </a:cubicBezTo>
                <a:cubicBezTo>
                  <a:pt x="1238" y="9489"/>
                  <a:pt x="1190" y="9573"/>
                  <a:pt x="1082" y="9610"/>
                </a:cubicBezTo>
                <a:cubicBezTo>
                  <a:pt x="989" y="9642"/>
                  <a:pt x="848" y="9610"/>
                  <a:pt x="756" y="9642"/>
                </a:cubicBezTo>
                <a:cubicBezTo>
                  <a:pt x="728" y="9732"/>
                  <a:pt x="793" y="9772"/>
                  <a:pt x="813" y="9855"/>
                </a:cubicBezTo>
                <a:cubicBezTo>
                  <a:pt x="837" y="9954"/>
                  <a:pt x="717" y="10040"/>
                  <a:pt x="782" y="10141"/>
                </a:cubicBezTo>
                <a:cubicBezTo>
                  <a:pt x="836" y="10226"/>
                  <a:pt x="962" y="10210"/>
                  <a:pt x="1091" y="10239"/>
                </a:cubicBezTo>
                <a:cubicBezTo>
                  <a:pt x="1164" y="10260"/>
                  <a:pt x="1236" y="10281"/>
                  <a:pt x="1309" y="10303"/>
                </a:cubicBezTo>
                <a:cubicBezTo>
                  <a:pt x="1361" y="10313"/>
                  <a:pt x="1458" y="10305"/>
                  <a:pt x="1497" y="10298"/>
                </a:cubicBezTo>
                <a:cubicBezTo>
                  <a:pt x="1563" y="10294"/>
                  <a:pt x="1627" y="10289"/>
                  <a:pt x="1692" y="10284"/>
                </a:cubicBezTo>
                <a:cubicBezTo>
                  <a:pt x="1773" y="10268"/>
                  <a:pt x="1865" y="10243"/>
                  <a:pt x="1944" y="10225"/>
                </a:cubicBezTo>
                <a:cubicBezTo>
                  <a:pt x="2121" y="10186"/>
                  <a:pt x="2333" y="10172"/>
                  <a:pt x="2408" y="10291"/>
                </a:cubicBezTo>
                <a:cubicBezTo>
                  <a:pt x="2419" y="10308"/>
                  <a:pt x="2437" y="10354"/>
                  <a:pt x="2423" y="10388"/>
                </a:cubicBezTo>
                <a:cubicBezTo>
                  <a:pt x="2393" y="10463"/>
                  <a:pt x="2281" y="10510"/>
                  <a:pt x="2196" y="10545"/>
                </a:cubicBezTo>
                <a:cubicBezTo>
                  <a:pt x="2041" y="10610"/>
                  <a:pt x="1692" y="10709"/>
                  <a:pt x="1601" y="10810"/>
                </a:cubicBezTo>
                <a:cubicBezTo>
                  <a:pt x="1487" y="10937"/>
                  <a:pt x="1624" y="11126"/>
                  <a:pt x="1383" y="11174"/>
                </a:cubicBezTo>
                <a:cubicBezTo>
                  <a:pt x="1127" y="11225"/>
                  <a:pt x="1060" y="10918"/>
                  <a:pt x="782" y="10986"/>
                </a:cubicBezTo>
                <a:cubicBezTo>
                  <a:pt x="747" y="10994"/>
                  <a:pt x="704" y="11015"/>
                  <a:pt x="676" y="11032"/>
                </a:cubicBezTo>
                <a:cubicBezTo>
                  <a:pt x="608" y="11072"/>
                  <a:pt x="552" y="11164"/>
                  <a:pt x="530" y="11238"/>
                </a:cubicBezTo>
                <a:cubicBezTo>
                  <a:pt x="498" y="11344"/>
                  <a:pt x="549" y="11426"/>
                  <a:pt x="487" y="11505"/>
                </a:cubicBezTo>
                <a:cubicBezTo>
                  <a:pt x="446" y="11557"/>
                  <a:pt x="365" y="11603"/>
                  <a:pt x="284" y="11622"/>
                </a:cubicBezTo>
                <a:cubicBezTo>
                  <a:pt x="199" y="11642"/>
                  <a:pt x="112" y="11633"/>
                  <a:pt x="57" y="11674"/>
                </a:cubicBezTo>
                <a:cubicBezTo>
                  <a:pt x="24" y="11700"/>
                  <a:pt x="-26" y="11764"/>
                  <a:pt x="17" y="11810"/>
                </a:cubicBezTo>
                <a:cubicBezTo>
                  <a:pt x="47" y="11877"/>
                  <a:pt x="152" y="11887"/>
                  <a:pt x="235" y="11914"/>
                </a:cubicBezTo>
                <a:cubicBezTo>
                  <a:pt x="347" y="11951"/>
                  <a:pt x="499" y="11999"/>
                  <a:pt x="553" y="12083"/>
                </a:cubicBezTo>
                <a:cubicBezTo>
                  <a:pt x="646" y="12230"/>
                  <a:pt x="405" y="12289"/>
                  <a:pt x="455" y="12440"/>
                </a:cubicBezTo>
                <a:cubicBezTo>
                  <a:pt x="493" y="12551"/>
                  <a:pt x="631" y="12594"/>
                  <a:pt x="684" y="12694"/>
                </a:cubicBezTo>
                <a:cubicBezTo>
                  <a:pt x="718" y="12759"/>
                  <a:pt x="716" y="12836"/>
                  <a:pt x="782" y="12875"/>
                </a:cubicBezTo>
                <a:cubicBezTo>
                  <a:pt x="881" y="12933"/>
                  <a:pt x="1183" y="12885"/>
                  <a:pt x="1317" y="12861"/>
                </a:cubicBezTo>
                <a:cubicBezTo>
                  <a:pt x="1458" y="12837"/>
                  <a:pt x="1621" y="12875"/>
                  <a:pt x="1650" y="12946"/>
                </a:cubicBezTo>
                <a:cubicBezTo>
                  <a:pt x="1669" y="12967"/>
                  <a:pt x="1661" y="12982"/>
                  <a:pt x="1658" y="13012"/>
                </a:cubicBezTo>
                <a:cubicBezTo>
                  <a:pt x="1638" y="13029"/>
                  <a:pt x="1626" y="13056"/>
                  <a:pt x="1601" y="13069"/>
                </a:cubicBezTo>
                <a:cubicBezTo>
                  <a:pt x="1485" y="13132"/>
                  <a:pt x="1300" y="13128"/>
                  <a:pt x="1171" y="13181"/>
                </a:cubicBezTo>
                <a:cubicBezTo>
                  <a:pt x="1068" y="13223"/>
                  <a:pt x="984" y="13292"/>
                  <a:pt x="871" y="13330"/>
                </a:cubicBezTo>
                <a:cubicBezTo>
                  <a:pt x="732" y="13375"/>
                  <a:pt x="478" y="13423"/>
                  <a:pt x="544" y="13602"/>
                </a:cubicBezTo>
                <a:cubicBezTo>
                  <a:pt x="586" y="13713"/>
                  <a:pt x="766" y="13736"/>
                  <a:pt x="805" y="13849"/>
                </a:cubicBezTo>
                <a:cubicBezTo>
                  <a:pt x="841" y="13952"/>
                  <a:pt x="704" y="14022"/>
                  <a:pt x="782" y="14116"/>
                </a:cubicBezTo>
                <a:cubicBezTo>
                  <a:pt x="893" y="14249"/>
                  <a:pt x="1304" y="14157"/>
                  <a:pt x="1375" y="14322"/>
                </a:cubicBezTo>
                <a:cubicBezTo>
                  <a:pt x="1451" y="14403"/>
                  <a:pt x="1338" y="14495"/>
                  <a:pt x="1286" y="14537"/>
                </a:cubicBezTo>
                <a:cubicBezTo>
                  <a:pt x="1158" y="14637"/>
                  <a:pt x="867" y="14805"/>
                  <a:pt x="985" y="15030"/>
                </a:cubicBezTo>
                <a:cubicBezTo>
                  <a:pt x="1034" y="15123"/>
                  <a:pt x="1204" y="15206"/>
                  <a:pt x="1383" y="15147"/>
                </a:cubicBezTo>
                <a:cubicBezTo>
                  <a:pt x="1445" y="15127"/>
                  <a:pt x="1492" y="15082"/>
                  <a:pt x="1546" y="15056"/>
                </a:cubicBezTo>
                <a:cubicBezTo>
                  <a:pt x="1601" y="15029"/>
                  <a:pt x="1664" y="15018"/>
                  <a:pt x="1701" y="14978"/>
                </a:cubicBezTo>
                <a:cubicBezTo>
                  <a:pt x="1740" y="14936"/>
                  <a:pt x="1766" y="14882"/>
                  <a:pt x="1822" y="14855"/>
                </a:cubicBezTo>
                <a:cubicBezTo>
                  <a:pt x="1866" y="14832"/>
                  <a:pt x="1919" y="14840"/>
                  <a:pt x="1976" y="14843"/>
                </a:cubicBezTo>
                <a:cubicBezTo>
                  <a:pt x="2012" y="14870"/>
                  <a:pt x="2061" y="14888"/>
                  <a:pt x="2082" y="14927"/>
                </a:cubicBezTo>
                <a:cubicBezTo>
                  <a:pt x="2126" y="15008"/>
                  <a:pt x="2106" y="15080"/>
                  <a:pt x="2205" y="15115"/>
                </a:cubicBezTo>
                <a:cubicBezTo>
                  <a:pt x="2262" y="15128"/>
                  <a:pt x="2317" y="15141"/>
                  <a:pt x="2374" y="15154"/>
                </a:cubicBezTo>
                <a:cubicBezTo>
                  <a:pt x="2528" y="15182"/>
                  <a:pt x="2685" y="15064"/>
                  <a:pt x="2766" y="15211"/>
                </a:cubicBezTo>
                <a:cubicBezTo>
                  <a:pt x="2805" y="15281"/>
                  <a:pt x="2763" y="15373"/>
                  <a:pt x="2789" y="15458"/>
                </a:cubicBezTo>
                <a:cubicBezTo>
                  <a:pt x="2827" y="15580"/>
                  <a:pt x="2987" y="15649"/>
                  <a:pt x="2847" y="15796"/>
                </a:cubicBezTo>
                <a:cubicBezTo>
                  <a:pt x="2783" y="15863"/>
                  <a:pt x="2619" y="15863"/>
                  <a:pt x="2569" y="15940"/>
                </a:cubicBezTo>
                <a:cubicBezTo>
                  <a:pt x="2495" y="16055"/>
                  <a:pt x="2618" y="16206"/>
                  <a:pt x="2709" y="16238"/>
                </a:cubicBezTo>
                <a:cubicBezTo>
                  <a:pt x="2909" y="16309"/>
                  <a:pt x="3149" y="16155"/>
                  <a:pt x="3359" y="16226"/>
                </a:cubicBezTo>
                <a:cubicBezTo>
                  <a:pt x="3504" y="16274"/>
                  <a:pt x="3571" y="16386"/>
                  <a:pt x="3774" y="16375"/>
                </a:cubicBezTo>
                <a:cubicBezTo>
                  <a:pt x="3801" y="16353"/>
                  <a:pt x="3841" y="16340"/>
                  <a:pt x="3863" y="16315"/>
                </a:cubicBezTo>
                <a:cubicBezTo>
                  <a:pt x="3898" y="16278"/>
                  <a:pt x="3921" y="16231"/>
                  <a:pt x="3969" y="16206"/>
                </a:cubicBezTo>
                <a:cubicBezTo>
                  <a:pt x="4036" y="16170"/>
                  <a:pt x="4135" y="16164"/>
                  <a:pt x="4204" y="16134"/>
                </a:cubicBezTo>
                <a:cubicBezTo>
                  <a:pt x="4278" y="16102"/>
                  <a:pt x="4392" y="16051"/>
                  <a:pt x="4490" y="16107"/>
                </a:cubicBezTo>
                <a:cubicBezTo>
                  <a:pt x="4612" y="16178"/>
                  <a:pt x="4587" y="16368"/>
                  <a:pt x="4717" y="16432"/>
                </a:cubicBezTo>
                <a:cubicBezTo>
                  <a:pt x="4898" y="16522"/>
                  <a:pt x="5087" y="16369"/>
                  <a:pt x="5270" y="16413"/>
                </a:cubicBezTo>
                <a:cubicBezTo>
                  <a:pt x="5423" y="16451"/>
                  <a:pt x="5447" y="16597"/>
                  <a:pt x="5613" y="16628"/>
                </a:cubicBezTo>
                <a:cubicBezTo>
                  <a:pt x="5738" y="16652"/>
                  <a:pt x="5900" y="16478"/>
                  <a:pt x="5971" y="16432"/>
                </a:cubicBezTo>
                <a:cubicBezTo>
                  <a:pt x="6009" y="16407"/>
                  <a:pt x="6096" y="16366"/>
                  <a:pt x="6157" y="16400"/>
                </a:cubicBezTo>
                <a:cubicBezTo>
                  <a:pt x="6472" y="16448"/>
                  <a:pt x="6063" y="16968"/>
                  <a:pt x="6392" y="17037"/>
                </a:cubicBezTo>
                <a:cubicBezTo>
                  <a:pt x="6492" y="17059"/>
                  <a:pt x="6591" y="16999"/>
                  <a:pt x="6653" y="16978"/>
                </a:cubicBezTo>
                <a:cubicBezTo>
                  <a:pt x="6726" y="16959"/>
                  <a:pt x="6800" y="16938"/>
                  <a:pt x="6873" y="16919"/>
                </a:cubicBezTo>
                <a:cubicBezTo>
                  <a:pt x="7017" y="16869"/>
                  <a:pt x="7108" y="16785"/>
                  <a:pt x="7191" y="16686"/>
                </a:cubicBezTo>
                <a:cubicBezTo>
                  <a:pt x="7250" y="16615"/>
                  <a:pt x="7379" y="16451"/>
                  <a:pt x="7563" y="16491"/>
                </a:cubicBezTo>
                <a:cubicBezTo>
                  <a:pt x="7741" y="16530"/>
                  <a:pt x="7780" y="16745"/>
                  <a:pt x="7873" y="16855"/>
                </a:cubicBezTo>
                <a:cubicBezTo>
                  <a:pt x="7913" y="16902"/>
                  <a:pt x="7983" y="16971"/>
                  <a:pt x="8108" y="16946"/>
                </a:cubicBezTo>
                <a:cubicBezTo>
                  <a:pt x="8208" y="16926"/>
                  <a:pt x="8261" y="16844"/>
                  <a:pt x="8307" y="16762"/>
                </a:cubicBezTo>
                <a:cubicBezTo>
                  <a:pt x="8811" y="17200"/>
                  <a:pt x="9645" y="17976"/>
                  <a:pt x="9645" y="17976"/>
                </a:cubicBezTo>
                <a:cubicBezTo>
                  <a:pt x="9645" y="17976"/>
                  <a:pt x="9976" y="18231"/>
                  <a:pt x="9976" y="18562"/>
                </a:cubicBezTo>
                <a:cubicBezTo>
                  <a:pt x="9976" y="19024"/>
                  <a:pt x="9976" y="19718"/>
                  <a:pt x="9976" y="19945"/>
                </a:cubicBezTo>
                <a:cubicBezTo>
                  <a:pt x="9976" y="20728"/>
                  <a:pt x="9275" y="21597"/>
                  <a:pt x="9275" y="21597"/>
                </a:cubicBezTo>
                <a:cubicBezTo>
                  <a:pt x="9275" y="21597"/>
                  <a:pt x="12156" y="21599"/>
                  <a:pt x="12312" y="21599"/>
                </a:cubicBezTo>
                <a:cubicBezTo>
                  <a:pt x="12136" y="21598"/>
                  <a:pt x="11551" y="20437"/>
                  <a:pt x="11551" y="19800"/>
                </a:cubicBezTo>
                <a:cubicBezTo>
                  <a:pt x="11551" y="19712"/>
                  <a:pt x="11551" y="19149"/>
                  <a:pt x="11551" y="18439"/>
                </a:cubicBezTo>
                <a:cubicBezTo>
                  <a:pt x="11551" y="18313"/>
                  <a:pt x="12770" y="17328"/>
                  <a:pt x="13727" y="16613"/>
                </a:cubicBezTo>
                <a:cubicBezTo>
                  <a:pt x="13783" y="16676"/>
                  <a:pt x="13849" y="16735"/>
                  <a:pt x="13907" y="16763"/>
                </a:cubicBezTo>
                <a:cubicBezTo>
                  <a:pt x="14005" y="16812"/>
                  <a:pt x="14097" y="16760"/>
                  <a:pt x="14159" y="16725"/>
                </a:cubicBezTo>
                <a:cubicBezTo>
                  <a:pt x="14245" y="16674"/>
                  <a:pt x="14295" y="16594"/>
                  <a:pt x="14387" y="16550"/>
                </a:cubicBezTo>
                <a:cubicBezTo>
                  <a:pt x="14448" y="16522"/>
                  <a:pt x="14510" y="16524"/>
                  <a:pt x="14591" y="16510"/>
                </a:cubicBezTo>
                <a:cubicBezTo>
                  <a:pt x="14611" y="16506"/>
                  <a:pt x="14663" y="16499"/>
                  <a:pt x="14697" y="16505"/>
                </a:cubicBezTo>
                <a:cubicBezTo>
                  <a:pt x="14793" y="16523"/>
                  <a:pt x="14859" y="16557"/>
                  <a:pt x="14883" y="16633"/>
                </a:cubicBezTo>
                <a:cubicBezTo>
                  <a:pt x="14913" y="16728"/>
                  <a:pt x="14829" y="16803"/>
                  <a:pt x="14908" y="16880"/>
                </a:cubicBezTo>
                <a:cubicBezTo>
                  <a:pt x="14952" y="16923"/>
                  <a:pt x="15088" y="16931"/>
                  <a:pt x="15169" y="16907"/>
                </a:cubicBezTo>
                <a:cubicBezTo>
                  <a:pt x="15293" y="16870"/>
                  <a:pt x="15350" y="16788"/>
                  <a:pt x="15444" y="16731"/>
                </a:cubicBezTo>
                <a:cubicBezTo>
                  <a:pt x="15470" y="16716"/>
                  <a:pt x="15502" y="16709"/>
                  <a:pt x="15527" y="16692"/>
                </a:cubicBezTo>
                <a:cubicBezTo>
                  <a:pt x="15645" y="16695"/>
                  <a:pt x="15851" y="16792"/>
                  <a:pt x="15883" y="16862"/>
                </a:cubicBezTo>
                <a:cubicBezTo>
                  <a:pt x="15908" y="16916"/>
                  <a:pt x="15860" y="16974"/>
                  <a:pt x="15883" y="17037"/>
                </a:cubicBezTo>
                <a:cubicBezTo>
                  <a:pt x="15904" y="17100"/>
                  <a:pt x="15992" y="17149"/>
                  <a:pt x="16071" y="17166"/>
                </a:cubicBezTo>
                <a:cubicBezTo>
                  <a:pt x="16166" y="17186"/>
                  <a:pt x="16249" y="17147"/>
                  <a:pt x="16298" y="17127"/>
                </a:cubicBezTo>
                <a:cubicBezTo>
                  <a:pt x="16471" y="17055"/>
                  <a:pt x="16644" y="16922"/>
                  <a:pt x="16713" y="16770"/>
                </a:cubicBezTo>
                <a:cubicBezTo>
                  <a:pt x="16744" y="16702"/>
                  <a:pt x="16713" y="16598"/>
                  <a:pt x="16747" y="16530"/>
                </a:cubicBezTo>
                <a:cubicBezTo>
                  <a:pt x="16797" y="16427"/>
                  <a:pt x="16984" y="16405"/>
                  <a:pt x="17062" y="16322"/>
                </a:cubicBezTo>
                <a:cubicBezTo>
                  <a:pt x="17111" y="16271"/>
                  <a:pt x="17151" y="16189"/>
                  <a:pt x="17234" y="16167"/>
                </a:cubicBezTo>
                <a:cubicBezTo>
                  <a:pt x="17325" y="16117"/>
                  <a:pt x="17412" y="16236"/>
                  <a:pt x="17486" y="16251"/>
                </a:cubicBezTo>
                <a:cubicBezTo>
                  <a:pt x="17591" y="16273"/>
                  <a:pt x="17682" y="16172"/>
                  <a:pt x="17778" y="16231"/>
                </a:cubicBezTo>
                <a:cubicBezTo>
                  <a:pt x="17922" y="16272"/>
                  <a:pt x="17836" y="16455"/>
                  <a:pt x="17967" y="16491"/>
                </a:cubicBezTo>
                <a:cubicBezTo>
                  <a:pt x="18062" y="16544"/>
                  <a:pt x="18188" y="16456"/>
                  <a:pt x="18225" y="16413"/>
                </a:cubicBezTo>
                <a:cubicBezTo>
                  <a:pt x="18369" y="16247"/>
                  <a:pt x="18056" y="15975"/>
                  <a:pt x="18299" y="15856"/>
                </a:cubicBezTo>
                <a:cubicBezTo>
                  <a:pt x="18497" y="15758"/>
                  <a:pt x="18746" y="15898"/>
                  <a:pt x="18975" y="15856"/>
                </a:cubicBezTo>
                <a:cubicBezTo>
                  <a:pt x="19040" y="15843"/>
                  <a:pt x="19096" y="15820"/>
                  <a:pt x="19144" y="15796"/>
                </a:cubicBezTo>
                <a:cubicBezTo>
                  <a:pt x="19197" y="15770"/>
                  <a:pt x="19246" y="15756"/>
                  <a:pt x="19267" y="15705"/>
                </a:cubicBezTo>
                <a:cubicBezTo>
                  <a:pt x="19276" y="15694"/>
                  <a:pt x="19276" y="15674"/>
                  <a:pt x="19276" y="15654"/>
                </a:cubicBezTo>
                <a:cubicBezTo>
                  <a:pt x="19224" y="15611"/>
                  <a:pt x="19177" y="15554"/>
                  <a:pt x="19096" y="15536"/>
                </a:cubicBezTo>
                <a:cubicBezTo>
                  <a:pt x="19001" y="15515"/>
                  <a:pt x="18914" y="15560"/>
                  <a:pt x="18829" y="15536"/>
                </a:cubicBezTo>
                <a:cubicBezTo>
                  <a:pt x="18781" y="15522"/>
                  <a:pt x="18759" y="15487"/>
                  <a:pt x="18723" y="15465"/>
                </a:cubicBezTo>
                <a:cubicBezTo>
                  <a:pt x="18697" y="15298"/>
                  <a:pt x="18775" y="15326"/>
                  <a:pt x="18852" y="15225"/>
                </a:cubicBezTo>
                <a:cubicBezTo>
                  <a:pt x="18884" y="15184"/>
                  <a:pt x="18876" y="15123"/>
                  <a:pt x="18901" y="15076"/>
                </a:cubicBezTo>
                <a:cubicBezTo>
                  <a:pt x="18939" y="15004"/>
                  <a:pt x="19021" y="14960"/>
                  <a:pt x="19047" y="14875"/>
                </a:cubicBezTo>
                <a:cubicBezTo>
                  <a:pt x="19079" y="14769"/>
                  <a:pt x="18936" y="14676"/>
                  <a:pt x="18909" y="14596"/>
                </a:cubicBezTo>
                <a:cubicBezTo>
                  <a:pt x="18878" y="14505"/>
                  <a:pt x="18986" y="14364"/>
                  <a:pt x="19038" y="14336"/>
                </a:cubicBezTo>
                <a:cubicBezTo>
                  <a:pt x="19188" y="14255"/>
                  <a:pt x="19464" y="14397"/>
                  <a:pt x="19648" y="14290"/>
                </a:cubicBezTo>
                <a:cubicBezTo>
                  <a:pt x="19715" y="14251"/>
                  <a:pt x="19748" y="14181"/>
                  <a:pt x="19797" y="14128"/>
                </a:cubicBezTo>
                <a:cubicBezTo>
                  <a:pt x="19848" y="14071"/>
                  <a:pt x="19948" y="14048"/>
                  <a:pt x="20000" y="13992"/>
                </a:cubicBezTo>
                <a:cubicBezTo>
                  <a:pt x="20082" y="13905"/>
                  <a:pt x="20098" y="13852"/>
                  <a:pt x="20284" y="13862"/>
                </a:cubicBezTo>
                <a:cubicBezTo>
                  <a:pt x="20307" y="13881"/>
                  <a:pt x="20345" y="13891"/>
                  <a:pt x="20364" y="13913"/>
                </a:cubicBezTo>
                <a:cubicBezTo>
                  <a:pt x="20405" y="13957"/>
                  <a:pt x="20436" y="14034"/>
                  <a:pt x="20470" y="14082"/>
                </a:cubicBezTo>
                <a:cubicBezTo>
                  <a:pt x="20504" y="14089"/>
                  <a:pt x="20534" y="14111"/>
                  <a:pt x="20584" y="14102"/>
                </a:cubicBezTo>
                <a:cubicBezTo>
                  <a:pt x="20716" y="14079"/>
                  <a:pt x="20958" y="13991"/>
                  <a:pt x="20911" y="13835"/>
                </a:cubicBezTo>
                <a:cubicBezTo>
                  <a:pt x="20883" y="13746"/>
                  <a:pt x="20730" y="13595"/>
                  <a:pt x="20633" y="13563"/>
                </a:cubicBezTo>
                <a:cubicBezTo>
                  <a:pt x="20514" y="13523"/>
                  <a:pt x="20416" y="13551"/>
                  <a:pt x="20356" y="13460"/>
                </a:cubicBezTo>
                <a:cubicBezTo>
                  <a:pt x="20335" y="13428"/>
                  <a:pt x="20327" y="13375"/>
                  <a:pt x="20341" y="13336"/>
                </a:cubicBezTo>
                <a:cubicBezTo>
                  <a:pt x="20376" y="13237"/>
                  <a:pt x="20469" y="13174"/>
                  <a:pt x="20576" y="13135"/>
                </a:cubicBezTo>
                <a:cubicBezTo>
                  <a:pt x="20664" y="13103"/>
                  <a:pt x="20760" y="13095"/>
                  <a:pt x="20796" y="13024"/>
                </a:cubicBezTo>
                <a:cubicBezTo>
                  <a:pt x="20849" y="12922"/>
                  <a:pt x="20717" y="12799"/>
                  <a:pt x="20779" y="12726"/>
                </a:cubicBezTo>
                <a:cubicBezTo>
                  <a:pt x="20805" y="12612"/>
                  <a:pt x="21085" y="12606"/>
                  <a:pt x="21211" y="12564"/>
                </a:cubicBezTo>
                <a:cubicBezTo>
                  <a:pt x="21300" y="12534"/>
                  <a:pt x="21324" y="12488"/>
                  <a:pt x="21381" y="12433"/>
                </a:cubicBezTo>
                <a:cubicBezTo>
                  <a:pt x="21375" y="12253"/>
                  <a:pt x="21127" y="12307"/>
                  <a:pt x="21146" y="12095"/>
                </a:cubicBezTo>
                <a:cubicBezTo>
                  <a:pt x="21181" y="12068"/>
                  <a:pt x="21204" y="12029"/>
                  <a:pt x="21243" y="12006"/>
                </a:cubicBezTo>
                <a:cubicBezTo>
                  <a:pt x="21334" y="11951"/>
                  <a:pt x="21358" y="11930"/>
                  <a:pt x="21430" y="11862"/>
                </a:cubicBezTo>
                <a:cubicBezTo>
                  <a:pt x="21431" y="11683"/>
                  <a:pt x="21194" y="11716"/>
                  <a:pt x="21048" y="11654"/>
                </a:cubicBezTo>
                <a:cubicBezTo>
                  <a:pt x="21015" y="11640"/>
                  <a:pt x="21000" y="11610"/>
                  <a:pt x="20974" y="11590"/>
                </a:cubicBezTo>
                <a:cubicBezTo>
                  <a:pt x="20974" y="11572"/>
                  <a:pt x="20974" y="11555"/>
                  <a:pt x="20974" y="11537"/>
                </a:cubicBezTo>
                <a:cubicBezTo>
                  <a:pt x="21002" y="11514"/>
                  <a:pt x="21021" y="11484"/>
                  <a:pt x="21057" y="11466"/>
                </a:cubicBezTo>
                <a:cubicBezTo>
                  <a:pt x="21168" y="11413"/>
                  <a:pt x="21322" y="11415"/>
                  <a:pt x="21423" y="11356"/>
                </a:cubicBezTo>
                <a:cubicBezTo>
                  <a:pt x="21495" y="11315"/>
                  <a:pt x="21574" y="11174"/>
                  <a:pt x="21504" y="11083"/>
                </a:cubicBezTo>
                <a:cubicBezTo>
                  <a:pt x="21448" y="11009"/>
                  <a:pt x="21318" y="10959"/>
                  <a:pt x="21203" y="10934"/>
                </a:cubicBezTo>
                <a:cubicBezTo>
                  <a:pt x="20983" y="10886"/>
                  <a:pt x="20840" y="11005"/>
                  <a:pt x="20690" y="11044"/>
                </a:cubicBezTo>
                <a:cubicBezTo>
                  <a:pt x="20593" y="11057"/>
                  <a:pt x="20496" y="11070"/>
                  <a:pt x="20398" y="11083"/>
                </a:cubicBezTo>
                <a:cubicBezTo>
                  <a:pt x="20326" y="11101"/>
                  <a:pt x="20194" y="11158"/>
                  <a:pt x="20089" y="11121"/>
                </a:cubicBezTo>
                <a:cubicBezTo>
                  <a:pt x="20051" y="11108"/>
                  <a:pt x="20039" y="11075"/>
                  <a:pt x="20015" y="11050"/>
                </a:cubicBezTo>
                <a:cubicBezTo>
                  <a:pt x="20022" y="10894"/>
                  <a:pt x="20237" y="10890"/>
                  <a:pt x="20332" y="10804"/>
                </a:cubicBezTo>
                <a:cubicBezTo>
                  <a:pt x="20396" y="10746"/>
                  <a:pt x="20378" y="10623"/>
                  <a:pt x="20430" y="10557"/>
                </a:cubicBezTo>
                <a:cubicBezTo>
                  <a:pt x="20491" y="10479"/>
                  <a:pt x="20614" y="10442"/>
                  <a:pt x="20682" y="10369"/>
                </a:cubicBezTo>
                <a:cubicBezTo>
                  <a:pt x="20800" y="10242"/>
                  <a:pt x="20905" y="9931"/>
                  <a:pt x="20756" y="9765"/>
                </a:cubicBezTo>
                <a:cubicBezTo>
                  <a:pt x="20696" y="9699"/>
                  <a:pt x="20530" y="9623"/>
                  <a:pt x="20356" y="9654"/>
                </a:cubicBezTo>
                <a:cubicBezTo>
                  <a:pt x="20278" y="9668"/>
                  <a:pt x="20170" y="9709"/>
                  <a:pt x="20063" y="9688"/>
                </a:cubicBezTo>
                <a:cubicBezTo>
                  <a:pt x="19964" y="9668"/>
                  <a:pt x="19869" y="9604"/>
                  <a:pt x="19820" y="9544"/>
                </a:cubicBezTo>
                <a:cubicBezTo>
                  <a:pt x="19804" y="9524"/>
                  <a:pt x="19805" y="9498"/>
                  <a:pt x="19788" y="9480"/>
                </a:cubicBezTo>
                <a:cubicBezTo>
                  <a:pt x="19802" y="9355"/>
                  <a:pt x="19965" y="9347"/>
                  <a:pt x="20063" y="9290"/>
                </a:cubicBezTo>
                <a:cubicBezTo>
                  <a:pt x="20154" y="9238"/>
                  <a:pt x="20162" y="9145"/>
                  <a:pt x="20210" y="9057"/>
                </a:cubicBezTo>
                <a:cubicBezTo>
                  <a:pt x="20248" y="8987"/>
                  <a:pt x="20323" y="8927"/>
                  <a:pt x="20349" y="8849"/>
                </a:cubicBezTo>
                <a:cubicBezTo>
                  <a:pt x="20367" y="8796"/>
                  <a:pt x="20338" y="8733"/>
                  <a:pt x="20315" y="8707"/>
                </a:cubicBezTo>
                <a:cubicBezTo>
                  <a:pt x="20282" y="8669"/>
                  <a:pt x="20121" y="8573"/>
                  <a:pt x="20023" y="8590"/>
                </a:cubicBezTo>
                <a:cubicBezTo>
                  <a:pt x="19929" y="8607"/>
                  <a:pt x="19800" y="8655"/>
                  <a:pt x="19682" y="8616"/>
                </a:cubicBezTo>
                <a:cubicBezTo>
                  <a:pt x="19551" y="8572"/>
                  <a:pt x="19540" y="8435"/>
                  <a:pt x="19396" y="8408"/>
                </a:cubicBezTo>
                <a:cubicBezTo>
                  <a:pt x="19339" y="8397"/>
                  <a:pt x="19267" y="8425"/>
                  <a:pt x="19227" y="8435"/>
                </a:cubicBezTo>
                <a:cubicBezTo>
                  <a:pt x="19110" y="8463"/>
                  <a:pt x="18998" y="8489"/>
                  <a:pt x="18884" y="8513"/>
                </a:cubicBezTo>
                <a:cubicBezTo>
                  <a:pt x="18798" y="8530"/>
                  <a:pt x="18647" y="8510"/>
                  <a:pt x="18680" y="8421"/>
                </a:cubicBezTo>
                <a:cubicBezTo>
                  <a:pt x="18716" y="8326"/>
                  <a:pt x="18917" y="8321"/>
                  <a:pt x="19015" y="8272"/>
                </a:cubicBezTo>
                <a:cubicBezTo>
                  <a:pt x="19101" y="8230"/>
                  <a:pt x="19177" y="8169"/>
                  <a:pt x="19276" y="8136"/>
                </a:cubicBezTo>
                <a:cubicBezTo>
                  <a:pt x="19349" y="8123"/>
                  <a:pt x="19421" y="8110"/>
                  <a:pt x="19494" y="8097"/>
                </a:cubicBezTo>
                <a:cubicBezTo>
                  <a:pt x="19560" y="8069"/>
                  <a:pt x="19588" y="7998"/>
                  <a:pt x="19648" y="7966"/>
                </a:cubicBezTo>
                <a:cubicBezTo>
                  <a:pt x="19707" y="7935"/>
                  <a:pt x="19811" y="7945"/>
                  <a:pt x="19869" y="7914"/>
                </a:cubicBezTo>
                <a:cubicBezTo>
                  <a:pt x="19919" y="7887"/>
                  <a:pt x="19939" y="7825"/>
                  <a:pt x="19974" y="7786"/>
                </a:cubicBezTo>
                <a:cubicBezTo>
                  <a:pt x="20058" y="7694"/>
                  <a:pt x="20177" y="7675"/>
                  <a:pt x="20178" y="7512"/>
                </a:cubicBezTo>
                <a:cubicBezTo>
                  <a:pt x="20145" y="7485"/>
                  <a:pt x="20127" y="7450"/>
                  <a:pt x="20080" y="7434"/>
                </a:cubicBezTo>
                <a:cubicBezTo>
                  <a:pt x="19906" y="7374"/>
                  <a:pt x="19754" y="7417"/>
                  <a:pt x="19771" y="7214"/>
                </a:cubicBezTo>
                <a:cubicBezTo>
                  <a:pt x="19797" y="7193"/>
                  <a:pt x="19815" y="7158"/>
                  <a:pt x="19845" y="7141"/>
                </a:cubicBezTo>
                <a:cubicBezTo>
                  <a:pt x="19901" y="7111"/>
                  <a:pt x="19996" y="7097"/>
                  <a:pt x="20055" y="7070"/>
                </a:cubicBezTo>
                <a:cubicBezTo>
                  <a:pt x="20096" y="6931"/>
                  <a:pt x="19905" y="6922"/>
                  <a:pt x="19797" y="6862"/>
                </a:cubicBezTo>
                <a:cubicBezTo>
                  <a:pt x="19769" y="6847"/>
                  <a:pt x="19755" y="6817"/>
                  <a:pt x="19731" y="6798"/>
                </a:cubicBezTo>
                <a:cubicBezTo>
                  <a:pt x="19732" y="6640"/>
                  <a:pt x="19875" y="6495"/>
                  <a:pt x="20000" y="6435"/>
                </a:cubicBezTo>
                <a:cubicBezTo>
                  <a:pt x="20065" y="6403"/>
                  <a:pt x="20143" y="6397"/>
                  <a:pt x="20203" y="6364"/>
                </a:cubicBezTo>
                <a:cubicBezTo>
                  <a:pt x="20250" y="6338"/>
                  <a:pt x="20345" y="6239"/>
                  <a:pt x="20284" y="6174"/>
                </a:cubicBezTo>
                <a:cubicBezTo>
                  <a:pt x="20236" y="6070"/>
                  <a:pt x="20002" y="6150"/>
                  <a:pt x="19894" y="6096"/>
                </a:cubicBezTo>
                <a:cubicBezTo>
                  <a:pt x="19759" y="6029"/>
                  <a:pt x="19842" y="5898"/>
                  <a:pt x="19763" y="5804"/>
                </a:cubicBezTo>
                <a:cubicBezTo>
                  <a:pt x="19685" y="5712"/>
                  <a:pt x="19435" y="5747"/>
                  <a:pt x="19348" y="5662"/>
                </a:cubicBezTo>
                <a:cubicBezTo>
                  <a:pt x="19286" y="5601"/>
                  <a:pt x="19328" y="5473"/>
                  <a:pt x="19324" y="5376"/>
                </a:cubicBezTo>
                <a:cubicBezTo>
                  <a:pt x="19322" y="5322"/>
                  <a:pt x="19289" y="5260"/>
                  <a:pt x="19333" y="5221"/>
                </a:cubicBezTo>
                <a:cubicBezTo>
                  <a:pt x="19369" y="5147"/>
                  <a:pt x="19504" y="5176"/>
                  <a:pt x="19608" y="5155"/>
                </a:cubicBezTo>
                <a:cubicBezTo>
                  <a:pt x="19732" y="5129"/>
                  <a:pt x="19829" y="5087"/>
                  <a:pt x="19886" y="5006"/>
                </a:cubicBezTo>
                <a:cubicBezTo>
                  <a:pt x="19908" y="4973"/>
                  <a:pt x="19942" y="4888"/>
                  <a:pt x="19900" y="4844"/>
                </a:cubicBezTo>
                <a:cubicBezTo>
                  <a:pt x="19856" y="4743"/>
                  <a:pt x="19645" y="4794"/>
                  <a:pt x="19600" y="4661"/>
                </a:cubicBezTo>
                <a:cubicBezTo>
                  <a:pt x="19559" y="4540"/>
                  <a:pt x="19793" y="4409"/>
                  <a:pt x="19706" y="4220"/>
                </a:cubicBezTo>
                <a:cubicBezTo>
                  <a:pt x="19669" y="4140"/>
                  <a:pt x="19571" y="4119"/>
                  <a:pt x="19494" y="4071"/>
                </a:cubicBezTo>
                <a:cubicBezTo>
                  <a:pt x="19311" y="4076"/>
                  <a:pt x="19342" y="4233"/>
                  <a:pt x="19178" y="4259"/>
                </a:cubicBezTo>
                <a:cubicBezTo>
                  <a:pt x="19016" y="4284"/>
                  <a:pt x="18946" y="4083"/>
                  <a:pt x="18812" y="4057"/>
                </a:cubicBezTo>
                <a:cubicBezTo>
                  <a:pt x="18693" y="4034"/>
                  <a:pt x="18536" y="4154"/>
                  <a:pt x="18428" y="4078"/>
                </a:cubicBezTo>
                <a:cubicBezTo>
                  <a:pt x="18300" y="4042"/>
                  <a:pt x="18371" y="3914"/>
                  <a:pt x="18331" y="3806"/>
                </a:cubicBezTo>
                <a:cubicBezTo>
                  <a:pt x="18320" y="3777"/>
                  <a:pt x="18291" y="3756"/>
                  <a:pt x="18274" y="3733"/>
                </a:cubicBezTo>
                <a:cubicBezTo>
                  <a:pt x="18073" y="3697"/>
                  <a:pt x="17900" y="3831"/>
                  <a:pt x="17818" y="3934"/>
                </a:cubicBezTo>
                <a:cubicBezTo>
                  <a:pt x="17747" y="4025"/>
                  <a:pt x="17715" y="4124"/>
                  <a:pt x="17543" y="4117"/>
                </a:cubicBezTo>
                <a:cubicBezTo>
                  <a:pt x="17504" y="4086"/>
                  <a:pt x="17455" y="4066"/>
                  <a:pt x="17429" y="4025"/>
                </a:cubicBezTo>
                <a:cubicBezTo>
                  <a:pt x="17175" y="3638"/>
                  <a:pt x="17816" y="3597"/>
                  <a:pt x="17950" y="3363"/>
                </a:cubicBezTo>
                <a:cubicBezTo>
                  <a:pt x="18043" y="3198"/>
                  <a:pt x="17875" y="3120"/>
                  <a:pt x="17844" y="2999"/>
                </a:cubicBezTo>
                <a:cubicBezTo>
                  <a:pt x="17832" y="2953"/>
                  <a:pt x="17869" y="2904"/>
                  <a:pt x="17884" y="2876"/>
                </a:cubicBezTo>
                <a:cubicBezTo>
                  <a:pt x="17926" y="2796"/>
                  <a:pt x="17963" y="2687"/>
                  <a:pt x="17909" y="2603"/>
                </a:cubicBezTo>
                <a:cubicBezTo>
                  <a:pt x="17892" y="2575"/>
                  <a:pt x="17877" y="2547"/>
                  <a:pt x="17844" y="2532"/>
                </a:cubicBezTo>
                <a:cubicBezTo>
                  <a:pt x="17709" y="2474"/>
                  <a:pt x="17609" y="2576"/>
                  <a:pt x="17552" y="2624"/>
                </a:cubicBezTo>
                <a:cubicBezTo>
                  <a:pt x="17512" y="2657"/>
                  <a:pt x="17458" y="2687"/>
                  <a:pt x="17397" y="2701"/>
                </a:cubicBezTo>
                <a:cubicBezTo>
                  <a:pt x="17350" y="2713"/>
                  <a:pt x="17317" y="2708"/>
                  <a:pt x="17283" y="2727"/>
                </a:cubicBezTo>
                <a:cubicBezTo>
                  <a:pt x="17212" y="2767"/>
                  <a:pt x="17207" y="2853"/>
                  <a:pt x="17111" y="2876"/>
                </a:cubicBezTo>
                <a:cubicBezTo>
                  <a:pt x="17078" y="2894"/>
                  <a:pt x="17010" y="2890"/>
                  <a:pt x="16973" y="2876"/>
                </a:cubicBezTo>
                <a:cubicBezTo>
                  <a:pt x="16909" y="2850"/>
                  <a:pt x="16868" y="2791"/>
                  <a:pt x="16795" y="2772"/>
                </a:cubicBezTo>
                <a:cubicBezTo>
                  <a:pt x="16728" y="2770"/>
                  <a:pt x="16660" y="2768"/>
                  <a:pt x="16592" y="2766"/>
                </a:cubicBezTo>
                <a:cubicBezTo>
                  <a:pt x="16545" y="2756"/>
                  <a:pt x="16513" y="2732"/>
                  <a:pt x="16478" y="2713"/>
                </a:cubicBezTo>
                <a:cubicBezTo>
                  <a:pt x="16451" y="2618"/>
                  <a:pt x="16475" y="2530"/>
                  <a:pt x="16526" y="2461"/>
                </a:cubicBezTo>
                <a:cubicBezTo>
                  <a:pt x="16559" y="2418"/>
                  <a:pt x="16625" y="2348"/>
                  <a:pt x="16584" y="2267"/>
                </a:cubicBezTo>
                <a:cubicBezTo>
                  <a:pt x="16547" y="2194"/>
                  <a:pt x="16449" y="2144"/>
                  <a:pt x="16346" y="2123"/>
                </a:cubicBezTo>
                <a:cubicBezTo>
                  <a:pt x="16283" y="2110"/>
                  <a:pt x="16232" y="2121"/>
                  <a:pt x="16185" y="2098"/>
                </a:cubicBezTo>
                <a:cubicBezTo>
                  <a:pt x="16118" y="2065"/>
                  <a:pt x="16116" y="2001"/>
                  <a:pt x="16080" y="1942"/>
                </a:cubicBezTo>
                <a:cubicBezTo>
                  <a:pt x="16012" y="1834"/>
                  <a:pt x="15839" y="1731"/>
                  <a:pt x="15982" y="1584"/>
                </a:cubicBezTo>
                <a:cubicBezTo>
                  <a:pt x="16067" y="1497"/>
                  <a:pt x="16221" y="1541"/>
                  <a:pt x="16315" y="1488"/>
                </a:cubicBezTo>
                <a:cubicBezTo>
                  <a:pt x="16329" y="1479"/>
                  <a:pt x="16334" y="1459"/>
                  <a:pt x="16346" y="1449"/>
                </a:cubicBezTo>
                <a:cubicBezTo>
                  <a:pt x="16345" y="1308"/>
                  <a:pt x="16182" y="1228"/>
                  <a:pt x="16071" y="1170"/>
                </a:cubicBezTo>
                <a:cubicBezTo>
                  <a:pt x="16035" y="1151"/>
                  <a:pt x="15973" y="1108"/>
                  <a:pt x="15900" y="1124"/>
                </a:cubicBezTo>
                <a:cubicBezTo>
                  <a:pt x="15810" y="1143"/>
                  <a:pt x="15768" y="1215"/>
                  <a:pt x="15679" y="1234"/>
                </a:cubicBezTo>
                <a:cubicBezTo>
                  <a:pt x="15543" y="1263"/>
                  <a:pt x="15377" y="1155"/>
                  <a:pt x="15224" y="1156"/>
                </a:cubicBezTo>
                <a:cubicBezTo>
                  <a:pt x="15203" y="1173"/>
                  <a:pt x="15170" y="1182"/>
                  <a:pt x="15152" y="1202"/>
                </a:cubicBezTo>
                <a:cubicBezTo>
                  <a:pt x="15113" y="1245"/>
                  <a:pt x="15093" y="1302"/>
                  <a:pt x="15038" y="1332"/>
                </a:cubicBezTo>
                <a:cubicBezTo>
                  <a:pt x="15005" y="1349"/>
                  <a:pt x="14944" y="1355"/>
                  <a:pt x="14900" y="1344"/>
                </a:cubicBezTo>
                <a:cubicBezTo>
                  <a:pt x="14721" y="1297"/>
                  <a:pt x="14723" y="1134"/>
                  <a:pt x="14786" y="994"/>
                </a:cubicBezTo>
                <a:cubicBezTo>
                  <a:pt x="14798" y="967"/>
                  <a:pt x="14816" y="916"/>
                  <a:pt x="14802" y="877"/>
                </a:cubicBezTo>
                <a:cubicBezTo>
                  <a:pt x="14781" y="815"/>
                  <a:pt x="14716" y="751"/>
                  <a:pt x="14680" y="695"/>
                </a:cubicBezTo>
                <a:cubicBezTo>
                  <a:pt x="14616" y="597"/>
                  <a:pt x="14568" y="511"/>
                  <a:pt x="14445" y="461"/>
                </a:cubicBezTo>
                <a:cubicBezTo>
                  <a:pt x="14405" y="446"/>
                  <a:pt x="14318" y="428"/>
                  <a:pt x="14273" y="454"/>
                </a:cubicBezTo>
                <a:cubicBezTo>
                  <a:pt x="14150" y="490"/>
                  <a:pt x="14245" y="677"/>
                  <a:pt x="14087" y="715"/>
                </a:cubicBezTo>
                <a:cubicBezTo>
                  <a:pt x="14039" y="740"/>
                  <a:pt x="13955" y="721"/>
                  <a:pt x="13915" y="701"/>
                </a:cubicBezTo>
                <a:cubicBezTo>
                  <a:pt x="13864" y="676"/>
                  <a:pt x="13828" y="629"/>
                  <a:pt x="13777" y="603"/>
                </a:cubicBezTo>
                <a:cubicBezTo>
                  <a:pt x="13583" y="506"/>
                  <a:pt x="13180" y="500"/>
                  <a:pt x="13199" y="740"/>
                </a:cubicBezTo>
                <a:cubicBezTo>
                  <a:pt x="13212" y="750"/>
                  <a:pt x="13220" y="770"/>
                  <a:pt x="13233" y="779"/>
                </a:cubicBezTo>
                <a:cubicBezTo>
                  <a:pt x="13274" y="806"/>
                  <a:pt x="13333" y="809"/>
                  <a:pt x="13379" y="831"/>
                </a:cubicBezTo>
                <a:cubicBezTo>
                  <a:pt x="13410" y="847"/>
                  <a:pt x="13429" y="873"/>
                  <a:pt x="13460" y="889"/>
                </a:cubicBezTo>
                <a:cubicBezTo>
                  <a:pt x="13473" y="933"/>
                  <a:pt x="13480" y="958"/>
                  <a:pt x="13477" y="1007"/>
                </a:cubicBezTo>
                <a:cubicBezTo>
                  <a:pt x="13434" y="1043"/>
                  <a:pt x="13412" y="1080"/>
                  <a:pt x="13345" y="1097"/>
                </a:cubicBezTo>
                <a:cubicBezTo>
                  <a:pt x="13281" y="1113"/>
                  <a:pt x="13191" y="1095"/>
                  <a:pt x="13136" y="1117"/>
                </a:cubicBezTo>
                <a:cubicBezTo>
                  <a:pt x="13114" y="1135"/>
                  <a:pt x="13092" y="1152"/>
                  <a:pt x="13070" y="1170"/>
                </a:cubicBezTo>
                <a:cubicBezTo>
                  <a:pt x="13047" y="1183"/>
                  <a:pt x="13018" y="1188"/>
                  <a:pt x="12996" y="1202"/>
                </a:cubicBezTo>
                <a:cubicBezTo>
                  <a:pt x="12787" y="1196"/>
                  <a:pt x="12751" y="1051"/>
                  <a:pt x="12526" y="1065"/>
                </a:cubicBezTo>
                <a:cubicBezTo>
                  <a:pt x="12507" y="1076"/>
                  <a:pt x="12487" y="1086"/>
                  <a:pt x="12468" y="1097"/>
                </a:cubicBezTo>
                <a:cubicBezTo>
                  <a:pt x="12416" y="1158"/>
                  <a:pt x="12434" y="1275"/>
                  <a:pt x="12377" y="1337"/>
                </a:cubicBezTo>
                <a:cubicBezTo>
                  <a:pt x="12349" y="1368"/>
                  <a:pt x="12267" y="1407"/>
                  <a:pt x="12183" y="1389"/>
                </a:cubicBezTo>
                <a:cubicBezTo>
                  <a:pt x="12147" y="1382"/>
                  <a:pt x="12104" y="1351"/>
                  <a:pt x="12045" y="1364"/>
                </a:cubicBezTo>
                <a:cubicBezTo>
                  <a:pt x="11986" y="1377"/>
                  <a:pt x="11955" y="1430"/>
                  <a:pt x="11899" y="1449"/>
                </a:cubicBezTo>
                <a:cubicBezTo>
                  <a:pt x="11796" y="1482"/>
                  <a:pt x="11667" y="1415"/>
                  <a:pt x="11630" y="1371"/>
                </a:cubicBezTo>
                <a:cubicBezTo>
                  <a:pt x="11494" y="1210"/>
                  <a:pt x="11773" y="1107"/>
                  <a:pt x="11736" y="962"/>
                </a:cubicBezTo>
                <a:cubicBezTo>
                  <a:pt x="11722" y="907"/>
                  <a:pt x="11689" y="885"/>
                  <a:pt x="11655" y="850"/>
                </a:cubicBezTo>
                <a:cubicBezTo>
                  <a:pt x="11429" y="841"/>
                  <a:pt x="11409" y="1030"/>
                  <a:pt x="11143" y="1019"/>
                </a:cubicBezTo>
                <a:cubicBezTo>
                  <a:pt x="11101" y="988"/>
                  <a:pt x="11051" y="976"/>
                  <a:pt x="11028" y="928"/>
                </a:cubicBezTo>
                <a:cubicBezTo>
                  <a:pt x="11010" y="890"/>
                  <a:pt x="11038" y="836"/>
                  <a:pt x="11020" y="793"/>
                </a:cubicBezTo>
                <a:cubicBezTo>
                  <a:pt x="11012" y="773"/>
                  <a:pt x="10984" y="757"/>
                  <a:pt x="10971" y="740"/>
                </a:cubicBezTo>
                <a:cubicBezTo>
                  <a:pt x="10582" y="661"/>
                  <a:pt x="10663" y="935"/>
                  <a:pt x="10427" y="1012"/>
                </a:cubicBezTo>
                <a:cubicBezTo>
                  <a:pt x="10354" y="1036"/>
                  <a:pt x="10272" y="1017"/>
                  <a:pt x="10183" y="1033"/>
                </a:cubicBezTo>
                <a:cubicBezTo>
                  <a:pt x="10082" y="1050"/>
                  <a:pt x="9895" y="1094"/>
                  <a:pt x="9800" y="1046"/>
                </a:cubicBezTo>
                <a:cubicBezTo>
                  <a:pt x="9719" y="1006"/>
                  <a:pt x="9715" y="891"/>
                  <a:pt x="9630" y="857"/>
                </a:cubicBezTo>
                <a:cubicBezTo>
                  <a:pt x="9563" y="853"/>
                  <a:pt x="9495" y="849"/>
                  <a:pt x="9427" y="845"/>
                </a:cubicBezTo>
                <a:cubicBezTo>
                  <a:pt x="9377" y="834"/>
                  <a:pt x="9351" y="800"/>
                  <a:pt x="9313" y="779"/>
                </a:cubicBezTo>
                <a:cubicBezTo>
                  <a:pt x="9306" y="752"/>
                  <a:pt x="9282" y="710"/>
                  <a:pt x="9296" y="669"/>
                </a:cubicBezTo>
                <a:cubicBezTo>
                  <a:pt x="9306" y="639"/>
                  <a:pt x="9340" y="607"/>
                  <a:pt x="9353" y="578"/>
                </a:cubicBezTo>
                <a:cubicBezTo>
                  <a:pt x="9388" y="500"/>
                  <a:pt x="9324" y="409"/>
                  <a:pt x="9256" y="390"/>
                </a:cubicBezTo>
                <a:cubicBezTo>
                  <a:pt x="9145" y="337"/>
                  <a:pt x="9007" y="506"/>
                  <a:pt x="8881" y="429"/>
                </a:cubicBezTo>
                <a:cubicBezTo>
                  <a:pt x="8823" y="412"/>
                  <a:pt x="8763" y="343"/>
                  <a:pt x="8783" y="267"/>
                </a:cubicBezTo>
                <a:cubicBezTo>
                  <a:pt x="8790" y="241"/>
                  <a:pt x="8811" y="197"/>
                  <a:pt x="8800" y="162"/>
                </a:cubicBezTo>
                <a:cubicBezTo>
                  <a:pt x="8767" y="52"/>
                  <a:pt x="8635" y="-1"/>
                  <a:pt x="8459" y="0"/>
                </a:cubicBezTo>
                <a:close/>
                <a:moveTo>
                  <a:pt x="9783" y="16089"/>
                </a:moveTo>
                <a:cubicBezTo>
                  <a:pt x="9851" y="16101"/>
                  <a:pt x="9914" y="16135"/>
                  <a:pt x="9976" y="16175"/>
                </a:cubicBezTo>
                <a:cubicBezTo>
                  <a:pt x="9976" y="16474"/>
                  <a:pt x="9976" y="16799"/>
                  <a:pt x="9976" y="17097"/>
                </a:cubicBezTo>
                <a:cubicBezTo>
                  <a:pt x="9976" y="17096"/>
                  <a:pt x="9882" y="17286"/>
                  <a:pt x="9671" y="17127"/>
                </a:cubicBezTo>
                <a:cubicBezTo>
                  <a:pt x="9541" y="17029"/>
                  <a:pt x="8872" y="16498"/>
                  <a:pt x="8804" y="16444"/>
                </a:cubicBezTo>
                <a:cubicBezTo>
                  <a:pt x="8867" y="16377"/>
                  <a:pt x="8923" y="16299"/>
                  <a:pt x="9020" y="16270"/>
                </a:cubicBezTo>
                <a:cubicBezTo>
                  <a:pt x="9144" y="16233"/>
                  <a:pt x="9233" y="16324"/>
                  <a:pt x="9361" y="16297"/>
                </a:cubicBezTo>
                <a:cubicBezTo>
                  <a:pt x="9503" y="16267"/>
                  <a:pt x="9621" y="16059"/>
                  <a:pt x="9783" y="16089"/>
                </a:cubicBezTo>
                <a:close/>
                <a:moveTo>
                  <a:pt x="12111" y="16270"/>
                </a:moveTo>
                <a:cubicBezTo>
                  <a:pt x="12207" y="16287"/>
                  <a:pt x="12265" y="16333"/>
                  <a:pt x="12337" y="16368"/>
                </a:cubicBezTo>
                <a:cubicBezTo>
                  <a:pt x="12474" y="16434"/>
                  <a:pt x="12782" y="16524"/>
                  <a:pt x="13025" y="16479"/>
                </a:cubicBezTo>
                <a:lnTo>
                  <a:pt x="11863" y="17379"/>
                </a:lnTo>
                <a:cubicBezTo>
                  <a:pt x="11863" y="17379"/>
                  <a:pt x="11551" y="17522"/>
                  <a:pt x="11551" y="17276"/>
                </a:cubicBezTo>
                <a:cubicBezTo>
                  <a:pt x="11551" y="16969"/>
                  <a:pt x="11551" y="16667"/>
                  <a:pt x="11551" y="16388"/>
                </a:cubicBezTo>
                <a:cubicBezTo>
                  <a:pt x="11678" y="16360"/>
                  <a:pt x="11794" y="16339"/>
                  <a:pt x="11916" y="16304"/>
                </a:cubicBezTo>
                <a:cubicBezTo>
                  <a:pt x="11961" y="16290"/>
                  <a:pt x="12043" y="16258"/>
                  <a:pt x="12111" y="16270"/>
                </a:cubicBezTo>
                <a:close/>
              </a:path>
            </a:pathLst>
          </a:custGeom>
          <a:solidFill>
            <a:srgbClr val="000000">
              <a:alpha val="29908"/>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chritt 3"/>
          <p:cNvSpPr txBox="1"/>
          <p:nvPr/>
        </p:nvSpPr>
        <p:spPr>
          <a:xfrm>
            <a:off x="362844" y="246442"/>
            <a:ext cx="2805431" cy="208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6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6500" b="0" i="0" u="none" strike="noStrike" kern="0" cap="none" spc="0" normalizeH="0" baseline="0" noProof="0">
                <a:ln>
                  <a:noFill/>
                </a:ln>
                <a:solidFill>
                  <a:srgbClr val="000000"/>
                </a:solidFill>
                <a:effectLst/>
                <a:uLnTx/>
                <a:uFillTx/>
                <a:latin typeface="Bodoni SvtyTwo ITC TT-Book"/>
                <a:sym typeface="Bodoni SvtyTwo ITC TT-Book"/>
              </a:rPr>
              <a:t>Schritt 3</a:t>
            </a:r>
          </a:p>
        </p:txBody>
      </p:sp>
      <p:sp>
        <p:nvSpPr>
          <p:cNvPr id="196" name="Wenn die Knochen abgekühlt sind, legen Sie die Knochen in einen harten Sack. Verwenden Sie dann ein Rollholz oder etwas anderes, um sie zu zerschlagen und daraus ein feines pulver machen."/>
          <p:cNvSpPr txBox="1"/>
          <p:nvPr/>
        </p:nvSpPr>
        <p:spPr>
          <a:xfrm>
            <a:off x="304195" y="1860889"/>
            <a:ext cx="16924274" cy="254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40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a:ln>
                  <a:noFill/>
                </a:ln>
                <a:solidFill>
                  <a:srgbClr val="000000"/>
                </a:solidFill>
                <a:effectLst/>
                <a:uLnTx/>
                <a:uFillTx/>
                <a:latin typeface="Bodoni SvtyTwo ITC TT-Book"/>
                <a:sym typeface="Bodoni SvtyTwo ITC TT-Book"/>
              </a:rPr>
              <a:t>Wenn die Knochen abgekühlt sind, legen Sie die Knochen in einen harten Sack. Verwenden Sie dann ein Rollholz oder etwas anderes, um sie zu zerschlagen und daraus ein feines pulver machen.</a:t>
            </a:r>
          </a:p>
        </p:txBody>
      </p:sp>
      <p:sp>
        <p:nvSpPr>
          <p:cNvPr id="197" name="Schritt 4"/>
          <p:cNvSpPr txBox="1"/>
          <p:nvPr/>
        </p:nvSpPr>
        <p:spPr>
          <a:xfrm>
            <a:off x="362844" y="4769631"/>
            <a:ext cx="2805431" cy="208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6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6500" b="0" i="0" u="none" strike="noStrike" kern="0" cap="none" spc="0" normalizeH="0" baseline="0" noProof="0">
                <a:ln>
                  <a:noFill/>
                </a:ln>
                <a:solidFill>
                  <a:srgbClr val="000000"/>
                </a:solidFill>
                <a:effectLst/>
                <a:uLnTx/>
                <a:uFillTx/>
                <a:latin typeface="Bodoni SvtyTwo ITC TT-Book"/>
                <a:sym typeface="Bodoni SvtyTwo ITC TT-Book"/>
              </a:rPr>
              <a:t>Schritt 4</a:t>
            </a:r>
          </a:p>
        </p:txBody>
      </p:sp>
      <p:sp>
        <p:nvSpPr>
          <p:cNvPr id="198" name="Nehmen Sie nun die Knochenteile und werfen Sie es in einen Mixer. Mischen Sie, bis es staubig ist."/>
          <p:cNvSpPr txBox="1"/>
          <p:nvPr/>
        </p:nvSpPr>
        <p:spPr>
          <a:xfrm>
            <a:off x="273643" y="5892800"/>
            <a:ext cx="15767637"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40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a:ln>
                  <a:noFill/>
                </a:ln>
                <a:solidFill>
                  <a:srgbClr val="000000"/>
                </a:solidFill>
                <a:effectLst/>
                <a:uLnTx/>
                <a:uFillTx/>
                <a:latin typeface="Bodoni SvtyTwo ITC TT-Book"/>
                <a:sym typeface="Bodoni SvtyTwo ITC TT-Book"/>
              </a:rPr>
              <a:t>Nehmen Sie nun die Knochenteile und werfen Sie es in einen Mixer. Mischen Sie, bis es staubig ist.</a:t>
            </a:r>
          </a:p>
        </p:txBody>
      </p:sp>
      <p:sp>
        <p:nvSpPr>
          <p:cNvPr id="199" name="Und dann ist das knochenmehl fertig und kann im Garten gestreut werden."/>
          <p:cNvSpPr txBox="1"/>
          <p:nvPr/>
        </p:nvSpPr>
        <p:spPr>
          <a:xfrm>
            <a:off x="293609" y="9315111"/>
            <a:ext cx="16212289"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4500" b="0">
                <a:latin typeface="Bodoni SvtyTwo ITC TT-Book"/>
                <a:ea typeface="Bodoni SvtyTwo ITC TT-Book"/>
                <a:cs typeface="Bodoni SvtyTwo ITC TT-Book"/>
                <a:sym typeface="Bodoni SvtyTwo ITC TT-Boo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a:ln>
                  <a:noFill/>
                </a:ln>
                <a:solidFill>
                  <a:srgbClr val="000000"/>
                </a:solidFill>
                <a:effectLst/>
                <a:uLnTx/>
                <a:uFillTx/>
                <a:latin typeface="Bodoni SvtyTwo ITC TT-Book"/>
                <a:sym typeface="Bodoni SvtyTwo ITC TT-Book"/>
              </a:rPr>
              <a:t>Und dann ist das knochenmehl fertig und kann im Garten gestreut werden.</a:t>
            </a:r>
          </a:p>
        </p:txBody>
      </p:sp>
      <p:grpSp>
        <p:nvGrpSpPr>
          <p:cNvPr id="202" name="IMG_4564.jpeg"/>
          <p:cNvGrpSpPr/>
          <p:nvPr/>
        </p:nvGrpSpPr>
        <p:grpSpPr>
          <a:xfrm>
            <a:off x="18009351" y="803268"/>
            <a:ext cx="5666485" cy="5742685"/>
            <a:chOff x="0" y="0"/>
            <a:chExt cx="5666483" cy="5742683"/>
          </a:xfrm>
        </p:grpSpPr>
        <p:pic>
          <p:nvPicPr>
            <p:cNvPr id="201" name="IMG_4564.jpeg" descr="IMG_4564.jpeg"/>
            <p:cNvPicPr>
              <a:picLocks noChangeAspect="1"/>
            </p:cNvPicPr>
            <p:nvPr/>
          </p:nvPicPr>
          <p:blipFill>
            <a:blip r:embed="rId2"/>
            <a:stretch>
              <a:fillRect/>
            </a:stretch>
          </p:blipFill>
          <p:spPr>
            <a:xfrm>
              <a:off x="127000" y="88900"/>
              <a:ext cx="5412484" cy="5412484"/>
            </a:xfrm>
            <a:prstGeom prst="rect">
              <a:avLst/>
            </a:prstGeom>
            <a:ln>
              <a:noFill/>
            </a:ln>
            <a:effectLst/>
          </p:spPr>
        </p:pic>
        <p:pic>
          <p:nvPicPr>
            <p:cNvPr id="200" name="IMG_4564.jpeg" descr="IMG_4564.jpeg"/>
            <p:cNvPicPr>
              <a:picLocks/>
            </p:cNvPicPr>
            <p:nvPr/>
          </p:nvPicPr>
          <p:blipFill>
            <a:blip r:embed="rId3"/>
            <a:stretch>
              <a:fillRect/>
            </a:stretch>
          </p:blipFill>
          <p:spPr>
            <a:xfrm>
              <a:off x="0" y="0"/>
              <a:ext cx="5666484" cy="5742684"/>
            </a:xfrm>
            <a:prstGeom prst="rect">
              <a:avLst/>
            </a:prstGeom>
            <a:effectLst/>
          </p:spPr>
        </p:pic>
      </p:grpSp>
      <p:grpSp>
        <p:nvGrpSpPr>
          <p:cNvPr id="205" name="IMG_4567.jpeg"/>
          <p:cNvGrpSpPr/>
          <p:nvPr/>
        </p:nvGrpSpPr>
        <p:grpSpPr>
          <a:xfrm rot="21221488">
            <a:off x="18095112" y="7088936"/>
            <a:ext cx="5511709" cy="5587910"/>
            <a:chOff x="0" y="0"/>
            <a:chExt cx="5511708" cy="5587908"/>
          </a:xfrm>
        </p:grpSpPr>
        <p:pic>
          <p:nvPicPr>
            <p:cNvPr id="204" name="IMG_4567.jpeg" descr="IMG_4567.jpeg"/>
            <p:cNvPicPr>
              <a:picLocks noChangeAspect="1"/>
            </p:cNvPicPr>
            <p:nvPr/>
          </p:nvPicPr>
          <p:blipFill>
            <a:blip r:embed="rId4"/>
            <a:stretch>
              <a:fillRect/>
            </a:stretch>
          </p:blipFill>
          <p:spPr>
            <a:xfrm>
              <a:off x="126999" y="88900"/>
              <a:ext cx="5257710" cy="5257709"/>
            </a:xfrm>
            <a:prstGeom prst="rect">
              <a:avLst/>
            </a:prstGeom>
            <a:ln>
              <a:noFill/>
            </a:ln>
            <a:effectLst/>
          </p:spPr>
        </p:pic>
        <p:pic>
          <p:nvPicPr>
            <p:cNvPr id="203" name="IMG_4567.jpeg" descr="IMG_4567.jpeg"/>
            <p:cNvPicPr>
              <a:picLocks/>
            </p:cNvPicPr>
            <p:nvPr/>
          </p:nvPicPr>
          <p:blipFill>
            <a:blip r:embed="rId5"/>
            <a:stretch>
              <a:fillRect/>
            </a:stretch>
          </p:blipFill>
          <p:spPr>
            <a:xfrm>
              <a:off x="-1" y="0"/>
              <a:ext cx="5511710" cy="5587909"/>
            </a:xfrm>
            <a:prstGeom prst="rect">
              <a:avLst/>
            </a:prstGeom>
            <a:effectLst/>
          </p:spPr>
        </p:pic>
      </p:grpSp>
      <p:sp>
        <p:nvSpPr>
          <p:cNvPr id="206" name="Bregne"/>
          <p:cNvSpPr/>
          <p:nvPr/>
        </p:nvSpPr>
        <p:spPr>
          <a:xfrm rot="7236855">
            <a:off x="-600809" y="8668417"/>
            <a:ext cx="9984435" cy="9917790"/>
          </a:xfrm>
          <a:custGeom>
            <a:avLst/>
            <a:gdLst/>
            <a:ahLst/>
            <a:cxnLst>
              <a:cxn ang="0">
                <a:pos x="wd2" y="hd2"/>
              </a:cxn>
              <a:cxn ang="5400000">
                <a:pos x="wd2" y="hd2"/>
              </a:cxn>
              <a:cxn ang="10800000">
                <a:pos x="wd2" y="hd2"/>
              </a:cxn>
              <a:cxn ang="16200000">
                <a:pos x="wd2" y="hd2"/>
              </a:cxn>
            </a:cxnLst>
            <a:rect l="0" t="0" r="r" b="b"/>
            <a:pathLst>
              <a:path w="21017" h="21564" extrusionOk="0">
                <a:moveTo>
                  <a:pt x="1131" y="0"/>
                </a:moveTo>
                <a:cubicBezTo>
                  <a:pt x="1068" y="7"/>
                  <a:pt x="966" y="73"/>
                  <a:pt x="964" y="147"/>
                </a:cubicBezTo>
                <a:cubicBezTo>
                  <a:pt x="955" y="622"/>
                  <a:pt x="1126" y="1146"/>
                  <a:pt x="1266" y="1596"/>
                </a:cubicBezTo>
                <a:cubicBezTo>
                  <a:pt x="1347" y="1857"/>
                  <a:pt x="1449" y="2074"/>
                  <a:pt x="1560" y="2248"/>
                </a:cubicBezTo>
                <a:cubicBezTo>
                  <a:pt x="1375" y="2153"/>
                  <a:pt x="1061" y="2027"/>
                  <a:pt x="594" y="2005"/>
                </a:cubicBezTo>
                <a:cubicBezTo>
                  <a:pt x="368" y="1995"/>
                  <a:pt x="143" y="1857"/>
                  <a:pt x="144" y="1855"/>
                </a:cubicBezTo>
                <a:cubicBezTo>
                  <a:pt x="145" y="1860"/>
                  <a:pt x="151" y="2591"/>
                  <a:pt x="968" y="2706"/>
                </a:cubicBezTo>
                <a:cubicBezTo>
                  <a:pt x="1456" y="2779"/>
                  <a:pt x="1638" y="2764"/>
                  <a:pt x="1715" y="2740"/>
                </a:cubicBezTo>
                <a:cubicBezTo>
                  <a:pt x="1781" y="2948"/>
                  <a:pt x="1856" y="3150"/>
                  <a:pt x="1933" y="3350"/>
                </a:cubicBezTo>
                <a:cubicBezTo>
                  <a:pt x="1876" y="3342"/>
                  <a:pt x="1827" y="3333"/>
                  <a:pt x="1677" y="3333"/>
                </a:cubicBezTo>
                <a:cubicBezTo>
                  <a:pt x="1420" y="3334"/>
                  <a:pt x="1084" y="3363"/>
                  <a:pt x="765" y="3481"/>
                </a:cubicBezTo>
                <a:cubicBezTo>
                  <a:pt x="426" y="3607"/>
                  <a:pt x="0" y="3467"/>
                  <a:pt x="0" y="3466"/>
                </a:cubicBezTo>
                <a:cubicBezTo>
                  <a:pt x="1" y="3472"/>
                  <a:pt x="48" y="4259"/>
                  <a:pt x="1093" y="3994"/>
                </a:cubicBezTo>
                <a:cubicBezTo>
                  <a:pt x="1801" y="3824"/>
                  <a:pt x="2003" y="3732"/>
                  <a:pt x="2067" y="3687"/>
                </a:cubicBezTo>
                <a:cubicBezTo>
                  <a:pt x="2147" y="3873"/>
                  <a:pt x="2231" y="4057"/>
                  <a:pt x="2320" y="4236"/>
                </a:cubicBezTo>
                <a:cubicBezTo>
                  <a:pt x="2043" y="4260"/>
                  <a:pt x="1536" y="4332"/>
                  <a:pt x="1038" y="4582"/>
                </a:cubicBezTo>
                <a:cubicBezTo>
                  <a:pt x="484" y="4859"/>
                  <a:pt x="261" y="4876"/>
                  <a:pt x="261" y="4875"/>
                </a:cubicBezTo>
                <a:cubicBezTo>
                  <a:pt x="261" y="4881"/>
                  <a:pt x="384" y="5482"/>
                  <a:pt x="1496" y="5010"/>
                </a:cubicBezTo>
                <a:cubicBezTo>
                  <a:pt x="2160" y="4737"/>
                  <a:pt x="2392" y="4611"/>
                  <a:pt x="2485" y="4546"/>
                </a:cubicBezTo>
                <a:cubicBezTo>
                  <a:pt x="2583" y="4730"/>
                  <a:pt x="2684" y="4913"/>
                  <a:pt x="2791" y="5091"/>
                </a:cubicBezTo>
                <a:cubicBezTo>
                  <a:pt x="2420" y="5158"/>
                  <a:pt x="1691" y="5330"/>
                  <a:pt x="1304" y="5675"/>
                </a:cubicBezTo>
                <a:cubicBezTo>
                  <a:pt x="765" y="6143"/>
                  <a:pt x="543" y="6050"/>
                  <a:pt x="544" y="6049"/>
                </a:cubicBezTo>
                <a:cubicBezTo>
                  <a:pt x="542" y="6057"/>
                  <a:pt x="659" y="6687"/>
                  <a:pt x="1912" y="6026"/>
                </a:cubicBezTo>
                <a:cubicBezTo>
                  <a:pt x="2602" y="5670"/>
                  <a:pt x="2875" y="5499"/>
                  <a:pt x="2994" y="5411"/>
                </a:cubicBezTo>
                <a:cubicBezTo>
                  <a:pt x="3107" y="5586"/>
                  <a:pt x="3226" y="5757"/>
                  <a:pt x="3348" y="5926"/>
                </a:cubicBezTo>
                <a:cubicBezTo>
                  <a:pt x="2926" y="6040"/>
                  <a:pt x="2079" y="6311"/>
                  <a:pt x="1661" y="6720"/>
                </a:cubicBezTo>
                <a:cubicBezTo>
                  <a:pt x="1087" y="7267"/>
                  <a:pt x="809" y="7204"/>
                  <a:pt x="810" y="7203"/>
                </a:cubicBezTo>
                <a:cubicBezTo>
                  <a:pt x="807" y="7211"/>
                  <a:pt x="1037" y="7826"/>
                  <a:pt x="2420" y="6998"/>
                </a:cubicBezTo>
                <a:cubicBezTo>
                  <a:pt x="3130" y="6579"/>
                  <a:pt x="3443" y="6365"/>
                  <a:pt x="3586" y="6253"/>
                </a:cubicBezTo>
                <a:cubicBezTo>
                  <a:pt x="3722" y="6432"/>
                  <a:pt x="3863" y="6608"/>
                  <a:pt x="4008" y="6780"/>
                </a:cubicBezTo>
                <a:cubicBezTo>
                  <a:pt x="3577" y="6918"/>
                  <a:pt x="2601" y="7273"/>
                  <a:pt x="2136" y="7759"/>
                </a:cubicBezTo>
                <a:cubicBezTo>
                  <a:pt x="1532" y="8374"/>
                  <a:pt x="1200" y="8339"/>
                  <a:pt x="1201" y="8339"/>
                </a:cubicBezTo>
                <a:cubicBezTo>
                  <a:pt x="1198" y="8347"/>
                  <a:pt x="1545" y="8944"/>
                  <a:pt x="3049" y="7972"/>
                </a:cubicBezTo>
                <a:cubicBezTo>
                  <a:pt x="3796" y="7495"/>
                  <a:pt x="4140" y="7245"/>
                  <a:pt x="4299" y="7112"/>
                </a:cubicBezTo>
                <a:cubicBezTo>
                  <a:pt x="4443" y="7275"/>
                  <a:pt x="4589" y="7436"/>
                  <a:pt x="4739" y="7594"/>
                </a:cubicBezTo>
                <a:cubicBezTo>
                  <a:pt x="4337" y="7720"/>
                  <a:pt x="3497" y="8046"/>
                  <a:pt x="2695" y="8752"/>
                </a:cubicBezTo>
                <a:cubicBezTo>
                  <a:pt x="2005" y="9360"/>
                  <a:pt x="1680" y="9415"/>
                  <a:pt x="1681" y="9416"/>
                </a:cubicBezTo>
                <a:cubicBezTo>
                  <a:pt x="1678" y="9423"/>
                  <a:pt x="2142" y="10002"/>
                  <a:pt x="3762" y="8907"/>
                </a:cubicBezTo>
                <a:cubicBezTo>
                  <a:pt x="4550" y="8378"/>
                  <a:pt x="4912" y="8103"/>
                  <a:pt x="5083" y="7953"/>
                </a:cubicBezTo>
                <a:cubicBezTo>
                  <a:pt x="5232" y="8103"/>
                  <a:pt x="5385" y="8251"/>
                  <a:pt x="5538" y="8398"/>
                </a:cubicBezTo>
                <a:cubicBezTo>
                  <a:pt x="5113" y="8563"/>
                  <a:pt x="4223" y="8965"/>
                  <a:pt x="3312" y="9687"/>
                </a:cubicBezTo>
                <a:cubicBezTo>
                  <a:pt x="2551" y="10290"/>
                  <a:pt x="2218" y="10421"/>
                  <a:pt x="2219" y="10422"/>
                </a:cubicBezTo>
                <a:cubicBezTo>
                  <a:pt x="2216" y="10428"/>
                  <a:pt x="2796" y="10993"/>
                  <a:pt x="4525" y="9793"/>
                </a:cubicBezTo>
                <a:cubicBezTo>
                  <a:pt x="5363" y="9215"/>
                  <a:pt x="5743" y="8915"/>
                  <a:pt x="5925" y="8752"/>
                </a:cubicBezTo>
                <a:cubicBezTo>
                  <a:pt x="6113" y="8925"/>
                  <a:pt x="6302" y="9098"/>
                  <a:pt x="6494" y="9267"/>
                </a:cubicBezTo>
                <a:cubicBezTo>
                  <a:pt x="6006" y="9451"/>
                  <a:pt x="4952" y="9909"/>
                  <a:pt x="4093" y="10674"/>
                </a:cubicBezTo>
                <a:cubicBezTo>
                  <a:pt x="3334" y="11351"/>
                  <a:pt x="2925" y="11463"/>
                  <a:pt x="2925" y="11465"/>
                </a:cubicBezTo>
                <a:cubicBezTo>
                  <a:pt x="2923" y="11470"/>
                  <a:pt x="3614" y="12021"/>
                  <a:pt x="5454" y="10743"/>
                </a:cubicBezTo>
                <a:cubicBezTo>
                  <a:pt x="6344" y="10125"/>
                  <a:pt x="6733" y="9815"/>
                  <a:pt x="6922" y="9643"/>
                </a:cubicBezTo>
                <a:cubicBezTo>
                  <a:pt x="7114" y="9809"/>
                  <a:pt x="7309" y="9973"/>
                  <a:pt x="7504" y="10137"/>
                </a:cubicBezTo>
                <a:cubicBezTo>
                  <a:pt x="7034" y="10327"/>
                  <a:pt x="5941" y="10837"/>
                  <a:pt x="4858" y="11763"/>
                </a:cubicBezTo>
                <a:cubicBezTo>
                  <a:pt x="4033" y="12469"/>
                  <a:pt x="3595" y="12650"/>
                  <a:pt x="3596" y="12652"/>
                </a:cubicBezTo>
                <a:cubicBezTo>
                  <a:pt x="3594" y="12655"/>
                  <a:pt x="4444" y="13201"/>
                  <a:pt x="6416" y="11776"/>
                </a:cubicBezTo>
                <a:cubicBezTo>
                  <a:pt x="7374" y="11079"/>
                  <a:pt x="7789" y="10729"/>
                  <a:pt x="7982" y="10540"/>
                </a:cubicBezTo>
                <a:cubicBezTo>
                  <a:pt x="8229" y="10744"/>
                  <a:pt x="8475" y="10948"/>
                  <a:pt x="8722" y="11153"/>
                </a:cubicBezTo>
                <a:cubicBezTo>
                  <a:pt x="8194" y="11323"/>
                  <a:pt x="6958" y="11808"/>
                  <a:pt x="5781" y="12819"/>
                </a:cubicBezTo>
                <a:cubicBezTo>
                  <a:pt x="4907" y="13570"/>
                  <a:pt x="4388" y="13721"/>
                  <a:pt x="4388" y="13724"/>
                </a:cubicBezTo>
                <a:cubicBezTo>
                  <a:pt x="4389" y="13725"/>
                  <a:pt x="5316" y="14304"/>
                  <a:pt x="7493" y="12868"/>
                </a:cubicBezTo>
                <a:cubicBezTo>
                  <a:pt x="8587" y="12141"/>
                  <a:pt x="9046" y="11782"/>
                  <a:pt x="9251" y="11593"/>
                </a:cubicBezTo>
                <a:cubicBezTo>
                  <a:pt x="9497" y="11798"/>
                  <a:pt x="9739" y="12005"/>
                  <a:pt x="9982" y="12213"/>
                </a:cubicBezTo>
                <a:cubicBezTo>
                  <a:pt x="9426" y="12340"/>
                  <a:pt x="8196" y="12746"/>
                  <a:pt x="6754" y="13889"/>
                </a:cubicBezTo>
                <a:cubicBezTo>
                  <a:pt x="5799" y="14646"/>
                  <a:pt x="5226" y="14790"/>
                  <a:pt x="5227" y="14794"/>
                </a:cubicBezTo>
                <a:cubicBezTo>
                  <a:pt x="5231" y="14793"/>
                  <a:pt x="6211" y="15420"/>
                  <a:pt x="8594" y="14002"/>
                </a:cubicBezTo>
                <a:cubicBezTo>
                  <a:pt x="9826" y="13261"/>
                  <a:pt x="10332" y="12898"/>
                  <a:pt x="10551" y="12710"/>
                </a:cubicBezTo>
                <a:cubicBezTo>
                  <a:pt x="10826" y="12953"/>
                  <a:pt x="11099" y="13199"/>
                  <a:pt x="11363" y="13449"/>
                </a:cubicBezTo>
                <a:cubicBezTo>
                  <a:pt x="10758" y="13591"/>
                  <a:pt x="9280" y="14037"/>
                  <a:pt x="7814" y="15035"/>
                </a:cubicBezTo>
                <a:cubicBezTo>
                  <a:pt x="6752" y="15758"/>
                  <a:pt x="6154" y="15908"/>
                  <a:pt x="6155" y="15913"/>
                </a:cubicBezTo>
                <a:cubicBezTo>
                  <a:pt x="6163" y="15909"/>
                  <a:pt x="7159" y="16607"/>
                  <a:pt x="9747" y="15249"/>
                </a:cubicBezTo>
                <a:cubicBezTo>
                  <a:pt x="11146" y="14505"/>
                  <a:pt x="11681" y="14156"/>
                  <a:pt x="11905" y="13977"/>
                </a:cubicBezTo>
                <a:cubicBezTo>
                  <a:pt x="12185" y="14260"/>
                  <a:pt x="12455" y="14549"/>
                  <a:pt x="12716" y="14846"/>
                </a:cubicBezTo>
                <a:cubicBezTo>
                  <a:pt x="12172" y="14906"/>
                  <a:pt x="10651" y="15200"/>
                  <a:pt x="8853" y="16316"/>
                </a:cubicBezTo>
                <a:cubicBezTo>
                  <a:pt x="7701" y="17031"/>
                  <a:pt x="7067" y="17139"/>
                  <a:pt x="7067" y="17145"/>
                </a:cubicBezTo>
                <a:cubicBezTo>
                  <a:pt x="7080" y="17138"/>
                  <a:pt x="8048" y="17936"/>
                  <a:pt x="10828" y="16683"/>
                </a:cubicBezTo>
                <a:cubicBezTo>
                  <a:pt x="12392" y="15965"/>
                  <a:pt x="12985" y="15619"/>
                  <a:pt x="13216" y="15448"/>
                </a:cubicBezTo>
                <a:cubicBezTo>
                  <a:pt x="13478" y="15777"/>
                  <a:pt x="13728" y="16115"/>
                  <a:pt x="13957" y="16467"/>
                </a:cubicBezTo>
                <a:cubicBezTo>
                  <a:pt x="13469" y="16482"/>
                  <a:pt x="11776" y="16686"/>
                  <a:pt x="9814" y="17749"/>
                </a:cubicBezTo>
                <a:cubicBezTo>
                  <a:pt x="8556" y="18431"/>
                  <a:pt x="7911" y="18453"/>
                  <a:pt x="7910" y="18460"/>
                </a:cubicBezTo>
                <a:cubicBezTo>
                  <a:pt x="7929" y="18449"/>
                  <a:pt x="8812" y="19391"/>
                  <a:pt x="11763" y="18300"/>
                </a:cubicBezTo>
                <a:cubicBezTo>
                  <a:pt x="13525" y="17631"/>
                  <a:pt x="14145" y="17307"/>
                  <a:pt x="14366" y="17150"/>
                </a:cubicBezTo>
                <a:cubicBezTo>
                  <a:pt x="14582" y="17535"/>
                  <a:pt x="14778" y="17934"/>
                  <a:pt x="14947" y="18351"/>
                </a:cubicBezTo>
                <a:cubicBezTo>
                  <a:pt x="14842" y="18337"/>
                  <a:pt x="14688" y="18326"/>
                  <a:pt x="14481" y="18331"/>
                </a:cubicBezTo>
                <a:cubicBezTo>
                  <a:pt x="13771" y="18347"/>
                  <a:pt x="12470" y="18540"/>
                  <a:pt x="10603" y="19358"/>
                </a:cubicBezTo>
                <a:cubicBezTo>
                  <a:pt x="9225" y="19963"/>
                  <a:pt x="8606" y="19917"/>
                  <a:pt x="8603" y="19926"/>
                </a:cubicBezTo>
                <a:cubicBezTo>
                  <a:pt x="8630" y="19910"/>
                  <a:pt x="9160" y="20991"/>
                  <a:pt x="12264" y="20225"/>
                </a:cubicBezTo>
                <a:cubicBezTo>
                  <a:pt x="14205" y="19745"/>
                  <a:pt x="14992" y="19291"/>
                  <a:pt x="15229" y="19131"/>
                </a:cubicBezTo>
                <a:cubicBezTo>
                  <a:pt x="15466" y="19883"/>
                  <a:pt x="15626" y="20689"/>
                  <a:pt x="15691" y="21562"/>
                </a:cubicBezTo>
                <a:cubicBezTo>
                  <a:pt x="15691" y="21562"/>
                  <a:pt x="16024" y="21598"/>
                  <a:pt x="16182" y="21323"/>
                </a:cubicBezTo>
                <a:cubicBezTo>
                  <a:pt x="16111" y="20471"/>
                  <a:pt x="15951" y="19686"/>
                  <a:pt x="15725" y="18949"/>
                </a:cubicBezTo>
                <a:cubicBezTo>
                  <a:pt x="16090" y="18857"/>
                  <a:pt x="16853" y="18648"/>
                  <a:pt x="18392" y="18012"/>
                </a:cubicBezTo>
                <a:cubicBezTo>
                  <a:pt x="21600" y="16688"/>
                  <a:pt x="20985" y="15166"/>
                  <a:pt x="20943" y="15200"/>
                </a:cubicBezTo>
                <a:cubicBezTo>
                  <a:pt x="20945" y="15206"/>
                  <a:pt x="20619" y="15776"/>
                  <a:pt x="19076" y="16187"/>
                </a:cubicBezTo>
                <a:cubicBezTo>
                  <a:pt x="17072" y="16722"/>
                  <a:pt x="15922" y="17643"/>
                  <a:pt x="15430" y="18103"/>
                </a:cubicBezTo>
                <a:cubicBezTo>
                  <a:pt x="15262" y="17686"/>
                  <a:pt x="15068" y="17287"/>
                  <a:pt x="14857" y="16902"/>
                </a:cubicBezTo>
                <a:cubicBezTo>
                  <a:pt x="15271" y="16788"/>
                  <a:pt x="16200" y="16516"/>
                  <a:pt x="17453" y="15928"/>
                </a:cubicBezTo>
                <a:cubicBezTo>
                  <a:pt x="20350" y="14568"/>
                  <a:pt x="19548" y="13070"/>
                  <a:pt x="19519" y="13094"/>
                </a:cubicBezTo>
                <a:cubicBezTo>
                  <a:pt x="19521" y="13099"/>
                  <a:pt x="19362" y="13789"/>
                  <a:pt x="17852" y="14275"/>
                </a:cubicBezTo>
                <a:cubicBezTo>
                  <a:pt x="15934" y="14892"/>
                  <a:pt x="14884" y="15764"/>
                  <a:pt x="14438" y="16196"/>
                </a:cubicBezTo>
                <a:cubicBezTo>
                  <a:pt x="14206" y="15834"/>
                  <a:pt x="13956" y="15487"/>
                  <a:pt x="13691" y="15150"/>
                </a:cubicBezTo>
                <a:cubicBezTo>
                  <a:pt x="14077" y="14998"/>
                  <a:pt x="14952" y="14646"/>
                  <a:pt x="16077" y="14041"/>
                </a:cubicBezTo>
                <a:cubicBezTo>
                  <a:pt x="18633" y="12666"/>
                  <a:pt x="17870" y="11334"/>
                  <a:pt x="17859" y="11355"/>
                </a:cubicBezTo>
                <a:cubicBezTo>
                  <a:pt x="17574" y="11876"/>
                  <a:pt x="17295" y="11834"/>
                  <a:pt x="15903" y="12556"/>
                </a:cubicBezTo>
                <a:cubicBezTo>
                  <a:pt x="14467" y="13302"/>
                  <a:pt x="13596" y="14153"/>
                  <a:pt x="13211" y="14567"/>
                </a:cubicBezTo>
                <a:cubicBezTo>
                  <a:pt x="12945" y="14259"/>
                  <a:pt x="12669" y="13958"/>
                  <a:pt x="12381" y="13667"/>
                </a:cubicBezTo>
                <a:cubicBezTo>
                  <a:pt x="12713" y="13520"/>
                  <a:pt x="13400" y="13201"/>
                  <a:pt x="14634" y="12447"/>
                </a:cubicBezTo>
                <a:cubicBezTo>
                  <a:pt x="16731" y="11165"/>
                  <a:pt x="16106" y="9898"/>
                  <a:pt x="16095" y="9908"/>
                </a:cubicBezTo>
                <a:cubicBezTo>
                  <a:pt x="16097" y="9912"/>
                  <a:pt x="15961" y="10322"/>
                  <a:pt x="14624" y="10959"/>
                </a:cubicBezTo>
                <a:cubicBezTo>
                  <a:pt x="13142" y="11665"/>
                  <a:pt x="12222" y="12706"/>
                  <a:pt x="11859" y="13155"/>
                </a:cubicBezTo>
                <a:cubicBezTo>
                  <a:pt x="11594" y="12903"/>
                  <a:pt x="11318" y="12659"/>
                  <a:pt x="11042" y="12415"/>
                </a:cubicBezTo>
                <a:cubicBezTo>
                  <a:pt x="11352" y="12268"/>
                  <a:pt x="11906" y="11963"/>
                  <a:pt x="13008" y="11252"/>
                </a:cubicBezTo>
                <a:cubicBezTo>
                  <a:pt x="15333" y="9766"/>
                  <a:pt x="14315" y="8666"/>
                  <a:pt x="14311" y="8671"/>
                </a:cubicBezTo>
                <a:cubicBezTo>
                  <a:pt x="14312" y="8674"/>
                  <a:pt x="14041" y="9266"/>
                  <a:pt x="12854" y="10012"/>
                </a:cubicBezTo>
                <a:cubicBezTo>
                  <a:pt x="11765" y="10697"/>
                  <a:pt x="10887" y="11559"/>
                  <a:pt x="10507" y="11946"/>
                </a:cubicBezTo>
                <a:cubicBezTo>
                  <a:pt x="10246" y="11723"/>
                  <a:pt x="9982" y="11502"/>
                  <a:pt x="9716" y="11283"/>
                </a:cubicBezTo>
                <a:cubicBezTo>
                  <a:pt x="10002" y="11129"/>
                  <a:pt x="10504" y="10818"/>
                  <a:pt x="11484" y="10122"/>
                </a:cubicBezTo>
                <a:cubicBezTo>
                  <a:pt x="13599" y="8630"/>
                  <a:pt x="12636" y="7648"/>
                  <a:pt x="12636" y="7650"/>
                </a:cubicBezTo>
                <a:cubicBezTo>
                  <a:pt x="12636" y="7653"/>
                  <a:pt x="12456" y="8116"/>
                  <a:pt x="11358" y="8823"/>
                </a:cubicBezTo>
                <a:cubicBezTo>
                  <a:pt x="10396" y="9442"/>
                  <a:pt x="9548" y="10417"/>
                  <a:pt x="9189" y="10846"/>
                </a:cubicBezTo>
                <a:cubicBezTo>
                  <a:pt x="8933" y="10637"/>
                  <a:pt x="8680" y="10425"/>
                  <a:pt x="8424" y="10216"/>
                </a:cubicBezTo>
                <a:cubicBezTo>
                  <a:pt x="8687" y="10058"/>
                  <a:pt x="9136" y="9752"/>
                  <a:pt x="9993" y="9087"/>
                </a:cubicBezTo>
                <a:cubicBezTo>
                  <a:pt x="11903" y="7615"/>
                  <a:pt x="11028" y="6724"/>
                  <a:pt x="11031" y="6723"/>
                </a:cubicBezTo>
                <a:cubicBezTo>
                  <a:pt x="11031" y="6726"/>
                  <a:pt x="10838" y="7307"/>
                  <a:pt x="9832" y="7967"/>
                </a:cubicBezTo>
                <a:cubicBezTo>
                  <a:pt x="8824" y="8627"/>
                  <a:pt x="8201" y="9401"/>
                  <a:pt x="7915" y="9798"/>
                </a:cubicBezTo>
                <a:cubicBezTo>
                  <a:pt x="7721" y="9639"/>
                  <a:pt x="7524" y="9481"/>
                  <a:pt x="7333" y="9320"/>
                </a:cubicBezTo>
                <a:cubicBezTo>
                  <a:pt x="7557" y="9167"/>
                  <a:pt x="7939" y="8872"/>
                  <a:pt x="8665" y="8231"/>
                </a:cubicBezTo>
                <a:cubicBezTo>
                  <a:pt x="10279" y="6806"/>
                  <a:pt x="9529" y="5877"/>
                  <a:pt x="9533" y="5877"/>
                </a:cubicBezTo>
                <a:cubicBezTo>
                  <a:pt x="9533" y="5879"/>
                  <a:pt x="9367" y="6324"/>
                  <a:pt x="8541" y="7008"/>
                </a:cubicBezTo>
                <a:cubicBezTo>
                  <a:pt x="7834" y="7595"/>
                  <a:pt x="7223" y="8530"/>
                  <a:pt x="6915" y="8964"/>
                </a:cubicBezTo>
                <a:cubicBezTo>
                  <a:pt x="6711" y="8789"/>
                  <a:pt x="6512" y="8612"/>
                  <a:pt x="6313" y="8433"/>
                </a:cubicBezTo>
                <a:cubicBezTo>
                  <a:pt x="6562" y="8311"/>
                  <a:pt x="6976" y="8051"/>
                  <a:pt x="7607" y="7321"/>
                </a:cubicBezTo>
                <a:cubicBezTo>
                  <a:pt x="8944" y="5775"/>
                  <a:pt x="8252" y="5101"/>
                  <a:pt x="8258" y="5102"/>
                </a:cubicBezTo>
                <a:cubicBezTo>
                  <a:pt x="8257" y="5104"/>
                  <a:pt x="8156" y="5518"/>
                  <a:pt x="7445" y="6211"/>
                </a:cubicBezTo>
                <a:cubicBezTo>
                  <a:pt x="6795" y="6844"/>
                  <a:pt x="6166" y="7763"/>
                  <a:pt x="5936" y="8098"/>
                </a:cubicBezTo>
                <a:cubicBezTo>
                  <a:pt x="5772" y="7946"/>
                  <a:pt x="5610" y="7792"/>
                  <a:pt x="5450" y="7636"/>
                </a:cubicBezTo>
                <a:cubicBezTo>
                  <a:pt x="5673" y="7479"/>
                  <a:pt x="6045" y="7167"/>
                  <a:pt x="6582" y="6506"/>
                </a:cubicBezTo>
                <a:cubicBezTo>
                  <a:pt x="7796" y="5013"/>
                  <a:pt x="7122" y="4348"/>
                  <a:pt x="7127" y="4349"/>
                </a:cubicBezTo>
                <a:cubicBezTo>
                  <a:pt x="7127" y="4351"/>
                  <a:pt x="7005" y="4779"/>
                  <a:pt x="6369" y="5446"/>
                </a:cubicBezTo>
                <a:cubicBezTo>
                  <a:pt x="5780" y="6063"/>
                  <a:pt x="5293" y="6932"/>
                  <a:pt x="5100" y="7284"/>
                </a:cubicBezTo>
                <a:cubicBezTo>
                  <a:pt x="4924" y="7105"/>
                  <a:pt x="4752" y="6922"/>
                  <a:pt x="4584" y="6737"/>
                </a:cubicBezTo>
                <a:cubicBezTo>
                  <a:pt x="4771" y="6584"/>
                  <a:pt x="5280" y="6162"/>
                  <a:pt x="5644" y="5643"/>
                </a:cubicBezTo>
                <a:cubicBezTo>
                  <a:pt x="6676" y="4175"/>
                  <a:pt x="6160" y="3644"/>
                  <a:pt x="6165" y="3647"/>
                </a:cubicBezTo>
                <a:cubicBezTo>
                  <a:pt x="6164" y="3648"/>
                  <a:pt x="6120" y="4110"/>
                  <a:pt x="5509" y="4713"/>
                </a:cubicBezTo>
                <a:cubicBezTo>
                  <a:pt x="4989" y="5238"/>
                  <a:pt x="4495" y="6146"/>
                  <a:pt x="4330" y="6454"/>
                </a:cubicBezTo>
                <a:cubicBezTo>
                  <a:pt x="4181" y="6282"/>
                  <a:pt x="4036" y="6107"/>
                  <a:pt x="3896" y="5930"/>
                </a:cubicBezTo>
                <a:cubicBezTo>
                  <a:pt x="4070" y="5821"/>
                  <a:pt x="4413" y="5558"/>
                  <a:pt x="4909" y="4883"/>
                </a:cubicBezTo>
                <a:cubicBezTo>
                  <a:pt x="5900" y="3533"/>
                  <a:pt x="5425" y="3048"/>
                  <a:pt x="5427" y="3052"/>
                </a:cubicBezTo>
                <a:cubicBezTo>
                  <a:pt x="5427" y="3052"/>
                  <a:pt x="5401" y="3441"/>
                  <a:pt x="4835" y="3973"/>
                </a:cubicBezTo>
                <a:cubicBezTo>
                  <a:pt x="4337" y="4450"/>
                  <a:pt x="3822" y="5379"/>
                  <a:pt x="3679" y="5641"/>
                </a:cubicBezTo>
                <a:cubicBezTo>
                  <a:pt x="3553" y="5473"/>
                  <a:pt x="3430" y="5303"/>
                  <a:pt x="3312" y="5129"/>
                </a:cubicBezTo>
                <a:cubicBezTo>
                  <a:pt x="3475" y="5036"/>
                  <a:pt x="3799" y="4809"/>
                  <a:pt x="4276" y="4226"/>
                </a:cubicBezTo>
                <a:cubicBezTo>
                  <a:pt x="5234" y="3055"/>
                  <a:pt x="4788" y="2499"/>
                  <a:pt x="4790" y="2504"/>
                </a:cubicBezTo>
                <a:cubicBezTo>
                  <a:pt x="4789" y="2504"/>
                  <a:pt x="4764" y="2853"/>
                  <a:pt x="4230" y="3323"/>
                </a:cubicBezTo>
                <a:cubicBezTo>
                  <a:pt x="3766" y="3735"/>
                  <a:pt x="3273" y="4567"/>
                  <a:pt x="3119" y="4834"/>
                </a:cubicBezTo>
                <a:cubicBezTo>
                  <a:pt x="3008" y="4660"/>
                  <a:pt x="2903" y="4481"/>
                  <a:pt x="2801" y="4300"/>
                </a:cubicBezTo>
                <a:cubicBezTo>
                  <a:pt x="2948" y="4249"/>
                  <a:pt x="3205" y="4064"/>
                  <a:pt x="3651" y="3475"/>
                </a:cubicBezTo>
                <a:cubicBezTo>
                  <a:pt x="4477" y="2376"/>
                  <a:pt x="4068" y="1894"/>
                  <a:pt x="4067" y="1899"/>
                </a:cubicBezTo>
                <a:cubicBezTo>
                  <a:pt x="4067" y="1899"/>
                  <a:pt x="4045" y="2249"/>
                  <a:pt x="3558" y="2669"/>
                </a:cubicBezTo>
                <a:cubicBezTo>
                  <a:pt x="3151" y="3020"/>
                  <a:pt x="2753" y="3662"/>
                  <a:pt x="2596" y="3928"/>
                </a:cubicBezTo>
                <a:cubicBezTo>
                  <a:pt x="2507" y="3757"/>
                  <a:pt x="2423" y="3583"/>
                  <a:pt x="2343" y="3406"/>
                </a:cubicBezTo>
                <a:cubicBezTo>
                  <a:pt x="2470" y="3326"/>
                  <a:pt x="2676" y="3142"/>
                  <a:pt x="3021" y="2689"/>
                </a:cubicBezTo>
                <a:cubicBezTo>
                  <a:pt x="3732" y="1758"/>
                  <a:pt x="3289" y="1328"/>
                  <a:pt x="3286" y="1333"/>
                </a:cubicBezTo>
                <a:cubicBezTo>
                  <a:pt x="3285" y="1333"/>
                  <a:pt x="3298" y="1600"/>
                  <a:pt x="2902" y="2010"/>
                </a:cubicBezTo>
                <a:cubicBezTo>
                  <a:pt x="2620" y="2299"/>
                  <a:pt x="2358" y="2735"/>
                  <a:pt x="2188" y="3035"/>
                </a:cubicBezTo>
                <a:cubicBezTo>
                  <a:pt x="2124" y="2876"/>
                  <a:pt x="2059" y="2718"/>
                  <a:pt x="2002" y="2555"/>
                </a:cubicBezTo>
                <a:cubicBezTo>
                  <a:pt x="2098" y="2477"/>
                  <a:pt x="2242" y="2328"/>
                  <a:pt x="2526" y="1904"/>
                </a:cubicBezTo>
                <a:cubicBezTo>
                  <a:pt x="3107" y="1035"/>
                  <a:pt x="2615" y="749"/>
                  <a:pt x="2610" y="754"/>
                </a:cubicBezTo>
                <a:cubicBezTo>
                  <a:pt x="2610" y="753"/>
                  <a:pt x="2670" y="868"/>
                  <a:pt x="2359" y="1230"/>
                </a:cubicBezTo>
                <a:cubicBezTo>
                  <a:pt x="2147" y="1468"/>
                  <a:pt x="1972" y="1819"/>
                  <a:pt x="1853" y="2080"/>
                </a:cubicBezTo>
                <a:cubicBezTo>
                  <a:pt x="1841" y="2038"/>
                  <a:pt x="1828" y="1997"/>
                  <a:pt x="1816" y="1955"/>
                </a:cubicBezTo>
                <a:cubicBezTo>
                  <a:pt x="1760" y="1674"/>
                  <a:pt x="1692" y="1386"/>
                  <a:pt x="1602" y="1090"/>
                </a:cubicBezTo>
                <a:cubicBezTo>
                  <a:pt x="1463" y="632"/>
                  <a:pt x="1317" y="256"/>
                  <a:pt x="1175" y="16"/>
                </a:cubicBezTo>
                <a:cubicBezTo>
                  <a:pt x="1168" y="3"/>
                  <a:pt x="1152" y="-2"/>
                  <a:pt x="1131" y="0"/>
                </a:cubicBezTo>
                <a:close/>
              </a:path>
            </a:pathLst>
          </a:custGeom>
          <a:solidFill>
            <a:srgbClr val="000000">
              <a:alpha val="30136"/>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6BF14152-8357-527F-1D95-75B01807D920}"/>
              </a:ext>
            </a:extLst>
          </p:cNvPr>
          <p:cNvSpPr>
            <a:spLocks noGrp="1"/>
          </p:cNvSpPr>
          <p:nvPr>
            <p:ph type="title"/>
          </p:nvPr>
        </p:nvSpPr>
        <p:spPr>
          <a:xfrm>
            <a:off x="635000" y="2488046"/>
            <a:ext cx="23114000" cy="2006600"/>
          </a:xfrm>
        </p:spPr>
        <p:txBody>
          <a:bodyPr/>
          <a:lstStyle/>
          <a:p>
            <a:r>
              <a:rPr lang="da-DK" dirty="0"/>
              <a:t>DANKE FÜRS ZUHÖREN</a:t>
            </a:r>
          </a:p>
        </p:txBody>
      </p:sp>
      <p:sp>
        <p:nvSpPr>
          <p:cNvPr id="4" name="Pladsholder til tekst 3">
            <a:extLst>
              <a:ext uri="{FF2B5EF4-FFF2-40B4-BE49-F238E27FC236}">
                <a16:creationId xmlns:a16="http://schemas.microsoft.com/office/drawing/2014/main" xmlns="" id="{E66CB5AF-44A4-4FD1-33FD-DDB0EB0C51C7}"/>
              </a:ext>
            </a:extLst>
          </p:cNvPr>
          <p:cNvSpPr>
            <a:spLocks noGrp="1"/>
          </p:cNvSpPr>
          <p:nvPr>
            <p:ph type="body" sz="quarter" idx="1"/>
          </p:nvPr>
        </p:nvSpPr>
        <p:spPr>
          <a:xfrm>
            <a:off x="635000" y="6858000"/>
            <a:ext cx="23114000" cy="1587500"/>
          </a:xfrm>
        </p:spPr>
        <p:txBody>
          <a:bodyPr/>
          <a:lstStyle/>
          <a:p>
            <a:r>
              <a:rPr lang="da-DK" dirty="0"/>
              <a:t>AMALIE – TOBIAS – CARL - FRIDA</a:t>
            </a:r>
          </a:p>
        </p:txBody>
      </p:sp>
    </p:spTree>
    <p:extLst>
      <p:ext uri="{BB962C8B-B14F-4D97-AF65-F5344CB8AC3E}">
        <p14:creationId xmlns:p14="http://schemas.microsoft.com/office/powerpoint/2010/main" val="14744367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86" name="Etwa 20 % der Lebensmittel, die wir im privaten Konsum kaufen, landen in der Mülltonne. Heute sind wir so weit, dass aus den Lebensmitteln Biogas gemacht werden kann, aber die Zahl ist trotzdem zu hoch.…"/>
          <p:cNvSpPr txBox="1"/>
          <p:nvPr/>
        </p:nvSpPr>
        <p:spPr>
          <a:xfrm>
            <a:off x="1379876" y="1735087"/>
            <a:ext cx="19903667" cy="801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300" spc="0">
                <a:solidFill>
                  <a:srgbClr val="000000"/>
                </a:solidFill>
                <a:latin typeface="Helvetica Neue"/>
                <a:ea typeface="Helvetica Neue"/>
                <a:cs typeface="Helvetica Neue"/>
                <a:sym typeface="Helvetica Neue"/>
              </a:defRPr>
            </a:pPr>
            <a:r>
              <a:t>Etwa 20 % der Lebensmittel, die wir im privaten Konsum kaufen, landen in der Mülltonne. Heute sind wir so weit, dass aus den Lebensmitteln Biogas gemacht werden kann, aber die Zahl ist trotzdem zu hoch.</a:t>
            </a:r>
          </a:p>
          <a:p>
            <a:pPr algn="l" defTabSz="457200">
              <a:defRPr sz="3300" spc="0">
                <a:solidFill>
                  <a:srgbClr val="000000"/>
                </a:solidFill>
                <a:latin typeface="Helvetica Neue"/>
                <a:ea typeface="Helvetica Neue"/>
                <a:cs typeface="Helvetica Neue"/>
                <a:sym typeface="Helvetica Neue"/>
              </a:defRPr>
            </a:pPr>
            <a:endParaRPr/>
          </a:p>
          <a:p>
            <a:pPr algn="l" defTabSz="457200">
              <a:defRPr sz="3300" spc="0">
                <a:solidFill>
                  <a:srgbClr val="000000"/>
                </a:solidFill>
                <a:latin typeface="Helvetica Neue"/>
                <a:ea typeface="Helvetica Neue"/>
                <a:cs typeface="Helvetica Neue"/>
                <a:sym typeface="Helvetica Neue"/>
              </a:defRPr>
            </a:pPr>
            <a:endParaRPr/>
          </a:p>
          <a:p>
            <a:pPr algn="l" defTabSz="457200">
              <a:defRPr sz="3300" spc="0">
                <a:solidFill>
                  <a:srgbClr val="000000"/>
                </a:solidFill>
                <a:latin typeface="Helvetica Neue"/>
                <a:ea typeface="Helvetica Neue"/>
                <a:cs typeface="Helvetica Neue"/>
                <a:sym typeface="Helvetica Neue"/>
              </a:defRPr>
            </a:pPr>
            <a:r>
              <a:t>Alles in allem beläuft sich die gesamte dänische Lebensmittelverschwendung auf ca. 715.000 Tonnen jährlich. </a:t>
            </a:r>
          </a:p>
          <a:p>
            <a:pPr algn="l" defTabSz="457200">
              <a:defRPr sz="3300" spc="0">
                <a:solidFill>
                  <a:srgbClr val="000000"/>
                </a:solidFill>
                <a:latin typeface="Helvetica Neue"/>
                <a:ea typeface="Helvetica Neue"/>
                <a:cs typeface="Helvetica Neue"/>
                <a:sym typeface="Helvetica Neue"/>
              </a:defRPr>
            </a:pPr>
            <a:endParaRPr/>
          </a:p>
          <a:p>
            <a:pPr algn="l" defTabSz="457200">
              <a:defRPr sz="3300" spc="0">
                <a:solidFill>
                  <a:srgbClr val="000000"/>
                </a:solidFill>
                <a:latin typeface="Helvetica Neue"/>
                <a:ea typeface="Helvetica Neue"/>
                <a:cs typeface="Helvetica Neue"/>
                <a:sym typeface="Helvetica Neue"/>
              </a:defRPr>
            </a:pPr>
            <a:r>
              <a:t>Diese beinhalten:</a:t>
            </a:r>
          </a:p>
          <a:p>
            <a:pPr algn="l" defTabSz="457200">
              <a:defRPr sz="3300" spc="0">
                <a:solidFill>
                  <a:srgbClr val="000000"/>
                </a:solidFill>
                <a:latin typeface="Helvetica Neue"/>
                <a:ea typeface="Helvetica Neue"/>
                <a:cs typeface="Helvetica Neue"/>
                <a:sym typeface="Helvetica Neue"/>
              </a:defRPr>
            </a:pPr>
            <a:endParaRPr/>
          </a:p>
          <a:p>
            <a:pPr algn="l" defTabSz="457200">
              <a:defRPr sz="3300" spc="0">
                <a:solidFill>
                  <a:srgbClr val="000000"/>
                </a:solidFill>
                <a:latin typeface="Helvetica Neue"/>
                <a:ea typeface="Helvetica Neue"/>
                <a:cs typeface="Helvetica Neue"/>
                <a:sym typeface="Helvetica Neue"/>
              </a:defRPr>
            </a:pPr>
            <a:r>
              <a:t>Obst &amp; Gemüse 41%</a:t>
            </a:r>
          </a:p>
          <a:p>
            <a:pPr algn="l" defTabSz="457200">
              <a:defRPr sz="3300" spc="0">
                <a:solidFill>
                  <a:srgbClr val="000000"/>
                </a:solidFill>
                <a:latin typeface="Helvetica Neue"/>
                <a:ea typeface="Helvetica Neue"/>
                <a:cs typeface="Helvetica Neue"/>
                <a:sym typeface="Helvetica Neue"/>
              </a:defRPr>
            </a:pPr>
            <a:r>
              <a:t>Fleisch &amp; Fleischprodukte 24%</a:t>
            </a:r>
          </a:p>
          <a:p>
            <a:pPr algn="l" defTabSz="457200">
              <a:defRPr sz="3300" spc="0">
                <a:solidFill>
                  <a:srgbClr val="000000"/>
                </a:solidFill>
                <a:latin typeface="Helvetica Neue"/>
                <a:ea typeface="Helvetica Neue"/>
                <a:cs typeface="Helvetica Neue"/>
                <a:sym typeface="Helvetica Neue"/>
              </a:defRPr>
            </a:pPr>
            <a:r>
              <a:t>Brot &amp; Kuchen 20%</a:t>
            </a:r>
          </a:p>
          <a:p>
            <a:pPr algn="l" defTabSz="457200">
              <a:defRPr sz="3300" spc="0">
                <a:solidFill>
                  <a:srgbClr val="000000"/>
                </a:solidFill>
                <a:latin typeface="Helvetica Neue"/>
                <a:ea typeface="Helvetica Neue"/>
                <a:cs typeface="Helvetica Neue"/>
                <a:sym typeface="Helvetica Neue"/>
              </a:defRPr>
            </a:pPr>
            <a:r>
              <a:t>Getrocknete Lebensmittel (z. B. Mehl, Grütze, Nudeln und Tee) 10 %</a:t>
            </a:r>
          </a:p>
          <a:p>
            <a:pPr algn="l" defTabSz="457200">
              <a:defRPr sz="3300" spc="0">
                <a:solidFill>
                  <a:srgbClr val="000000"/>
                </a:solidFill>
                <a:latin typeface="Helvetica Neue"/>
                <a:ea typeface="Helvetica Neue"/>
                <a:cs typeface="Helvetica Neue"/>
                <a:sym typeface="Helvetica Neue"/>
              </a:defRPr>
            </a:pPr>
            <a:r>
              <a:t>Milchprodukte 5%…</a:t>
            </a:r>
          </a:p>
          <a:p>
            <a:pPr algn="l" defTabSz="457200">
              <a:defRPr sz="3300" spc="0">
                <a:solidFill>
                  <a:srgbClr val="000000"/>
                </a:solidFill>
                <a:latin typeface="Helvetica Neue"/>
                <a:ea typeface="Helvetica Neue"/>
                <a:cs typeface="Helvetica Neue"/>
                <a:sym typeface="Helvetica Neue"/>
              </a:defRPr>
            </a:pPr>
            <a:endParaRPr/>
          </a:p>
        </p:txBody>
      </p:sp>
      <p:pic>
        <p:nvPicPr>
          <p:cNvPr id="187" name="IMG_5589.jpeg" descr="IMG_5589.jpeg"/>
          <p:cNvPicPr>
            <a:picLocks noChangeAspect="1"/>
          </p:cNvPicPr>
          <p:nvPr/>
        </p:nvPicPr>
        <p:blipFill>
          <a:blip r:embed="rId2"/>
          <a:stretch>
            <a:fillRect/>
          </a:stretch>
        </p:blipFill>
        <p:spPr>
          <a:xfrm>
            <a:off x="21389038" y="1522183"/>
            <a:ext cx="2369975" cy="1775194"/>
          </a:xfrm>
          <a:prstGeom prst="rect">
            <a:avLst/>
          </a:prstGeom>
          <a:ln w="12700">
            <a:miter lim="400000"/>
          </a:ln>
        </p:spPr>
      </p:pic>
      <p:pic>
        <p:nvPicPr>
          <p:cNvPr id="188" name="IMG_5590.jpeg" descr="IMG_5590.jpeg"/>
          <p:cNvPicPr>
            <a:picLocks noChangeAspect="1"/>
          </p:cNvPicPr>
          <p:nvPr/>
        </p:nvPicPr>
        <p:blipFill>
          <a:blip r:embed="rId3"/>
          <a:stretch>
            <a:fillRect/>
          </a:stretch>
        </p:blipFill>
        <p:spPr>
          <a:xfrm>
            <a:off x="15208462" y="6413660"/>
            <a:ext cx="7789480" cy="518354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Aber wenn ein “Ablaufsdatum “ draufsteht bedeutet es, was es sagt. Wenn das Datum der letzten Verwendung überschritten ist, gehört es direkt in den Kücheneimer für Speisereste, denn es kann Gesundheitsschädlich sein."/>
          <p:cNvSpPr txBox="1"/>
          <p:nvPr/>
        </p:nvSpPr>
        <p:spPr>
          <a:xfrm>
            <a:off x="2254059" y="2112620"/>
            <a:ext cx="20413378" cy="3094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4800" spc="0">
                <a:solidFill>
                  <a:srgbClr val="000000"/>
                </a:solidFill>
                <a:latin typeface="Helvetica Neue"/>
                <a:ea typeface="Helvetica Neue"/>
                <a:cs typeface="Helvetica Neue"/>
                <a:sym typeface="Helvetica Neue"/>
              </a:defRPr>
            </a:pPr>
            <a:r>
              <a:t>Aber wenn ein “</a:t>
            </a:r>
            <a:r>
              <a:rPr sz="5300" b="1"/>
              <a:t>Ablaufsdatum</a:t>
            </a:r>
            <a:r>
              <a:t> “ draufsteht bedeutet es, was es sagt. Wenn das Datum der letzten Verwendung überschritten ist, gehört es direkt in den Kücheneimer für Speisereste, denn es kann Gesundheitsschädlich sein.</a:t>
            </a:r>
          </a:p>
        </p:txBody>
      </p:sp>
      <p:pic>
        <p:nvPicPr>
          <p:cNvPr id="194" name="IMG_5584.jpeg" descr="IMG_5584.jpeg"/>
          <p:cNvPicPr>
            <a:picLocks noChangeAspect="1"/>
          </p:cNvPicPr>
          <p:nvPr/>
        </p:nvPicPr>
        <p:blipFill>
          <a:blip r:embed="rId2"/>
          <a:stretch>
            <a:fillRect/>
          </a:stretch>
        </p:blipFill>
        <p:spPr>
          <a:xfrm>
            <a:off x="7920721" y="5316614"/>
            <a:ext cx="9281500" cy="671502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96" name="Hoffentlich werden wir alle besser darin die Lebensmittelverschwendung zu begrenzen, und mit unseren Rezepten und diesem Projekt werden wir bestimmt zu einer Verbesserung beitragen😊"/>
          <p:cNvSpPr txBox="1"/>
          <p:nvPr/>
        </p:nvSpPr>
        <p:spPr>
          <a:xfrm>
            <a:off x="872360" y="1450353"/>
            <a:ext cx="22159059" cy="2121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spc="78"/>
            </a:lvl1pPr>
          </a:lstStyle>
          <a:p>
            <a:r>
              <a:t>Hoffentlich werden wir alle besser darin die Lebensmittelverschwendung zu begrenzen, und mit unseren Rezepten und diesem Projekt werden wir bestimmt zu einer Verbesserung beitragen😊</a:t>
            </a:r>
          </a:p>
        </p:txBody>
      </p:sp>
      <p:pic>
        <p:nvPicPr>
          <p:cNvPr id="197" name="IMG_5591.jpeg" descr="IMG_5591.jpeg"/>
          <p:cNvPicPr>
            <a:picLocks noChangeAspect="1"/>
          </p:cNvPicPr>
          <p:nvPr/>
        </p:nvPicPr>
        <p:blipFill>
          <a:blip r:embed="rId2"/>
          <a:stretch>
            <a:fillRect/>
          </a:stretch>
        </p:blipFill>
        <p:spPr>
          <a:xfrm>
            <a:off x="6695037" y="4453562"/>
            <a:ext cx="9652965" cy="723040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1" name="Kaffeesatz"/>
          <p:cNvSpPr txBox="1">
            <a:spLocks noGrp="1"/>
          </p:cNvSpPr>
          <p:nvPr>
            <p:ph type="ctrTitle"/>
          </p:nvPr>
        </p:nvSpPr>
        <p:spPr>
          <a:xfrm>
            <a:off x="7797188" y="-599168"/>
            <a:ext cx="21971004" cy="4648201"/>
          </a:xfrm>
          <a:prstGeom prst="rect">
            <a:avLst/>
          </a:prstGeom>
        </p:spPr>
        <p:txBody>
          <a:bodyPr/>
          <a:lstStyle>
            <a:lvl1pPr>
              <a:defRPr>
                <a:solidFill>
                  <a:srgbClr val="FFFFFF"/>
                </a:solidFill>
                <a:latin typeface="Gill Sans"/>
                <a:ea typeface="Gill Sans"/>
                <a:cs typeface="Gill Sans"/>
                <a:sym typeface="Gill Sans"/>
              </a:defRPr>
            </a:lvl1pPr>
          </a:lstStyle>
          <a:p>
            <a:r>
              <a:t>Kaffeesatz</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5" name="Kompost"/>
          <p:cNvSpPr txBox="1">
            <a:spLocks noGrp="1"/>
          </p:cNvSpPr>
          <p:nvPr>
            <p:ph type="ctrTitle"/>
          </p:nvPr>
        </p:nvSpPr>
        <p:spPr>
          <a:xfrm>
            <a:off x="1206498" y="2358879"/>
            <a:ext cx="21971004" cy="4648201"/>
          </a:xfrm>
          <a:prstGeom prst="rect">
            <a:avLst/>
          </a:prstGeom>
        </p:spPr>
        <p:txBody>
          <a:bodyPr/>
          <a:lstStyle>
            <a:lvl1pPr algn="ctr">
              <a:defRPr>
                <a:solidFill>
                  <a:srgbClr val="FFFFFF"/>
                </a:solidFill>
                <a:latin typeface="Gill Sans"/>
                <a:ea typeface="Gill Sans"/>
                <a:cs typeface="Gill Sans"/>
                <a:sym typeface="Gill Sans"/>
              </a:defRPr>
            </a:lvl1pPr>
          </a:lstStyle>
          <a:p>
            <a:r>
              <a:t>Kompost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9" name="Bodyscrub"/>
          <p:cNvSpPr txBox="1">
            <a:spLocks noGrp="1"/>
          </p:cNvSpPr>
          <p:nvPr>
            <p:ph type="ctrTitle"/>
          </p:nvPr>
        </p:nvSpPr>
        <p:spPr>
          <a:xfrm>
            <a:off x="2215017" y="413876"/>
            <a:ext cx="21971004" cy="4648201"/>
          </a:xfrm>
          <a:prstGeom prst="rect">
            <a:avLst/>
          </a:prstGeom>
        </p:spPr>
        <p:txBody>
          <a:bodyPr/>
          <a:lstStyle>
            <a:lvl1pPr algn="ctr">
              <a:defRPr>
                <a:solidFill>
                  <a:srgbClr val="FFFFFF"/>
                </a:solidFill>
                <a:latin typeface="Gill Sans"/>
                <a:ea typeface="Gill Sans"/>
                <a:cs typeface="Gill Sans"/>
                <a:sym typeface="Gill Sans"/>
              </a:defRPr>
            </a:lvl1pPr>
          </a:lstStyle>
          <a:p>
            <a:r>
              <a:t>Bodyscrub</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G_4664.jpeg" descr="IMG_4664.jpeg"/>
          <p:cNvPicPr>
            <a:picLocks noGrp="1"/>
          </p:cNvPicPr>
          <p:nvPr>
            <p:ph type="pic" idx="21"/>
          </p:nvPr>
        </p:nvPicPr>
        <p:blipFill>
          <a:blip r:embed="rId2"/>
          <a:stretch>
            <a:fillRect/>
          </a:stretch>
        </p:blipFill>
        <p:spPr>
          <a:xfrm>
            <a:off x="2286000" y="917838"/>
            <a:ext cx="19812000" cy="8928101"/>
          </a:xfrm>
          <a:prstGeom prst="rect">
            <a:avLst/>
          </a:prstGeom>
        </p:spPr>
      </p:pic>
      <p:sp>
        <p:nvSpPr>
          <p:cNvPr id="121" name="Von Kartoffelschalen zu Kartoffelchips"/>
          <p:cNvSpPr txBox="1">
            <a:spLocks noGrp="1"/>
          </p:cNvSpPr>
          <p:nvPr>
            <p:ph type="title"/>
          </p:nvPr>
        </p:nvSpPr>
        <p:spPr>
          <a:prstGeom prst="rect">
            <a:avLst/>
          </a:prstGeom>
        </p:spPr>
        <p:txBody>
          <a:bodyPr>
            <a:normAutofit fontScale="90000"/>
          </a:bodyPr>
          <a:lstStyle>
            <a:lvl1pPr defTabSz="643889">
              <a:defRPr sz="8268">
                <a:effectLst>
                  <a:outerShdw blurRad="19812" dist="19812" dir="16200000" rotWithShape="0">
                    <a:srgbClr val="000000">
                      <a:alpha val="34000"/>
                    </a:srgbClr>
                  </a:outerShdw>
                </a:effectLst>
              </a:defRPr>
            </a:lvl1pPr>
          </a:lstStyle>
          <a:p>
            <a:r>
              <a:t>Von Kartoffelschalen zu Kartoffelchips</a:t>
            </a:r>
          </a:p>
        </p:txBody>
      </p:sp>
    </p:spTree>
  </p:cSld>
  <p:clrMapOvr>
    <a:masterClrMapping/>
  </p:clrMapOvr>
  <p:transition spd="med"/>
</p:sld>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GraphPaper">
  <a:themeElements>
    <a:clrScheme name="GraphPaper">
      <a:dk1>
        <a:srgbClr val="008585"/>
      </a:dk1>
      <a:lt1>
        <a:srgbClr val="858585"/>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8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1" i="0" u="none" strike="noStrike" cap="all" spc="132" normalizeH="0" baseline="0">
            <a:ln>
              <a:noFill/>
            </a:ln>
            <a:solidFill>
              <a:srgbClr val="FFFFFF"/>
            </a:solidFill>
            <a:effectLst/>
            <a:uFillTx/>
            <a:latin typeface="Founders Grotesk Cond Bold"/>
            <a:ea typeface="Founders Grotesk Cond Bold"/>
            <a:cs typeface="Founders Grotesk Cond Bol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15431" rtl="0" fontAlgn="auto" latinLnBrk="0" hangingPunct="0">
          <a:lnSpc>
            <a:spcPct val="100000"/>
          </a:lnSpc>
          <a:spcBef>
            <a:spcPts val="1700"/>
          </a:spcBef>
          <a:spcAft>
            <a:spcPts val="0"/>
          </a:spcAft>
          <a:buClrTx/>
          <a:buSzTx/>
          <a:buFontTx/>
          <a:buNone/>
          <a:tabLst>
            <a:tab pos="406400" algn="l"/>
          </a:tabLst>
          <a:defRPr kumimoji="0" sz="1800" b="0" i="0" u="none" strike="noStrike" cap="none" spc="53" normalizeH="0" baseline="0">
            <a:ln>
              <a:noFill/>
            </a:ln>
            <a:solidFill>
              <a:schemeClr val="accent1"/>
            </a:solidFill>
            <a:effectLst/>
            <a:uFillTx/>
            <a:latin typeface="Founders Grotesk Text Regular"/>
            <a:ea typeface="Founders Grotesk Text Regular"/>
            <a:cs typeface="Founders Grotesk Text Regular"/>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GraphPaper">
  <a:themeElements>
    <a:clrScheme name="GraphPaper">
      <a:dk1>
        <a:srgbClr val="000000"/>
      </a:dk1>
      <a:lt1>
        <a:srgbClr val="FFFFFF"/>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1214</Words>
  <Application>Microsoft Office PowerPoint</Application>
  <PresentationFormat>Προσαρμογή</PresentationFormat>
  <Paragraphs>117</Paragraphs>
  <Slides>24</Slides>
  <Notes>7</Notes>
  <HiddenSlides>0</HiddenSlides>
  <MMClips>0</MMClips>
  <ScaleCrop>false</ScaleCrop>
  <HeadingPairs>
    <vt:vector size="4" baseType="variant">
      <vt:variant>
        <vt:lpstr>Θέμα</vt:lpstr>
      </vt:variant>
      <vt:variant>
        <vt:i4>5</vt:i4>
      </vt:variant>
      <vt:variant>
        <vt:lpstr>Τίτλοι διαφανειών</vt:lpstr>
      </vt:variant>
      <vt:variant>
        <vt:i4>24</vt:i4>
      </vt:variant>
    </vt:vector>
  </HeadingPairs>
  <TitlesOfParts>
    <vt:vector size="29" baseType="lpstr">
      <vt:lpstr>GraphPaper</vt:lpstr>
      <vt:lpstr>21_BasicWhite</vt:lpstr>
      <vt:lpstr>Moroccan</vt:lpstr>
      <vt:lpstr>28_Academy</vt:lpstr>
      <vt:lpstr>White</vt:lpstr>
      <vt:lpstr>Unsere Schule</vt:lpstr>
      <vt:lpstr>UMweltfreundliches Europa, die Zukunft beginnt jetzt  VErSchwendung von Lebensmittel In Dänemark   In Dänemark wird leider viel zu viel essen im Privaten Haushalt rausgeschmissen...  </vt:lpstr>
      <vt:lpstr>Παρουσίαση του PowerPoint</vt:lpstr>
      <vt:lpstr>Παρουσίαση του PowerPoint</vt:lpstr>
      <vt:lpstr>Παρουσίαση του PowerPoint</vt:lpstr>
      <vt:lpstr>Kaffeesatz</vt:lpstr>
      <vt:lpstr>Kompost</vt:lpstr>
      <vt:lpstr>Bodyscrub</vt:lpstr>
      <vt:lpstr>Von Kartoffelschalen zu Kartoffelchips</vt:lpstr>
      <vt:lpstr>Der Vorgang</vt:lpstr>
      <vt:lpstr>Παρουσίαση του PowerPoint</vt:lpstr>
      <vt:lpstr>Wiederverwertung von Gemüse</vt:lpstr>
      <vt:lpstr>Παρουσίαση του PowerPoint</vt:lpstr>
      <vt:lpstr>Παρουσίαση του PowerPoint</vt:lpstr>
      <vt:lpstr>Παρουσίαση του PowerPoint</vt:lpstr>
      <vt:lpstr>Zwiebelschalen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DANKE FÜRS ZUHÖREN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Unsere Schule</dc:title>
  <dc:creator>user</dc:creator>
  <cp:lastModifiedBy>user</cp:lastModifiedBy>
  <cp:revision>2</cp:revision>
  <dcterms:modified xsi:type="dcterms:W3CDTF">2022-05-28T05:53:23Z</dcterms:modified>
</cp:coreProperties>
</file>