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6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8B84BB-731F-5570-A35A-0E0428404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9A77B5F8-549F-5CDB-72A8-966658C6A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A88CA36-0014-D13A-038F-0B27ED1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770413C-4FE4-F60D-BDFF-78CA53C0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124BD02-143C-C8DB-DD79-1411244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9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AB3CD08-626E-6113-EE00-05A27C71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5779EDA0-63B3-5187-9876-1D29A63C5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A76C15D-1872-493D-7EC6-6BECF0AC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4AD5E3-BD9A-D0F2-B626-1526C4B4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F904DE4-5532-0EA9-5D7F-B5BF4C95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7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8A38AEF3-4156-E421-D6CA-6440CFBBB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A6A15DF-709B-91AF-76E3-8612C189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3010B23-723C-3C15-9133-8201C54A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0FD1CED-C30C-1BBD-543D-4E6A302A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AAC2C3D-C011-C296-98BB-A4B2BA0E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3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52AE066-7D35-11E3-1A84-180148E7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5B458CD-64FF-6CFA-0292-07D72C2E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A5F6688-B5CB-8642-A672-15AF8C81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62C8171-ED4B-97BA-48FA-C90FA737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4D794C9-C759-891F-EFFA-5C40B9E4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3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E446DBC-4605-03C2-0F4E-9F8E8ED5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13E447C-EF56-0978-237E-E0E74DA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597F2B3-1EA1-2586-C2F6-03929104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017B7B8-C9C6-2C67-083C-AE8A4091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01EDB26-E057-1572-5B47-4B26130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93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24EE840-5892-3164-A27B-458908CF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0309F0A-D112-0F7A-8169-B5F92E2CE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646EACFB-2941-FAF7-A756-041E80B1E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CF1F716-77B5-9FFE-8A9E-63CC5902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B80C4FD-6D88-BB16-D2A5-B86833EA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072C2A3-C754-BF16-35B1-40795E7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19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C0A326-2039-2FF8-5B22-7A7BDA5C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BA618E5-14CE-4D8B-C2DF-71F1B355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E0839B2-1710-ED23-FE07-8D48A7943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8293B33C-BD5B-6AE1-4FFA-EB76D306F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4F3A6A7B-FE91-2A03-FD13-43F8A37E1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0217CB80-0633-CFF2-AC19-02F46574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2F9394F-7227-605B-652F-1D7CF324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F428B51-A83F-F06A-CED6-7D151B43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FD820E7-E951-19C7-A6BF-C3081526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2E75AA6A-C8CE-F2AB-9D82-BC27B33D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4D1B07A-9AF9-CE5F-D5B1-D8F3093B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94A9183-644E-238D-34E4-6E08BAE1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0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09E21992-1AAB-CBC4-8954-7DC43CBB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49AC4843-394F-7BDA-4B88-2E8CCD37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B864A84-A719-A17A-7DEB-EB75DE2E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51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30507F9-7033-0C25-D3CE-061FA68E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6047D75-8ED2-881E-AF8B-5698EF74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2A51653-36B9-F86D-299E-2687AF9BB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DEF3BED-02CC-4DE2-6A2F-CD94BDCD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61B4180-1669-B504-337C-D8AA6E8B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815AA7A-E6EA-B804-D9D2-9E1B257A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9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77F7977-8CF5-1245-5332-633F2F25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6E81269-D416-E322-34C5-49F2356EF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14C311C-1DA0-B3DB-7506-592654CF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80178116-2DE9-5CE9-ABA5-C158EFD0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394F38B-4449-D0FC-225D-9EBA3886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798F65B-F16B-E50E-95C2-9DD7BBE5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7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A8265AE6-3799-E5D6-15B1-22661B10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8D69B248-7AD0-4310-E11D-3B6C5B1F3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847D4C4-E545-7BBC-D323-3831944B0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5E59-B21C-416A-BBB6-415606DB889E}" type="datetimeFigureOut">
              <a:rPr lang="tr-TR" smtClean="0"/>
              <a:t>20.09.2022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5045CE2-1C71-EE64-8BE5-C0CA6C7C9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D47D83F-409E-9419-6B3B-757D2E0AC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C72F0-FF22-43FB-9496-6B8FD1438D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77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A3E51A2-B471-642C-E26A-F6C8722E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2809875"/>
            <a:ext cx="5326063" cy="33972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CD55363-5D31-2CEA-24B9-990D87F4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8" y="2809875"/>
            <a:ext cx="6091238" cy="33972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8AA80B7-47A5-3D2C-3E1D-53DAF8DB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66578"/>
            <a:ext cx="11139854" cy="930447"/>
          </a:xfrm>
        </p:spPr>
        <p:txBody>
          <a:bodyPr>
            <a:normAutofit/>
          </a:bodyPr>
          <a:lstStyle/>
          <a:p>
            <a:r>
              <a:rPr lang="tr-TR" sz="5400" dirty="0">
                <a:solidFill>
                  <a:srgbClr val="FFFFFF"/>
                </a:solidFill>
              </a:rPr>
              <a:t>Plastik in der </a:t>
            </a:r>
            <a:r>
              <a:rPr lang="tr-TR" sz="5400" dirty="0" err="1">
                <a:solidFill>
                  <a:srgbClr val="FFFFFF"/>
                </a:solidFill>
              </a:rPr>
              <a:t>Türkei</a:t>
            </a:r>
            <a:endParaRPr lang="tr-TR" sz="5400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307345F-E8D6-8985-FF98-0AA044053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5638"/>
            <a:ext cx="9144000" cy="420001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E94584"/>
                </a:solidFill>
              </a:rPr>
              <a:t>Özel Antalya Bahçeşehir Anadolu Lisesi</a:t>
            </a:r>
          </a:p>
        </p:txBody>
      </p:sp>
    </p:spTree>
    <p:extLst>
      <p:ext uri="{BB962C8B-B14F-4D97-AF65-F5344CB8AC3E}">
        <p14:creationId xmlns:p14="http://schemas.microsoft.com/office/powerpoint/2010/main" val="214267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D38010B-4353-DC02-59AA-74ED412EA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0070C0"/>
                </a:solidFill>
              </a:rPr>
              <a:t>Flüchtlinge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Da es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große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Lücke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beim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Sammeln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getrennten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anderen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Seite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gutes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Geld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verdienen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Flüchtlinge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Syrien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Afganistan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dafür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eingesetzt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laufen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jeden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Tag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mit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diesesn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Wagen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herum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sammeln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Tonnen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tr-T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2898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xmlns="" id="{FF9B822F-893E-44C8-963C-64F50ACECB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Die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Türkei</a:t>
            </a:r>
            <a:r>
              <a:rPr lang="tr-TR" dirty="0">
                <a:solidFill>
                  <a:schemeClr val="bg1"/>
                </a:solidFill>
              </a:rPr>
              <a:t> – </a:t>
            </a:r>
            <a:r>
              <a:rPr lang="tr-TR" dirty="0" err="1">
                <a:solidFill>
                  <a:schemeClr val="bg1"/>
                </a:solidFill>
              </a:rPr>
              <a:t>Eine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Halbinsel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44724A4A-C560-2672-E584-7C6C55AAA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3" b="-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Türkei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Halbinsel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spielt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Plastikmüll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sowohl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im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inneren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Landes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auch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Ufer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sehr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wichtige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Rolle.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494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xmlns="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0070C0"/>
                </a:solidFill>
              </a:rPr>
              <a:t>Der </a:t>
            </a:r>
            <a:r>
              <a:rPr lang="tr-TR" dirty="0" err="1">
                <a:solidFill>
                  <a:srgbClr val="0070C0"/>
                </a:solidFill>
              </a:rPr>
              <a:t>Plastikmüll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6302404-3768-4EB7-F324-CDC46264E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054" name="sketch line">
            <a:extLst>
              <a:ext uri="{FF2B5EF4-FFF2-40B4-BE49-F238E27FC236}">
                <a16:creationId xmlns:a16="http://schemas.microsoft.com/office/drawing/2014/main" xmlns="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7299458" cy="139922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Eins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grössten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Probleme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leider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Plastik.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42530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A21ED8-AEEB-4BA1-A0CC-8D364315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0070C0"/>
                </a:solidFill>
              </a:rPr>
              <a:t>Die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Plastiktüten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1364DC-46AB-0FAF-D24A-8B83D406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Seit</a:t>
            </a:r>
            <a:r>
              <a:rPr lang="tr-TR" sz="3000" dirty="0"/>
              <a:t> 2019 </a:t>
            </a:r>
            <a:r>
              <a:rPr lang="tr-TR" sz="3000" dirty="0" err="1"/>
              <a:t>kosten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Plastiktüten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etwas</a:t>
            </a:r>
            <a:r>
              <a:rPr lang="tr-TR" sz="3000" dirty="0"/>
              <a:t>. </a:t>
            </a:r>
            <a:r>
              <a:rPr lang="tr-TR" sz="3000" dirty="0" err="1"/>
              <a:t>Dies</a:t>
            </a:r>
            <a:r>
              <a:rPr lang="tr-TR" sz="3000" dirty="0"/>
              <a:t> </a:t>
            </a:r>
            <a:r>
              <a:rPr lang="tr-TR" sz="3000" dirty="0" err="1"/>
              <a:t>wurde</a:t>
            </a:r>
            <a:r>
              <a:rPr lang="tr-TR" sz="3000" dirty="0"/>
              <a:t> </a:t>
            </a:r>
            <a:r>
              <a:rPr lang="tr-TR" sz="3000" dirty="0" err="1"/>
              <a:t>stark</a:t>
            </a:r>
            <a:r>
              <a:rPr lang="tr-TR" sz="3000" dirty="0"/>
              <a:t> </a:t>
            </a:r>
            <a:r>
              <a:rPr lang="tr-TR" sz="3000" dirty="0" err="1"/>
              <a:t>protestiert</a:t>
            </a:r>
            <a:r>
              <a:rPr lang="tr-TR" sz="3000" dirty="0"/>
              <a:t>. </a:t>
            </a:r>
            <a:r>
              <a:rPr lang="tr-TR" sz="3000" dirty="0" err="1"/>
              <a:t>Heute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fast</a:t>
            </a:r>
            <a:r>
              <a:rPr lang="tr-TR" sz="3000" dirty="0"/>
              <a:t> </a:t>
            </a:r>
            <a:r>
              <a:rPr lang="tr-TR" sz="3000" dirty="0" err="1"/>
              <a:t>keiner</a:t>
            </a:r>
            <a:r>
              <a:rPr lang="tr-TR" sz="3000" dirty="0"/>
              <a:t> </a:t>
            </a:r>
            <a:r>
              <a:rPr lang="tr-TR" sz="3000" dirty="0" err="1"/>
              <a:t>mehr</a:t>
            </a:r>
            <a:r>
              <a:rPr lang="tr-TR" sz="3000" dirty="0"/>
              <a:t> </a:t>
            </a:r>
            <a:r>
              <a:rPr lang="tr-TR" sz="3000" dirty="0" err="1"/>
              <a:t>dagegen</a:t>
            </a:r>
            <a:r>
              <a:rPr lang="tr-TR" sz="3000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86E6F27-6F08-9862-866B-9975155F1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62" r="-1" b="609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D2C163-DB36-21F0-21EB-67F84C937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18" b="1959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080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A21ED8-AEEB-4BA1-A0CC-8D364315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Der </a:t>
            </a:r>
            <a:r>
              <a:rPr lang="tr-TR" b="1" dirty="0" err="1">
                <a:solidFill>
                  <a:srgbClr val="0070C0"/>
                </a:solidFill>
              </a:rPr>
              <a:t>Plastikmüll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1364DC-46AB-0FAF-D24A-8B83D406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Trotz</a:t>
            </a:r>
            <a:r>
              <a:rPr lang="tr-TR" sz="3000" dirty="0"/>
              <a:t> der </a:t>
            </a:r>
            <a:r>
              <a:rPr lang="tr-TR" sz="3000" dirty="0" err="1"/>
              <a:t>Maßnahmen</a:t>
            </a:r>
            <a:r>
              <a:rPr lang="tr-TR" sz="3000" dirty="0"/>
              <a:t> </a:t>
            </a:r>
            <a:r>
              <a:rPr lang="tr-TR" sz="3000" dirty="0" err="1"/>
              <a:t>vernichten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Türken </a:t>
            </a:r>
            <a:r>
              <a:rPr lang="tr-TR" sz="3000" dirty="0" err="1"/>
              <a:t>leider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Natur</a:t>
            </a:r>
            <a:r>
              <a:rPr lang="tr-TR" sz="3000" dirty="0"/>
              <a:t>. </a:t>
            </a:r>
          </a:p>
        </p:txBody>
      </p:sp>
      <p:pic>
        <p:nvPicPr>
          <p:cNvPr id="5" name="Resim 4" descr="sürüngen, kaplumbağa, okyanus zemini içeren bir resim&#10;&#10;Açıklama otomatik olarak oluşturuldu">
            <a:extLst>
              <a:ext uri="{FF2B5EF4-FFF2-40B4-BE49-F238E27FC236}">
                <a16:creationId xmlns:a16="http://schemas.microsoft.com/office/drawing/2014/main" xmlns="" id="{EDD2C163-DB36-21F0-21EB-67F84C937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" r="-1" b="1113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Resim 5" descr="çayır, açık hava, bitki içeren bir resim&#10;&#10;Açıklama otomatik olarak oluşturuldu">
            <a:extLst>
              <a:ext uri="{FF2B5EF4-FFF2-40B4-BE49-F238E27FC236}">
                <a16:creationId xmlns:a16="http://schemas.microsoft.com/office/drawing/2014/main" xmlns="" id="{A8B67BBA-579F-10BE-8DFE-6F443CE89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3" b="2451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402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5877155-A768-805A-7466-45252B916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38" b="17549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A1364DC-46AB-0FAF-D24A-8B83D406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580785"/>
            <a:ext cx="10549128" cy="173246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tr-TR" sz="4000" b="1" dirty="0" err="1">
                <a:solidFill>
                  <a:srgbClr val="0070C0"/>
                </a:solidFill>
              </a:rPr>
              <a:t>Auch</a:t>
            </a:r>
            <a:r>
              <a:rPr lang="tr-TR" sz="4000" b="1" dirty="0">
                <a:solidFill>
                  <a:srgbClr val="0070C0"/>
                </a:solidFill>
              </a:rPr>
              <a:t> 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r>
              <a:rPr lang="tr-TR" sz="4000" b="1" dirty="0" err="1">
                <a:solidFill>
                  <a:srgbClr val="0070C0"/>
                </a:solidFill>
              </a:rPr>
              <a:t>sagt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r>
              <a:rPr lang="tr-TR" sz="4000" b="1" dirty="0" err="1">
                <a:solidFill>
                  <a:srgbClr val="0070C0"/>
                </a:solidFill>
              </a:rPr>
              <a:t>man</a:t>
            </a:r>
            <a:r>
              <a:rPr lang="tr-TR" sz="4000" b="1" dirty="0">
                <a:solidFill>
                  <a:srgbClr val="0070C0"/>
                </a:solidFill>
              </a:rPr>
              <a:t>: </a:t>
            </a:r>
            <a:r>
              <a:rPr lang="tr-TR" sz="4000" dirty="0" err="1">
                <a:solidFill>
                  <a:schemeClr val="tx2"/>
                </a:solidFill>
              </a:rPr>
              <a:t>Früher</a:t>
            </a:r>
            <a:r>
              <a:rPr lang="tr-TR" sz="4000" dirty="0">
                <a:solidFill>
                  <a:schemeClr val="tx2"/>
                </a:solidFill>
              </a:rPr>
              <a:t> </a:t>
            </a:r>
            <a:r>
              <a:rPr lang="tr-TR" sz="4000" dirty="0" err="1">
                <a:solidFill>
                  <a:schemeClr val="tx2"/>
                </a:solidFill>
              </a:rPr>
              <a:t>war</a:t>
            </a:r>
            <a:r>
              <a:rPr lang="tr-TR" sz="4000" dirty="0">
                <a:solidFill>
                  <a:schemeClr val="tx2"/>
                </a:solidFill>
              </a:rPr>
              <a:t> der </a:t>
            </a:r>
            <a:r>
              <a:rPr lang="tr-TR" sz="4000" dirty="0" err="1">
                <a:solidFill>
                  <a:schemeClr val="tx2"/>
                </a:solidFill>
              </a:rPr>
              <a:t>Fisch</a:t>
            </a:r>
            <a:r>
              <a:rPr lang="tr-TR" sz="4000" dirty="0">
                <a:solidFill>
                  <a:schemeClr val="tx2"/>
                </a:solidFill>
              </a:rPr>
              <a:t> im Plastik, </a:t>
            </a:r>
            <a:r>
              <a:rPr lang="tr-TR" sz="4000" dirty="0" err="1">
                <a:solidFill>
                  <a:schemeClr val="tx2"/>
                </a:solidFill>
              </a:rPr>
              <a:t>heute</a:t>
            </a:r>
            <a:r>
              <a:rPr lang="tr-TR" sz="4000" dirty="0">
                <a:solidFill>
                  <a:schemeClr val="tx2"/>
                </a:solidFill>
              </a:rPr>
              <a:t> </a:t>
            </a:r>
            <a:r>
              <a:rPr lang="tr-TR" sz="4000" dirty="0" err="1">
                <a:solidFill>
                  <a:schemeClr val="tx2"/>
                </a:solidFill>
              </a:rPr>
              <a:t>ist</a:t>
            </a:r>
            <a:r>
              <a:rPr lang="tr-TR" sz="4000" dirty="0">
                <a:solidFill>
                  <a:schemeClr val="tx2"/>
                </a:solidFill>
              </a:rPr>
              <a:t> </a:t>
            </a:r>
            <a:r>
              <a:rPr lang="tr-TR" sz="4000" dirty="0" err="1">
                <a:solidFill>
                  <a:schemeClr val="tx2"/>
                </a:solidFill>
              </a:rPr>
              <a:t>das</a:t>
            </a:r>
            <a:r>
              <a:rPr lang="tr-TR" sz="4000" dirty="0">
                <a:solidFill>
                  <a:schemeClr val="tx2"/>
                </a:solidFill>
              </a:rPr>
              <a:t> Plastik im </a:t>
            </a:r>
            <a:r>
              <a:rPr lang="tr-TR" sz="4000" dirty="0" err="1">
                <a:solidFill>
                  <a:schemeClr val="tx2"/>
                </a:solidFill>
              </a:rPr>
              <a:t>Fisch</a:t>
            </a:r>
            <a:r>
              <a:rPr lang="tr-TR" sz="4000" dirty="0">
                <a:solidFill>
                  <a:schemeClr val="tx2"/>
                </a:solidFill>
              </a:rPr>
              <a:t>.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Başlık 7">
            <a:extLst>
              <a:ext uri="{FF2B5EF4-FFF2-40B4-BE49-F238E27FC236}">
                <a16:creationId xmlns:a16="http://schemas.microsoft.com/office/drawing/2014/main" xmlns="" id="{D0B0D357-6D33-B38E-1857-0CCB05BC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61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BCF2293-BDED-EF39-8688-6B3F4774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1510995"/>
          </a:xfrm>
        </p:spPr>
        <p:txBody>
          <a:bodyPr anchor="b"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Plastikmüll</a:t>
            </a:r>
            <a:endParaRPr lang="tr-TR" sz="4000" b="1" dirty="0">
              <a:solidFill>
                <a:srgbClr val="0070C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C962A2D-B1D8-AFB9-9853-0E44AD11B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1" r="1" b="11556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AFF6B19-0C5A-79FF-442B-319BDA39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4" y="2765533"/>
            <a:ext cx="3986155" cy="25884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bei</a:t>
            </a:r>
            <a:r>
              <a:rPr lang="tr-TR" sz="3000" dirty="0"/>
              <a:t> </a:t>
            </a:r>
            <a:r>
              <a:rPr lang="tr-TR" sz="3000" dirty="0" err="1"/>
              <a:t>uns</a:t>
            </a:r>
            <a:r>
              <a:rPr lang="tr-TR" sz="3000" dirty="0"/>
              <a:t> an der </a:t>
            </a:r>
            <a:r>
              <a:rPr lang="tr-TR" sz="3000" dirty="0" err="1"/>
              <a:t>Schule</a:t>
            </a:r>
            <a:r>
              <a:rPr lang="tr-TR" sz="3000" dirty="0"/>
              <a:t> tut </a:t>
            </a:r>
            <a:r>
              <a:rPr lang="tr-TR" sz="3000" dirty="0" err="1"/>
              <a:t>man</a:t>
            </a:r>
            <a:r>
              <a:rPr lang="tr-TR" sz="3000" dirty="0"/>
              <a:t> </a:t>
            </a:r>
            <a:r>
              <a:rPr lang="tr-TR" sz="3000" dirty="0" err="1"/>
              <a:t>vieles</a:t>
            </a:r>
            <a:r>
              <a:rPr lang="tr-TR" sz="3000" dirty="0"/>
              <a:t> </a:t>
            </a:r>
            <a:r>
              <a:rPr lang="tr-TR" sz="3000" dirty="0" err="1"/>
              <a:t>für</a:t>
            </a:r>
            <a:r>
              <a:rPr lang="tr-TR" sz="3000" dirty="0"/>
              <a:t> </a:t>
            </a:r>
            <a:r>
              <a:rPr lang="tr-TR" sz="3000" dirty="0" err="1"/>
              <a:t>gegen</a:t>
            </a:r>
            <a:r>
              <a:rPr lang="tr-TR" sz="3000" dirty="0"/>
              <a:t> den Plastik. </a:t>
            </a:r>
          </a:p>
          <a:p>
            <a:pPr marL="0" indent="0" algn="ctr">
              <a:buNone/>
            </a:pPr>
            <a:endParaRPr lang="tr-TR" sz="3000" dirty="0"/>
          </a:p>
          <a:p>
            <a:pPr marL="0" indent="0" algn="ctr">
              <a:buNone/>
            </a:pPr>
            <a:r>
              <a:rPr lang="tr-TR" sz="3000" dirty="0" err="1"/>
              <a:t>Wir</a:t>
            </a:r>
            <a:r>
              <a:rPr lang="tr-TR" sz="3000" dirty="0"/>
              <a:t> </a:t>
            </a:r>
            <a:r>
              <a:rPr lang="tr-TR" sz="3000" dirty="0" err="1"/>
              <a:t>trennen</a:t>
            </a:r>
            <a:r>
              <a:rPr lang="tr-TR" sz="3000" dirty="0"/>
              <a:t> den </a:t>
            </a:r>
            <a:r>
              <a:rPr lang="tr-TR" sz="3000" dirty="0" err="1"/>
              <a:t>Müll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machen</a:t>
            </a:r>
            <a:r>
              <a:rPr lang="tr-TR" sz="3000" dirty="0"/>
              <a:t> </a:t>
            </a:r>
            <a:r>
              <a:rPr lang="tr-TR" sz="3000" dirty="0" err="1"/>
              <a:t>aus</a:t>
            </a:r>
            <a:r>
              <a:rPr lang="tr-TR" sz="3000" dirty="0"/>
              <a:t> Plastik </a:t>
            </a:r>
            <a:r>
              <a:rPr lang="tr-TR" sz="3000" dirty="0" err="1"/>
              <a:t>Hundehütten</a:t>
            </a:r>
            <a:r>
              <a:rPr lang="tr-TR" sz="30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6101923-AD81-7057-F175-4BD880779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29" b="-1"/>
          <a:stretch/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0A19BDA-40B6-4DE7-81A4-6B1F1E40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xmlns="" id="{0A628AD8-1356-4BF5-8A59-3549B2C7C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xmlns="" id="{9F2E6F73-36C2-4E56-AB0C-4D6936FF5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xmlns="" id="{8AA5DD19-98A6-4E28-999C-2C074B9CBF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9535B11-4A49-4A02-9CB6-3F8A60128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850665C-4CD5-098D-BD35-4AE23881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FEFFFF"/>
                </a:solidFill>
              </a:rPr>
              <a:t>Danke Schön </a:t>
            </a:r>
            <a:r>
              <a:rPr lang="tr-TR" sz="4000" b="1">
                <a:solidFill>
                  <a:srgbClr val="FEFFFF"/>
                </a:solidFill>
                <a:sym typeface="Wingdings" panose="05000000000000000000" pitchFamily="2" charset="2"/>
              </a:rPr>
              <a:t> </a:t>
            </a:r>
            <a:endParaRPr lang="tr-TR" sz="4000" b="1">
              <a:solidFill>
                <a:srgbClr val="FE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D5D3FC9-9494-12BF-6F47-DD5E78A0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1040592"/>
            <a:ext cx="3343407" cy="955259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2DA2CD3-13FA-30F9-3D65-8B4ACD3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900"/>
              <a:t>Ata Mirza Yörütekin</a:t>
            </a:r>
          </a:p>
          <a:p>
            <a:pPr marL="0" indent="0">
              <a:buNone/>
            </a:pPr>
            <a:r>
              <a:rPr lang="tr-TR" sz="1900"/>
              <a:t>Mehmet Efe Yavuz</a:t>
            </a:r>
          </a:p>
          <a:p>
            <a:pPr marL="0" indent="0">
              <a:buNone/>
            </a:pPr>
            <a:r>
              <a:rPr lang="tr-TR" sz="1900"/>
              <a:t>Hüseyin Efe Atalay</a:t>
            </a:r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r>
              <a:rPr lang="tr-TR" sz="1900"/>
              <a:t>Pınar Şan Körhaliller</a:t>
            </a:r>
          </a:p>
          <a:p>
            <a:pPr marL="0" indent="0">
              <a:buNone/>
            </a:pPr>
            <a:r>
              <a:rPr lang="tr-TR" sz="1900"/>
              <a:t>Işık Ağar</a:t>
            </a:r>
          </a:p>
          <a:p>
            <a:pPr marL="0" indent="0">
              <a:buNone/>
            </a:pPr>
            <a:r>
              <a:rPr lang="tr-TR" sz="1900"/>
              <a:t>Beyzanur Yıldız</a:t>
            </a:r>
          </a:p>
          <a:p>
            <a:pPr marL="0" indent="0">
              <a:buNone/>
            </a:pPr>
            <a:endParaRPr lang="tr-TR" sz="1900"/>
          </a:p>
          <a:p>
            <a:pPr marL="0" indent="0">
              <a:buNone/>
            </a:pPr>
            <a:r>
              <a:rPr lang="tr-TR" sz="1900"/>
              <a:t>Mehmet Ümit Duran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5590247-8DB9-875C-6BF7-678253A1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16" y="2529756"/>
            <a:ext cx="2254474" cy="183363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98188FA-2D51-637F-FEAB-79E5EF990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706" y="4498643"/>
            <a:ext cx="3340358" cy="176203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03FFBDA7-DB1C-971D-9848-745B39D2A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58" y="3123497"/>
            <a:ext cx="2793280" cy="28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544FE34-EFBF-C97D-AD92-E1869CC1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r="187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Türkei</a:t>
            </a:r>
            <a:r>
              <a:rPr lang="tr-TR" sz="3000" dirty="0"/>
              <a:t> hat </a:t>
            </a:r>
            <a:r>
              <a:rPr lang="tr-TR" sz="3000" dirty="0" err="1"/>
              <a:t>besonders</a:t>
            </a:r>
            <a:r>
              <a:rPr lang="tr-TR" sz="3000" dirty="0"/>
              <a:t> in den </a:t>
            </a:r>
            <a:r>
              <a:rPr lang="tr-TR" sz="3000" dirty="0" err="1"/>
              <a:t>letzten</a:t>
            </a:r>
            <a:r>
              <a:rPr lang="tr-TR" sz="3000" dirty="0"/>
              <a:t> </a:t>
            </a:r>
            <a:r>
              <a:rPr lang="tr-TR" sz="3000" dirty="0" err="1"/>
              <a:t>Jahren</a:t>
            </a:r>
            <a:r>
              <a:rPr lang="tr-TR" sz="3000" dirty="0"/>
              <a:t>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viel</a:t>
            </a:r>
            <a:r>
              <a:rPr lang="tr-TR" sz="3000" dirty="0"/>
              <a:t> </a:t>
            </a:r>
            <a:r>
              <a:rPr lang="tr-TR" sz="3000" dirty="0" err="1"/>
              <a:t>Müll</a:t>
            </a:r>
            <a:r>
              <a:rPr lang="tr-TR" sz="3000" dirty="0"/>
              <a:t> </a:t>
            </a:r>
            <a:r>
              <a:rPr lang="tr-TR" sz="3000" dirty="0" err="1"/>
              <a:t>aus</a:t>
            </a:r>
            <a:r>
              <a:rPr lang="tr-TR" sz="3000" dirty="0"/>
              <a:t> </a:t>
            </a:r>
            <a:r>
              <a:rPr lang="tr-TR" sz="3000" dirty="0" err="1"/>
              <a:t>aller</a:t>
            </a:r>
            <a:r>
              <a:rPr lang="tr-TR" sz="3000" dirty="0"/>
              <a:t> Welt </a:t>
            </a:r>
            <a:r>
              <a:rPr lang="tr-TR" sz="3000" dirty="0" err="1"/>
              <a:t>expotiert</a:t>
            </a:r>
            <a:r>
              <a:rPr lang="tr-TR" sz="3000" dirty="0"/>
              <a:t> </a:t>
            </a:r>
            <a:r>
              <a:rPr lang="tr-TR" sz="3000" dirty="0" err="1"/>
              <a:t>und</a:t>
            </a:r>
            <a:r>
              <a:rPr lang="tr-TR" sz="3000" dirty="0"/>
              <a:t> </a:t>
            </a:r>
            <a:r>
              <a:rPr lang="tr-TR" sz="3000" dirty="0" err="1"/>
              <a:t>dies</a:t>
            </a:r>
            <a:r>
              <a:rPr lang="tr-TR" sz="3000" dirty="0"/>
              <a:t> tut es </a:t>
            </a:r>
            <a:r>
              <a:rPr lang="tr-TR" sz="3000" dirty="0" err="1"/>
              <a:t>von</a:t>
            </a:r>
            <a:r>
              <a:rPr lang="tr-TR" sz="3000" dirty="0"/>
              <a:t> </a:t>
            </a:r>
            <a:r>
              <a:rPr lang="tr-TR" sz="3000" dirty="0" err="1"/>
              <a:t>Tag</a:t>
            </a:r>
            <a:r>
              <a:rPr lang="tr-TR" sz="3000" dirty="0"/>
              <a:t> </a:t>
            </a:r>
            <a:r>
              <a:rPr lang="tr-TR" sz="3000" dirty="0" err="1"/>
              <a:t>zu</a:t>
            </a:r>
            <a:r>
              <a:rPr lang="tr-TR" sz="3000" dirty="0"/>
              <a:t> </a:t>
            </a:r>
            <a:r>
              <a:rPr lang="tr-TR" sz="3000" dirty="0" err="1"/>
              <a:t>Tag</a:t>
            </a:r>
            <a:r>
              <a:rPr lang="tr-TR" sz="3000" dirty="0"/>
              <a:t> </a:t>
            </a:r>
            <a:r>
              <a:rPr lang="tr-TR" sz="3000" dirty="0" err="1"/>
              <a:t>immer</a:t>
            </a:r>
            <a:r>
              <a:rPr lang="tr-TR" sz="3000" dirty="0"/>
              <a:t> </a:t>
            </a:r>
            <a:r>
              <a:rPr lang="tr-TR" sz="3000" dirty="0" err="1"/>
              <a:t>mehr</a:t>
            </a:r>
            <a:r>
              <a:rPr lang="tr-TR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8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544FE34-EFBF-C97D-AD92-E1869CC1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r="187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000" dirty="0" err="1"/>
              <a:t>Daher</a:t>
            </a:r>
            <a:r>
              <a:rPr lang="tr-TR" sz="3000" dirty="0"/>
              <a:t> </a:t>
            </a:r>
            <a:r>
              <a:rPr lang="tr-TR" sz="3000" dirty="0" err="1"/>
              <a:t>ist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leider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zu</a:t>
            </a:r>
            <a:r>
              <a:rPr lang="tr-TR" sz="3000" dirty="0"/>
              <a:t> </a:t>
            </a:r>
            <a:r>
              <a:rPr lang="tr-TR" sz="3000" dirty="0" err="1"/>
              <a:t>einem</a:t>
            </a:r>
            <a:r>
              <a:rPr lang="tr-TR" sz="3000" dirty="0"/>
              <a:t> </a:t>
            </a:r>
            <a:r>
              <a:rPr lang="tr-TR" sz="3000" dirty="0" err="1"/>
              <a:t>Müllland</a:t>
            </a:r>
            <a:r>
              <a:rPr lang="tr-TR" sz="3000" dirty="0"/>
              <a:t> </a:t>
            </a:r>
            <a:r>
              <a:rPr lang="tr-TR" sz="3000" dirty="0" err="1"/>
              <a:t>gworden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5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açık hava, doğa içeren bir resim&#10;&#10;Açıklama otomatik olarak oluşturuldu">
            <a:extLst>
              <a:ext uri="{FF2B5EF4-FFF2-40B4-BE49-F238E27FC236}">
                <a16:creationId xmlns:a16="http://schemas.microsoft.com/office/drawing/2014/main" xmlns="" id="{B4953B50-7E73-A123-5EE8-2919F428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9" r="1581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Bis</a:t>
            </a:r>
            <a:r>
              <a:rPr lang="tr-TR" sz="3000" dirty="0"/>
              <a:t> </a:t>
            </a:r>
            <a:r>
              <a:rPr lang="tr-TR" sz="3000" dirty="0" err="1"/>
              <a:t>vor</a:t>
            </a:r>
            <a:r>
              <a:rPr lang="tr-TR" sz="3000" dirty="0"/>
              <a:t> </a:t>
            </a:r>
            <a:r>
              <a:rPr lang="tr-TR" sz="3000" dirty="0" err="1"/>
              <a:t>einigen</a:t>
            </a:r>
            <a:r>
              <a:rPr lang="tr-TR" sz="3000" dirty="0"/>
              <a:t> </a:t>
            </a:r>
            <a:r>
              <a:rPr lang="tr-TR" sz="3000" dirty="0" err="1"/>
              <a:t>Jahren</a:t>
            </a:r>
            <a:r>
              <a:rPr lang="tr-TR" sz="3000" dirty="0"/>
              <a:t> hat </a:t>
            </a:r>
            <a:r>
              <a:rPr lang="tr-TR" sz="3000" dirty="0" err="1"/>
              <a:t>man</a:t>
            </a:r>
            <a:r>
              <a:rPr lang="tr-TR" sz="3000" dirty="0"/>
              <a:t> den </a:t>
            </a:r>
            <a:r>
              <a:rPr lang="tr-TR" sz="3000" dirty="0" err="1"/>
              <a:t>Müll</a:t>
            </a:r>
            <a:r>
              <a:rPr lang="tr-TR" sz="3000" dirty="0"/>
              <a:t> in der </a:t>
            </a:r>
            <a:r>
              <a:rPr lang="tr-TR" sz="3000" dirty="0" err="1"/>
              <a:t>Türkei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nicht</a:t>
            </a:r>
            <a:r>
              <a:rPr lang="tr-TR" sz="3000" dirty="0"/>
              <a:t> </a:t>
            </a:r>
            <a:r>
              <a:rPr lang="tr-TR" sz="3000" dirty="0" err="1"/>
              <a:t>getrennt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17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aş, açık hava, yığın içeren bir resim&#10;&#10;Açıklama otomatik olarak oluşturuldu">
            <a:extLst>
              <a:ext uri="{FF2B5EF4-FFF2-40B4-BE49-F238E27FC236}">
                <a16:creationId xmlns:a16="http://schemas.microsoft.com/office/drawing/2014/main" xmlns="" id="{174AADEB-DFD6-4B2E-AD32-89E1DAC1A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Der </a:t>
            </a:r>
            <a:r>
              <a:rPr lang="tr-TR" sz="4000" b="1" dirty="0" err="1">
                <a:solidFill>
                  <a:srgbClr val="0070C0"/>
                </a:solidFill>
              </a:rPr>
              <a:t>Abfall</a:t>
            </a:r>
            <a:r>
              <a:rPr lang="tr-TR" sz="4000" b="1" dirty="0">
                <a:solidFill>
                  <a:srgbClr val="0070C0"/>
                </a:solidFill>
              </a:rPr>
              <a:t> </a:t>
            </a:r>
            <a:br>
              <a:rPr lang="tr-TR" sz="4000" b="1" dirty="0">
                <a:solidFill>
                  <a:srgbClr val="0070C0"/>
                </a:solidFill>
              </a:rPr>
            </a:br>
            <a:r>
              <a:rPr lang="tr-TR" sz="4000" b="1" dirty="0">
                <a:solidFill>
                  <a:srgbClr val="0070C0"/>
                </a:solidFill>
              </a:rPr>
              <a:t>in der </a:t>
            </a:r>
            <a:r>
              <a:rPr lang="tr-TR" sz="4000" b="1" dirty="0" err="1">
                <a:solidFill>
                  <a:srgbClr val="0070C0"/>
                </a:solidFill>
              </a:rPr>
              <a:t>Türkei</a:t>
            </a:r>
            <a:endParaRPr lang="tr-TR" sz="40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Jetzt</a:t>
            </a:r>
            <a:r>
              <a:rPr lang="tr-TR" sz="3000" dirty="0"/>
              <a:t> </a:t>
            </a:r>
            <a:r>
              <a:rPr lang="tr-TR" sz="3000" dirty="0" err="1"/>
              <a:t>wird</a:t>
            </a:r>
            <a:r>
              <a:rPr lang="tr-TR" sz="3000" dirty="0"/>
              <a:t> der </a:t>
            </a:r>
            <a:r>
              <a:rPr lang="tr-TR" sz="3000" dirty="0" err="1"/>
              <a:t>Müll</a:t>
            </a:r>
            <a:r>
              <a:rPr lang="tr-TR" sz="3000" dirty="0"/>
              <a:t> </a:t>
            </a:r>
            <a:r>
              <a:rPr lang="tr-TR" sz="3000" dirty="0" err="1"/>
              <a:t>besonders</a:t>
            </a:r>
            <a:r>
              <a:rPr lang="tr-TR" sz="3000" dirty="0"/>
              <a:t> in der </a:t>
            </a:r>
            <a:r>
              <a:rPr lang="tr-TR" sz="3000" dirty="0" err="1"/>
              <a:t>Stadt</a:t>
            </a:r>
            <a:r>
              <a:rPr lang="tr-TR" sz="3000" dirty="0"/>
              <a:t> Adana </a:t>
            </a:r>
            <a:r>
              <a:rPr lang="tr-TR" sz="3000" dirty="0" err="1"/>
              <a:t>sehr</a:t>
            </a:r>
            <a:r>
              <a:rPr lang="tr-TR" sz="3000" dirty="0"/>
              <a:t> </a:t>
            </a:r>
            <a:r>
              <a:rPr lang="tr-TR" sz="3000" dirty="0" err="1"/>
              <a:t>viel</a:t>
            </a:r>
            <a:r>
              <a:rPr lang="tr-TR" sz="3000" dirty="0"/>
              <a:t> </a:t>
            </a:r>
            <a:r>
              <a:rPr lang="tr-TR" sz="3000" dirty="0" err="1"/>
              <a:t>deponiert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1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kişi, içecek, el içeren bir resim&#10;&#10;Açıklama otomatik olarak oluşturuldu">
            <a:extLst>
              <a:ext uri="{FF2B5EF4-FFF2-40B4-BE49-F238E27FC236}">
                <a16:creationId xmlns:a16="http://schemas.microsoft.com/office/drawing/2014/main" xmlns="" id="{067FC55B-8FC1-73DC-B8CF-70FA74D5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" r="3709" b="-1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solidFill>
                  <a:srgbClr val="0070C0"/>
                </a:solidFill>
              </a:rPr>
              <a:t>Istanbul</a:t>
            </a:r>
            <a:endParaRPr lang="tr-TR" sz="4000" b="1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Zuerst</a:t>
            </a:r>
            <a:r>
              <a:rPr lang="tr-TR" sz="3000" dirty="0"/>
              <a:t> hat </a:t>
            </a:r>
            <a:r>
              <a:rPr lang="tr-TR" sz="3000" dirty="0" err="1"/>
              <a:t>man</a:t>
            </a:r>
            <a:r>
              <a:rPr lang="tr-TR" sz="3000" dirty="0"/>
              <a:t> mit den </a:t>
            </a:r>
            <a:r>
              <a:rPr lang="tr-TR" sz="3000" dirty="0" err="1"/>
              <a:t>Plastikflaschen</a:t>
            </a:r>
            <a:r>
              <a:rPr lang="tr-TR" sz="3000" dirty="0"/>
              <a:t> in </a:t>
            </a:r>
            <a:r>
              <a:rPr lang="tr-TR" sz="3000" dirty="0" err="1"/>
              <a:t>Istanbul</a:t>
            </a:r>
            <a:r>
              <a:rPr lang="tr-TR" sz="3000" dirty="0"/>
              <a:t> </a:t>
            </a:r>
            <a:r>
              <a:rPr lang="tr-TR" sz="3000" dirty="0" err="1"/>
              <a:t>damit</a:t>
            </a:r>
            <a:r>
              <a:rPr lang="tr-TR" sz="3000" dirty="0"/>
              <a:t> </a:t>
            </a:r>
            <a:r>
              <a:rPr lang="tr-TR" sz="3000" dirty="0" err="1"/>
              <a:t>angefangen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89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DFCBEBA-273F-E870-23C1-49524D2A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1" r="852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>
                <a:solidFill>
                  <a:srgbClr val="0070C0"/>
                </a:solidFill>
              </a:rPr>
              <a:t>Istanbul</a:t>
            </a:r>
            <a:endParaRPr lang="tr-TR" sz="4000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/>
              <a:t>Für</a:t>
            </a:r>
            <a:r>
              <a:rPr lang="tr-TR" sz="3000" dirty="0"/>
              <a:t> </a:t>
            </a:r>
            <a:r>
              <a:rPr lang="tr-TR" sz="3000" dirty="0" err="1"/>
              <a:t>jede</a:t>
            </a:r>
            <a:r>
              <a:rPr lang="tr-TR" sz="3000" dirty="0"/>
              <a:t> </a:t>
            </a:r>
            <a:r>
              <a:rPr lang="tr-TR" sz="3000" dirty="0" err="1"/>
              <a:t>Plastikflasche</a:t>
            </a:r>
            <a:r>
              <a:rPr lang="tr-TR" sz="3000" dirty="0"/>
              <a:t> </a:t>
            </a:r>
            <a:r>
              <a:rPr lang="tr-TR" sz="3000" dirty="0" err="1"/>
              <a:t>wurde</a:t>
            </a:r>
            <a:r>
              <a:rPr lang="tr-TR" sz="3000" dirty="0"/>
              <a:t> </a:t>
            </a:r>
            <a:r>
              <a:rPr lang="tr-TR" sz="3000" dirty="0" err="1"/>
              <a:t>Geld</a:t>
            </a:r>
            <a:r>
              <a:rPr lang="tr-TR" sz="3000" dirty="0"/>
              <a:t> </a:t>
            </a:r>
            <a:r>
              <a:rPr lang="tr-TR" sz="3000" dirty="0" err="1"/>
              <a:t>auf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Fahrkarte</a:t>
            </a:r>
            <a:r>
              <a:rPr lang="tr-TR" sz="3000" dirty="0"/>
              <a:t> </a:t>
            </a:r>
            <a:r>
              <a:rPr lang="tr-TR" sz="3000" dirty="0" err="1"/>
              <a:t>geladen</a:t>
            </a:r>
            <a:r>
              <a:rPr lang="tr-TR" sz="3000" dirty="0"/>
              <a:t>. Man </a:t>
            </a:r>
            <a:r>
              <a:rPr lang="tr-TR" sz="3000" dirty="0" err="1"/>
              <a:t>konnte</a:t>
            </a:r>
            <a:r>
              <a:rPr lang="tr-TR" sz="3000" dirty="0"/>
              <a:t> </a:t>
            </a:r>
            <a:r>
              <a:rPr lang="tr-TR" sz="3000" dirty="0" err="1"/>
              <a:t>die</a:t>
            </a:r>
            <a:r>
              <a:rPr lang="tr-TR" sz="3000" dirty="0"/>
              <a:t> </a:t>
            </a:r>
            <a:r>
              <a:rPr lang="tr-TR" sz="3000" dirty="0" err="1"/>
              <a:t>öffentlichen</a:t>
            </a:r>
            <a:r>
              <a:rPr lang="tr-TR" sz="3000" dirty="0"/>
              <a:t> </a:t>
            </a:r>
            <a:r>
              <a:rPr lang="tr-TR" sz="3000" dirty="0" err="1"/>
              <a:t>Verkehrsmittel</a:t>
            </a:r>
            <a:r>
              <a:rPr lang="tr-TR" sz="3000" dirty="0"/>
              <a:t> </a:t>
            </a:r>
            <a:r>
              <a:rPr lang="tr-TR" sz="3000" dirty="0" err="1"/>
              <a:t>umsonst</a:t>
            </a:r>
            <a:r>
              <a:rPr lang="tr-TR" sz="3000" dirty="0"/>
              <a:t> </a:t>
            </a:r>
            <a:r>
              <a:rPr lang="tr-TR" sz="3000" dirty="0" err="1"/>
              <a:t>benuzten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99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9DF6EDF-9E14-06E1-7185-2F25178F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99" r="2330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Komşu Kart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/>
              <a:t>Antalya </a:t>
            </a:r>
            <a:r>
              <a:rPr lang="tr-TR" sz="3000" dirty="0" err="1"/>
              <a:t>war</a:t>
            </a:r>
            <a:r>
              <a:rPr lang="tr-TR" sz="3000" dirty="0"/>
              <a:t> </a:t>
            </a:r>
            <a:r>
              <a:rPr lang="tr-TR" sz="3000" dirty="0" err="1"/>
              <a:t>auch</a:t>
            </a:r>
            <a:r>
              <a:rPr lang="tr-TR" sz="3000" dirty="0"/>
              <a:t> </a:t>
            </a:r>
            <a:r>
              <a:rPr lang="tr-TR" sz="3000" dirty="0" err="1"/>
              <a:t>eine</a:t>
            </a:r>
            <a:r>
              <a:rPr lang="tr-TR" sz="3000" dirty="0"/>
              <a:t> der </a:t>
            </a:r>
            <a:r>
              <a:rPr lang="tr-TR" sz="3000" dirty="0" err="1"/>
              <a:t>ersten</a:t>
            </a:r>
            <a:r>
              <a:rPr lang="tr-TR" sz="3000" dirty="0"/>
              <a:t> </a:t>
            </a:r>
            <a:r>
              <a:rPr lang="tr-TR" sz="3000" dirty="0" err="1"/>
              <a:t>S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tädte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in der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Türkei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damit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angefangen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hat, den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Müll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trennen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382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ürkiye'nin çevrecileri Kadıköy Çevre Festivali'nde bir araya geldi">
            <a:extLst>
              <a:ext uri="{FF2B5EF4-FFF2-40B4-BE49-F238E27FC236}">
                <a16:creationId xmlns:a16="http://schemas.microsoft.com/office/drawing/2014/main" xmlns="" id="{5257416C-BC02-CCFD-3D57-3FDF8DED0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8E8D93-19C2-4E14-1444-5A2C8652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0070C0"/>
                </a:solidFill>
              </a:rPr>
              <a:t>Komşu Kart Sistemi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D77AEB-0E18-BFA0-202D-B7C55A2B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während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eures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Besuch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im Mai in Antalya </a:t>
            </a:r>
            <a:r>
              <a:rPr 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erfahren</a:t>
            </a:r>
            <a:r>
              <a:rPr 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47035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351</Words>
  <Application>Microsoft Office PowerPoint</Application>
  <PresentationFormat>Προσαρμογή</PresentationFormat>
  <Paragraphs>43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Office Teması</vt:lpstr>
      <vt:lpstr>Plastik in der Türkei</vt:lpstr>
      <vt:lpstr>Der Abfall  in der Türkei</vt:lpstr>
      <vt:lpstr>Der Abfall  in der Türkei</vt:lpstr>
      <vt:lpstr>Der Abfall  in der Türkei</vt:lpstr>
      <vt:lpstr>Der Abfall  in der Türkei</vt:lpstr>
      <vt:lpstr>Istanbul</vt:lpstr>
      <vt:lpstr>Istanbul</vt:lpstr>
      <vt:lpstr>Komşu Kart Sistemi</vt:lpstr>
      <vt:lpstr>Komşu Kart Sistemi</vt:lpstr>
      <vt:lpstr>Flüchtlinge</vt:lpstr>
      <vt:lpstr>Die Türkei – Eine Halbinsel</vt:lpstr>
      <vt:lpstr>Der Plastikmüll</vt:lpstr>
      <vt:lpstr>Die Plastiktüten</vt:lpstr>
      <vt:lpstr>Der Plastikmüll</vt:lpstr>
      <vt:lpstr>Παρουσίαση του PowerPoint</vt:lpstr>
      <vt:lpstr>Der Plastikmüll</vt:lpstr>
      <vt:lpstr>Danke Schön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Umit DURAN</dc:creator>
  <cp:lastModifiedBy>user</cp:lastModifiedBy>
  <cp:revision>13</cp:revision>
  <dcterms:created xsi:type="dcterms:W3CDTF">2022-09-19T16:15:27Z</dcterms:created>
  <dcterms:modified xsi:type="dcterms:W3CDTF">2022-09-20T03:03:24Z</dcterms:modified>
</cp:coreProperties>
</file>