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8514c835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8514c835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00" y="0"/>
            <a:ext cx="891647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