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0" autoAdjust="0"/>
  </p:normalViewPr>
  <p:slideViewPr>
    <p:cSldViewPr>
      <p:cViewPr varScale="1">
        <p:scale>
          <a:sx n="95" d="100"/>
          <a:sy n="95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77421-6F6E-47F7-9EBD-402F11F6CDC5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1A403-BFE1-42DA-928D-A899A2D3B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99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A403-BFE1-42DA-928D-A899A2D3B30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59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E2C72E2-5D35-4F0B-8816-473507DCAFEE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CFECFAD-D8F2-4B61-847D-03CCE0CE4DE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hyperlink" Target="https://learningapps.org/watch?v=pcvj7oozn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83768" y="840795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/>
              <a:t> </a:t>
            </a:r>
            <a:r>
              <a:rPr lang="it-IT" sz="4800" dirty="0" smtClean="0"/>
              <a:t>ITALIAN LANDSCAPES </a:t>
            </a:r>
            <a:endParaRPr lang="it-IT" sz="4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42088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In the </a:t>
            </a:r>
            <a:r>
              <a:rPr lang="it-IT" sz="3600" dirty="0" err="1" smtClean="0"/>
              <a:t>next</a:t>
            </a:r>
            <a:r>
              <a:rPr lang="it-IT" sz="3600" dirty="0" smtClean="0"/>
              <a:t> slide </a:t>
            </a:r>
            <a:r>
              <a:rPr lang="it-IT" sz="3600" dirty="0" err="1" smtClean="0"/>
              <a:t>you</a:t>
            </a:r>
            <a:r>
              <a:rPr lang="it-IT" sz="3600" dirty="0" smtClean="0"/>
              <a:t> </a:t>
            </a:r>
            <a:r>
              <a:rPr lang="it-IT" sz="3600" dirty="0" err="1" smtClean="0"/>
              <a:t>will</a:t>
            </a:r>
            <a:r>
              <a:rPr lang="it-IT" sz="3600" dirty="0" smtClean="0"/>
              <a:t> </a:t>
            </a:r>
            <a:r>
              <a:rPr lang="it-IT" sz="3600" dirty="0" err="1" smtClean="0"/>
              <a:t>see</a:t>
            </a:r>
            <a:r>
              <a:rPr lang="it-IT" sz="3600" dirty="0" smtClean="0"/>
              <a:t> some of the </a:t>
            </a:r>
            <a:r>
              <a:rPr lang="it-IT" sz="3600" dirty="0" err="1" smtClean="0"/>
              <a:t>most</a:t>
            </a:r>
            <a:r>
              <a:rPr lang="it-IT" sz="3600" dirty="0" smtClean="0"/>
              <a:t> </a:t>
            </a:r>
            <a:r>
              <a:rPr lang="it-IT" sz="3600" dirty="0" err="1" smtClean="0"/>
              <a:t>famous</a:t>
            </a:r>
            <a:r>
              <a:rPr lang="it-IT" sz="3600" dirty="0" smtClean="0"/>
              <a:t> </a:t>
            </a:r>
            <a:r>
              <a:rPr lang="it-IT" sz="3600" dirty="0" err="1" smtClean="0"/>
              <a:t>landscapes</a:t>
            </a:r>
            <a:r>
              <a:rPr lang="it-IT" sz="3600" dirty="0" smtClean="0"/>
              <a:t> in </a:t>
            </a:r>
            <a:r>
              <a:rPr lang="it-IT" sz="3600" dirty="0" err="1" smtClean="0"/>
              <a:t>Italy</a:t>
            </a:r>
            <a:endParaRPr lang="it-IT" sz="3600" dirty="0" smtClean="0"/>
          </a:p>
          <a:p>
            <a:pPr algn="ctr"/>
            <a:r>
              <a:rPr lang="it-IT" sz="3600" dirty="0"/>
              <a:t>f</a:t>
            </a:r>
            <a:r>
              <a:rPr lang="it-IT" sz="3600" dirty="0" smtClean="0"/>
              <a:t>rom </a:t>
            </a:r>
            <a:r>
              <a:rPr lang="it-IT" sz="3600" dirty="0" err="1" smtClean="0"/>
              <a:t>north</a:t>
            </a:r>
            <a:r>
              <a:rPr lang="it-IT" sz="3600" dirty="0" smtClean="0"/>
              <a:t> to </a:t>
            </a:r>
            <a:r>
              <a:rPr lang="it-IT" sz="3600" dirty="0" err="1" smtClean="0"/>
              <a:t>south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18" y="5157192"/>
            <a:ext cx="2265276" cy="154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5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2480310"/>
            <a:ext cx="1539240" cy="18973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32" y="-281970"/>
            <a:ext cx="9274232" cy="71442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34626"/>
            <a:ext cx="1800200" cy="1319694"/>
          </a:xfrm>
          <a:prstGeom prst="rect">
            <a:avLst/>
          </a:prstGeom>
        </p:spPr>
      </p:pic>
      <p:cxnSp>
        <p:nvCxnSpPr>
          <p:cNvPr id="7" name="Connettore 2 6"/>
          <p:cNvCxnSpPr>
            <a:stCxn id="5" idx="1"/>
          </p:cNvCxnSpPr>
          <p:nvPr/>
        </p:nvCxnSpPr>
        <p:spPr>
          <a:xfrm flipH="1">
            <a:off x="2051720" y="625221"/>
            <a:ext cx="3816424" cy="355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 rot="21392631">
            <a:off x="3489769" y="155746"/>
            <a:ext cx="185185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Alpi </a:t>
            </a:r>
            <a:r>
              <a:rPr lang="it-IT" sz="2400" dirty="0" err="1" smtClean="0"/>
              <a:t>mountains</a:t>
            </a:r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1" y="2060848"/>
            <a:ext cx="2226957" cy="124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ttore 2 13"/>
          <p:cNvCxnSpPr/>
          <p:nvPr/>
        </p:nvCxnSpPr>
        <p:spPr>
          <a:xfrm flipV="1">
            <a:off x="2051720" y="1772817"/>
            <a:ext cx="1414684" cy="823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36513" y="3103013"/>
            <a:ext cx="22322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/>
              <a:t>Padana’s</a:t>
            </a:r>
            <a:r>
              <a:rPr lang="it-IT" sz="2400" dirty="0" smtClean="0"/>
              <a:t> </a:t>
            </a:r>
            <a:r>
              <a:rPr lang="it-IT" sz="2400" dirty="0" err="1" smtClean="0"/>
              <a:t>plane</a:t>
            </a:r>
            <a:endParaRPr lang="it-IT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5" b="16629"/>
          <a:stretch/>
        </p:blipFill>
        <p:spPr bwMode="auto">
          <a:xfrm>
            <a:off x="2195736" y="3782860"/>
            <a:ext cx="2065352" cy="11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2 17"/>
          <p:cNvCxnSpPr>
            <a:stCxn id="1028" idx="3"/>
          </p:cNvCxnSpPr>
          <p:nvPr/>
        </p:nvCxnSpPr>
        <p:spPr>
          <a:xfrm flipV="1">
            <a:off x="4261088" y="4166318"/>
            <a:ext cx="2039104" cy="211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415694" y="4095941"/>
            <a:ext cx="11767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Vesuvio</a:t>
            </a:r>
          </a:p>
          <a:p>
            <a:r>
              <a:rPr lang="it-IT" sz="2400" dirty="0" err="1" smtClean="0"/>
              <a:t>volcano</a:t>
            </a:r>
            <a:endParaRPr lang="it-IT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7228222" y="5482355"/>
            <a:ext cx="1915738" cy="121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ttore 2 21"/>
          <p:cNvCxnSpPr>
            <a:stCxn id="1029" idx="0"/>
          </p:cNvCxnSpPr>
          <p:nvPr/>
        </p:nvCxnSpPr>
        <p:spPr>
          <a:xfrm flipH="1" flipV="1">
            <a:off x="6444208" y="3933056"/>
            <a:ext cx="1741883" cy="1549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7092280" y="5021865"/>
            <a:ext cx="18748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 smtClean="0"/>
              <a:t>Matera’s</a:t>
            </a:r>
            <a:r>
              <a:rPr lang="it-IT" sz="2400" dirty="0" smtClean="0"/>
              <a:t> rock</a:t>
            </a:r>
            <a:endParaRPr lang="it-IT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56317"/>
            <a:ext cx="1793046" cy="13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nettore 2 29"/>
          <p:cNvCxnSpPr/>
          <p:nvPr/>
        </p:nvCxnSpPr>
        <p:spPr>
          <a:xfrm flipV="1">
            <a:off x="2260590" y="5661248"/>
            <a:ext cx="4111610" cy="365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2411307" y="5562102"/>
            <a:ext cx="154862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/>
              <a:t>Messina’s</a:t>
            </a:r>
            <a:r>
              <a:rPr lang="it-IT" sz="2400" dirty="0" smtClean="0"/>
              <a:t> </a:t>
            </a:r>
            <a:r>
              <a:rPr lang="it-IT" sz="2400" dirty="0" err="1" smtClean="0"/>
              <a:t>strait</a:t>
            </a:r>
            <a:endParaRPr lang="it-IT" sz="2400" dirty="0"/>
          </a:p>
        </p:txBody>
      </p:sp>
      <p:pic>
        <p:nvPicPr>
          <p:cNvPr id="1032" name="Picture 8" descr="Risultati immagini per punto piu a est ital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97" y="1772817"/>
            <a:ext cx="1813583" cy="12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nettore 2 32"/>
          <p:cNvCxnSpPr>
            <a:stCxn id="1032" idx="2"/>
          </p:cNvCxnSpPr>
          <p:nvPr/>
        </p:nvCxnSpPr>
        <p:spPr>
          <a:xfrm>
            <a:off x="8056889" y="2979675"/>
            <a:ext cx="259527" cy="13980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962523" y="3121309"/>
            <a:ext cx="312656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eastest</a:t>
            </a:r>
            <a:r>
              <a:rPr lang="it-IT" sz="2400" dirty="0" smtClean="0"/>
              <a:t> part of </a:t>
            </a:r>
            <a:r>
              <a:rPr lang="it-IT" sz="2400" dirty="0" err="1" smtClean="0"/>
              <a:t>Italy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886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8449" y="1347006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And </a:t>
            </a:r>
            <a:r>
              <a:rPr lang="it-IT" sz="3600" dirty="0" err="1" smtClean="0"/>
              <a:t>now</a:t>
            </a:r>
            <a:r>
              <a:rPr lang="it-IT" sz="3600" dirty="0" smtClean="0"/>
              <a:t>??</a:t>
            </a:r>
          </a:p>
          <a:p>
            <a:pPr algn="ctr"/>
            <a:r>
              <a:rPr lang="it-IT" sz="3600" dirty="0" smtClean="0"/>
              <a:t>Are </a:t>
            </a:r>
            <a:r>
              <a:rPr lang="it-IT" sz="3600" dirty="0" err="1" smtClean="0"/>
              <a:t>you</a:t>
            </a:r>
            <a:r>
              <a:rPr lang="it-IT" sz="3600" dirty="0" smtClean="0"/>
              <a:t> ready to test </a:t>
            </a:r>
            <a:r>
              <a:rPr lang="it-IT" sz="3600" dirty="0" err="1" smtClean="0"/>
              <a:t>your</a:t>
            </a:r>
            <a:r>
              <a:rPr lang="it-IT" sz="3600" dirty="0" smtClean="0"/>
              <a:t> </a:t>
            </a:r>
            <a:r>
              <a:rPr lang="it-IT" sz="3600" dirty="0" err="1" smtClean="0"/>
              <a:t>knowlidge</a:t>
            </a:r>
            <a:r>
              <a:rPr lang="it-IT" sz="3600" dirty="0" smtClean="0"/>
              <a:t> </a:t>
            </a:r>
            <a:r>
              <a:rPr lang="it-IT" sz="3600" dirty="0" err="1" smtClean="0"/>
              <a:t>about</a:t>
            </a:r>
            <a:r>
              <a:rPr lang="it-IT" sz="3600" dirty="0" smtClean="0"/>
              <a:t> </a:t>
            </a:r>
            <a:r>
              <a:rPr lang="it-IT" sz="3600" dirty="0" err="1" smtClean="0"/>
              <a:t>italian</a:t>
            </a:r>
            <a:r>
              <a:rPr lang="it-IT" sz="3600" dirty="0" smtClean="0"/>
              <a:t> </a:t>
            </a:r>
            <a:r>
              <a:rPr lang="it-IT" sz="3600" dirty="0" err="1" smtClean="0"/>
              <a:t>landscapes</a:t>
            </a:r>
            <a:r>
              <a:rPr lang="it-IT" sz="3600" dirty="0" smtClean="0"/>
              <a:t>?</a:t>
            </a:r>
          </a:p>
          <a:p>
            <a:pPr algn="ctr"/>
            <a:r>
              <a:rPr lang="it-IT" sz="3600" b="1" dirty="0" smtClean="0"/>
              <a:t>COMPLETE THIS </a:t>
            </a:r>
            <a:r>
              <a:rPr lang="it-IT" sz="3600" b="1" dirty="0" smtClean="0">
                <a:hlinkClick r:id="rId2"/>
              </a:rPr>
              <a:t>TEST </a:t>
            </a:r>
            <a:r>
              <a:rPr lang="it-IT" sz="3600" b="1" dirty="0" smtClean="0"/>
              <a:t>TO CHECK WHAT YOU HAVE LEARNT</a:t>
            </a:r>
            <a:endParaRPr lang="it-IT" sz="3600" b="1" dirty="0"/>
          </a:p>
        </p:txBody>
      </p:sp>
      <p:pic>
        <p:nvPicPr>
          <p:cNvPr id="1026" name="Picture 2" descr="Risultati immagini per italia bandi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6310">
            <a:off x="195499" y="743130"/>
            <a:ext cx="1748952" cy="12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germ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830" flipH="1">
            <a:off x="2246690" y="213022"/>
            <a:ext cx="194142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isultati immagini per fra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8" descr="Risultati immagini per franc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0" descr="Risultati immagini per franc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2" descr="Risultati immagini per franc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4" descr="Risultati immagini per franc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094">
            <a:off x="4736813" y="135823"/>
            <a:ext cx="2030415" cy="13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9904" r="7113" b="9846"/>
          <a:stretch/>
        </p:blipFill>
        <p:spPr bwMode="auto">
          <a:xfrm rot="2747601">
            <a:off x="7062730" y="1287732"/>
            <a:ext cx="1842823" cy="13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3390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148064" y="55892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Letizia,Lauren,Mattia,Gianmatteo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839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149</TotalTime>
  <Words>62</Words>
  <Application>Microsoft Office PowerPoint</Application>
  <PresentationFormat>Presentazione su schermo (4:3)</PresentationFormat>
  <Paragraphs>15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Angoli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</dc:creator>
  <cp:lastModifiedBy>mattia</cp:lastModifiedBy>
  <cp:revision>20</cp:revision>
  <dcterms:created xsi:type="dcterms:W3CDTF">2018-01-15T09:47:30Z</dcterms:created>
  <dcterms:modified xsi:type="dcterms:W3CDTF">2018-02-19T09:40:36Z</dcterms:modified>
</cp:coreProperties>
</file>