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John-Home\Desktop\παραμύθια του παλιού καιρού\ΖΩΓΡΑΦΊΖΟΥΜΕ ΤΑ ΠΑΡΑΜΥΘΙΑ ΜΑΣ\Η Χαλκιδική του μύθου και της δύναμης\img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John-Home\Desktop\παραμύθια του παλιού καιρού\ΖΩΓΡΑΦΊΖΟΥΜΕ ΤΑ ΠΑΡΑΜΥΘΙΑ ΜΑΣ\Η Χαλκιδική του μύθου και της δύναμης\img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John-Home\Desktop\παραμύθια του παλιού καιρού\ΖΩΓΡΑΦΊΖΟΥΜΕ ΤΑ ΠΑΡΑΜΥΘΙΑ ΜΑΣ\Η Χαλκιδική του μύθου και της δύναμης\img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Προβολή στην οθόνη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Θέμα του Office</vt:lpstr>
      <vt:lpstr>Διαφάνεια 1</vt:lpstr>
      <vt:lpstr>Διαφάνεια 2</vt:lpstr>
      <vt:lpstr>Διαφάνεια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John-Home</dc:creator>
  <cp:lastModifiedBy>John-Home</cp:lastModifiedBy>
  <cp:revision>1</cp:revision>
  <dcterms:created xsi:type="dcterms:W3CDTF">2014-12-17T17:21:40Z</dcterms:created>
  <dcterms:modified xsi:type="dcterms:W3CDTF">2014-12-17T17:23:06Z</dcterms:modified>
</cp:coreProperties>
</file>