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B247-31F9-46B6-9611-5DC88506117A}" type="datetimeFigureOut">
              <a:rPr lang="hu-HU" smtClean="0"/>
              <a:t>2019. 02. 22.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7BF5-1006-4A51-9BE4-A5337A0EB8C1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356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B247-31F9-46B6-9611-5DC88506117A}" type="datetimeFigureOut">
              <a:rPr lang="hu-HU" smtClean="0"/>
              <a:t>2019. 02. 22.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7BF5-1006-4A51-9BE4-A5337A0EB8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625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B247-31F9-46B6-9611-5DC88506117A}" type="datetimeFigureOut">
              <a:rPr lang="hu-HU" smtClean="0"/>
              <a:t>2019. 02. 22.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7BF5-1006-4A51-9BE4-A5337A0EB8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01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B247-31F9-46B6-9611-5DC88506117A}" type="datetimeFigureOut">
              <a:rPr lang="hu-HU" smtClean="0"/>
              <a:t>2019. 02. 22.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7BF5-1006-4A51-9BE4-A5337A0EB8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2923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B247-31F9-46B6-9611-5DC88506117A}" type="datetimeFigureOut">
              <a:rPr lang="hu-HU" smtClean="0"/>
              <a:t>2019. 02. 22.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7BF5-1006-4A51-9BE4-A5337A0EB8C1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397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B247-31F9-46B6-9611-5DC88506117A}" type="datetimeFigureOut">
              <a:rPr lang="hu-HU" smtClean="0"/>
              <a:t>2019. 02. 22.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7BF5-1006-4A51-9BE4-A5337A0EB8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5701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B247-31F9-46B6-9611-5DC88506117A}" type="datetimeFigureOut">
              <a:rPr lang="hu-HU" smtClean="0"/>
              <a:t>2019. 02. 22.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7BF5-1006-4A51-9BE4-A5337A0EB8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3671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B247-31F9-46B6-9611-5DC88506117A}" type="datetimeFigureOut">
              <a:rPr lang="hu-HU" smtClean="0"/>
              <a:t>2019. 02. 22.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7BF5-1006-4A51-9BE4-A5337A0EB8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4382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B247-31F9-46B6-9611-5DC88506117A}" type="datetimeFigureOut">
              <a:rPr lang="hu-HU" smtClean="0"/>
              <a:t>2019. 02. 22.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7BF5-1006-4A51-9BE4-A5337A0EB8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361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582B247-31F9-46B6-9611-5DC88506117A}" type="datetimeFigureOut">
              <a:rPr lang="hu-HU" smtClean="0"/>
              <a:t>2019. 02. 22.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9C7BF5-1006-4A51-9BE4-A5337A0EB8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369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2B247-31F9-46B6-9611-5DC88506117A}" type="datetimeFigureOut">
              <a:rPr lang="hu-HU" smtClean="0"/>
              <a:t>2019. 02. 22.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7BF5-1006-4A51-9BE4-A5337A0EB8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333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582B247-31F9-46B6-9611-5DC88506117A}" type="datetimeFigureOut">
              <a:rPr lang="hu-HU" smtClean="0"/>
              <a:t>2019. 02. 22.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E9C7BF5-1006-4A51-9BE4-A5337A0EB8C1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995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40228" y="680574"/>
            <a:ext cx="10868297" cy="3566160"/>
          </a:xfrm>
        </p:spPr>
        <p:txBody>
          <a:bodyPr>
            <a:normAutofit/>
          </a:bodyPr>
          <a:lstStyle/>
          <a:p>
            <a:pPr algn="ctr"/>
            <a:r>
              <a:rPr lang="hu-HU" sz="7200" b="1" i="1" dirty="0" err="1" smtClean="0">
                <a:latin typeface="Arial Rounded MT Bold" panose="020F0704030504030204" pitchFamily="34" charset="0"/>
              </a:rPr>
              <a:t>Volunteer</a:t>
            </a:r>
            <a:r>
              <a:rPr lang="hu-HU" sz="7200" b="1" i="1" dirty="0" smtClean="0">
                <a:latin typeface="Arial Rounded MT Bold" panose="020F0704030504030204" pitchFamily="34" charset="0"/>
              </a:rPr>
              <a:t> </a:t>
            </a:r>
            <a:r>
              <a:rPr lang="hu-HU" sz="7200" b="1" i="1" dirty="0" err="1" smtClean="0">
                <a:latin typeface="Arial Rounded MT Bold" panose="020F0704030504030204" pitchFamily="34" charset="0"/>
              </a:rPr>
              <a:t>firefighters</a:t>
            </a:r>
            <a:r>
              <a:rPr lang="hu-HU" sz="7200" b="1" i="1" dirty="0" smtClean="0">
                <a:latin typeface="Arial Rounded MT Bold" panose="020F0704030504030204" pitchFamily="34" charset="0"/>
              </a:rPr>
              <a:t> </a:t>
            </a:r>
            <a:br>
              <a:rPr lang="hu-HU" sz="7200" b="1" i="1" dirty="0" smtClean="0">
                <a:latin typeface="Arial Rounded MT Bold" panose="020F0704030504030204" pitchFamily="34" charset="0"/>
              </a:rPr>
            </a:br>
            <a:r>
              <a:rPr lang="hu-HU" sz="7200" b="1" i="1" dirty="0" smtClean="0">
                <a:latin typeface="Arial Rounded MT Bold" panose="020F0704030504030204" pitchFamily="34" charset="0"/>
              </a:rPr>
              <a:t>in Hungary </a:t>
            </a:r>
            <a:endParaRPr lang="hu-HU" sz="7200" b="1" i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88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HNFA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= </a:t>
            </a:r>
            <a:r>
              <a:rPr lang="hu-HU" dirty="0" err="1" smtClean="0"/>
              <a:t>Hungarian</a:t>
            </a:r>
            <a:r>
              <a:rPr lang="hu-HU" dirty="0" smtClean="0"/>
              <a:t> National </a:t>
            </a:r>
            <a:r>
              <a:rPr lang="hu-HU" dirty="0" err="1" smtClean="0"/>
              <a:t>Firefighters</a:t>
            </a:r>
            <a:r>
              <a:rPr lang="hu-HU" dirty="0" smtClean="0"/>
              <a:t> </a:t>
            </a:r>
            <a:r>
              <a:rPr lang="hu-HU" dirty="0" err="1" smtClean="0"/>
              <a:t>Association</a:t>
            </a:r>
            <a:endParaRPr lang="hu-H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 </a:t>
            </a:r>
            <a:r>
              <a:rPr lang="hu-HU" dirty="0" smtClean="0"/>
              <a:t>1870 – 1945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 </a:t>
            </a:r>
            <a:r>
              <a:rPr lang="hu-HU" dirty="0" smtClean="0"/>
              <a:t>Main </a:t>
            </a:r>
            <a:r>
              <a:rPr lang="hu-HU" dirty="0" err="1" smtClean="0"/>
              <a:t>goal</a:t>
            </a:r>
            <a:r>
              <a:rPr lang="hu-HU" dirty="0" smtClean="0"/>
              <a:t> </a:t>
            </a:r>
          </a:p>
          <a:p>
            <a:pPr marL="201168" lvl="1" indent="0">
              <a:buNone/>
            </a:pPr>
            <a:r>
              <a:rPr lang="hu-HU" dirty="0" smtClean="0"/>
              <a:t>=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advancement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firefighter</a:t>
            </a:r>
            <a:r>
              <a:rPr lang="hu-HU" dirty="0" smtClean="0"/>
              <a:t> </a:t>
            </a:r>
            <a:r>
              <a:rPr lang="hu-HU" dirty="0" err="1" smtClean="0"/>
              <a:t>movement</a:t>
            </a:r>
            <a:r>
              <a:rPr lang="hu-HU" dirty="0" smtClean="0"/>
              <a:t> in Hungary</a:t>
            </a:r>
          </a:p>
          <a:p>
            <a:pPr lvl="1">
              <a:buFontTx/>
              <a:buChar char="-"/>
            </a:pPr>
            <a:r>
              <a:rPr lang="hu-HU" dirty="0" err="1" smtClean="0"/>
              <a:t>train</a:t>
            </a:r>
            <a:r>
              <a:rPr lang="hu-HU" dirty="0" smtClean="0"/>
              <a:t> </a:t>
            </a:r>
            <a:r>
              <a:rPr lang="hu-HU" dirty="0" err="1" smtClean="0"/>
              <a:t>firefighters</a:t>
            </a:r>
            <a:endParaRPr lang="hu-HU" dirty="0" smtClean="0"/>
          </a:p>
          <a:p>
            <a:pPr lvl="1">
              <a:buFontTx/>
              <a:buChar char="-"/>
            </a:pPr>
            <a:r>
              <a:rPr lang="hu-HU" dirty="0" err="1"/>
              <a:t>r</a:t>
            </a:r>
            <a:r>
              <a:rPr lang="hu-HU" dirty="0" err="1" smtClean="0"/>
              <a:t>atification</a:t>
            </a:r>
            <a:r>
              <a:rPr lang="hu-HU" dirty="0" smtClean="0"/>
              <a:t> of </a:t>
            </a:r>
            <a:r>
              <a:rPr lang="hu-HU" dirty="0" err="1" smtClean="0"/>
              <a:t>firefighting</a:t>
            </a:r>
            <a:endParaRPr lang="hu-HU" dirty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 </a:t>
            </a:r>
            <a:r>
              <a:rPr lang="hu-HU" dirty="0" err="1" smtClean="0"/>
              <a:t>after</a:t>
            </a:r>
            <a:r>
              <a:rPr lang="hu-HU" dirty="0" smtClean="0"/>
              <a:t> WW II. </a:t>
            </a:r>
            <a:r>
              <a:rPr lang="hu-HU" dirty="0" err="1" smtClean="0"/>
              <a:t>association</a:t>
            </a:r>
            <a:r>
              <a:rPr lang="hu-HU" dirty="0"/>
              <a:t>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suspended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Hungarian</a:t>
            </a:r>
            <a:r>
              <a:rPr lang="hu-HU" dirty="0" smtClean="0"/>
              <a:t> </a:t>
            </a:r>
            <a:r>
              <a:rPr lang="hu-HU" dirty="0" err="1" smtClean="0"/>
              <a:t>Government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69355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HFA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= </a:t>
            </a:r>
            <a:r>
              <a:rPr lang="hu-HU" dirty="0" err="1" smtClean="0"/>
              <a:t>Hungarian</a:t>
            </a:r>
            <a:r>
              <a:rPr lang="hu-HU" dirty="0" smtClean="0"/>
              <a:t> </a:t>
            </a:r>
            <a:r>
              <a:rPr lang="hu-HU" dirty="0" err="1" smtClean="0"/>
              <a:t>Firefighters</a:t>
            </a:r>
            <a:r>
              <a:rPr lang="hu-HU" dirty="0" smtClean="0"/>
              <a:t> </a:t>
            </a:r>
            <a:r>
              <a:rPr lang="hu-HU" dirty="0" err="1" smtClean="0"/>
              <a:t>Association</a:t>
            </a:r>
            <a:endParaRPr lang="hu-H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 </a:t>
            </a:r>
            <a:r>
              <a:rPr lang="hu-HU" dirty="0" err="1" smtClean="0"/>
              <a:t>Tasks</a:t>
            </a:r>
            <a:r>
              <a:rPr lang="hu-HU" dirty="0" smtClean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 smtClean="0"/>
              <a:t> </a:t>
            </a:r>
            <a:r>
              <a:rPr lang="hu-HU" dirty="0" err="1"/>
              <a:t>p</a:t>
            </a:r>
            <a:r>
              <a:rPr lang="hu-HU" dirty="0" err="1" smtClean="0"/>
              <a:t>romote</a:t>
            </a:r>
            <a:r>
              <a:rPr lang="hu-HU" dirty="0" smtClean="0"/>
              <a:t> and </a:t>
            </a:r>
            <a:r>
              <a:rPr lang="hu-HU" dirty="0" err="1" smtClean="0"/>
              <a:t>improve</a:t>
            </a:r>
            <a:r>
              <a:rPr lang="hu-HU" dirty="0" smtClean="0"/>
              <a:t> </a:t>
            </a:r>
            <a:r>
              <a:rPr lang="hu-HU" dirty="0" err="1" smtClean="0"/>
              <a:t>firefighting</a:t>
            </a:r>
            <a:r>
              <a:rPr lang="hu-HU" dirty="0" smtClean="0"/>
              <a:t> in Hungary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/>
              <a:t> </a:t>
            </a:r>
            <a:r>
              <a:rPr lang="hu-HU" dirty="0" err="1" smtClean="0"/>
              <a:t>build</a:t>
            </a:r>
            <a:r>
              <a:rPr lang="hu-HU" dirty="0" smtClean="0"/>
              <a:t> </a:t>
            </a:r>
            <a:r>
              <a:rPr lang="hu-HU" dirty="0" err="1" smtClean="0"/>
              <a:t>communities</a:t>
            </a:r>
            <a:endParaRPr lang="hu-HU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 smtClean="0"/>
              <a:t> </a:t>
            </a:r>
            <a:r>
              <a:rPr lang="hu-HU" dirty="0" err="1"/>
              <a:t>c</a:t>
            </a:r>
            <a:r>
              <a:rPr lang="hu-HU" dirty="0" err="1" smtClean="0"/>
              <a:t>oordinate</a:t>
            </a:r>
            <a:r>
              <a:rPr lang="hu-HU" dirty="0" smtClean="0"/>
              <a:t> </a:t>
            </a:r>
            <a:r>
              <a:rPr lang="hu-HU" dirty="0" err="1" smtClean="0"/>
              <a:t>professional</a:t>
            </a:r>
            <a:r>
              <a:rPr lang="hu-HU" dirty="0" smtClean="0"/>
              <a:t> and </a:t>
            </a:r>
            <a:r>
              <a:rPr lang="hu-HU" dirty="0" err="1" smtClean="0"/>
              <a:t>academic</a:t>
            </a:r>
            <a:r>
              <a:rPr lang="hu-HU" dirty="0" smtClean="0"/>
              <a:t> </a:t>
            </a:r>
            <a:r>
              <a:rPr lang="hu-HU" dirty="0" err="1" smtClean="0"/>
              <a:t>work</a:t>
            </a:r>
            <a:endParaRPr lang="hu-HU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/>
              <a:t> </a:t>
            </a:r>
            <a:r>
              <a:rPr lang="hu-HU" dirty="0" err="1" smtClean="0"/>
              <a:t>build</a:t>
            </a:r>
            <a:r>
              <a:rPr lang="hu-HU" dirty="0" smtClean="0"/>
              <a:t> </a:t>
            </a:r>
            <a:r>
              <a:rPr lang="hu-HU" dirty="0" err="1" smtClean="0"/>
              <a:t>good</a:t>
            </a:r>
            <a:r>
              <a:rPr lang="hu-HU" dirty="0" smtClean="0"/>
              <a:t> </a:t>
            </a:r>
            <a:r>
              <a:rPr lang="hu-HU" dirty="0" err="1" smtClean="0"/>
              <a:t>relationships</a:t>
            </a:r>
            <a:r>
              <a:rPr lang="hu-HU" dirty="0" smtClean="0"/>
              <a:t> </a:t>
            </a:r>
            <a:r>
              <a:rPr lang="hu-HU" dirty="0" err="1" smtClean="0"/>
              <a:t>across</a:t>
            </a:r>
            <a:r>
              <a:rPr lang="hu-HU" dirty="0" smtClean="0"/>
              <a:t> </a:t>
            </a:r>
            <a:r>
              <a:rPr lang="hu-HU" dirty="0" err="1" smtClean="0"/>
              <a:t>borders</a:t>
            </a:r>
            <a:endParaRPr lang="hu-HU" dirty="0" smtClean="0"/>
          </a:p>
          <a:p>
            <a:pPr marL="201168" lvl="1" indent="0">
              <a:buNone/>
            </a:pPr>
            <a:endParaRPr lang="hu-HU" dirty="0" smtClean="0"/>
          </a:p>
          <a:p>
            <a:pPr marL="182563" lvl="1" indent="-182563">
              <a:buFont typeface="Wingdings" panose="05000000000000000000" pitchFamily="2" charset="2"/>
              <a:buChar char="Ø"/>
            </a:pPr>
            <a:r>
              <a:rPr lang="hu-HU" dirty="0" smtClean="0"/>
              <a:t> </a:t>
            </a:r>
            <a:r>
              <a:rPr lang="hu-HU" dirty="0" err="1" smtClean="0"/>
              <a:t>Goals</a:t>
            </a:r>
            <a:r>
              <a:rPr lang="hu-HU" dirty="0" smtClean="0"/>
              <a:t>:</a:t>
            </a:r>
          </a:p>
          <a:p>
            <a:pPr marL="365443" lvl="2" indent="-182563">
              <a:buFont typeface="Wingdings" panose="05000000000000000000" pitchFamily="2" charset="2"/>
              <a:buChar char="Ø"/>
            </a:pPr>
            <a:r>
              <a:rPr lang="hu-HU" sz="1800" dirty="0" smtClean="0"/>
              <a:t> </a:t>
            </a:r>
            <a:r>
              <a:rPr lang="hu-HU" sz="1800" dirty="0" err="1"/>
              <a:t>i</a:t>
            </a:r>
            <a:r>
              <a:rPr lang="hu-HU" sz="1800" dirty="0" err="1" smtClean="0"/>
              <a:t>ncrease</a:t>
            </a:r>
            <a:r>
              <a:rPr lang="hu-HU" sz="1800" dirty="0" smtClean="0"/>
              <a:t>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number</a:t>
            </a:r>
            <a:r>
              <a:rPr lang="hu-HU" sz="1800" dirty="0" smtClean="0"/>
              <a:t> of </a:t>
            </a:r>
            <a:r>
              <a:rPr lang="hu-HU" sz="1800" dirty="0" err="1" smtClean="0"/>
              <a:t>cooperation</a:t>
            </a:r>
            <a:r>
              <a:rPr lang="hu-HU" sz="1800" dirty="0" smtClean="0"/>
              <a:t> </a:t>
            </a:r>
            <a:r>
              <a:rPr lang="hu-HU" sz="1800" dirty="0" err="1" smtClean="0"/>
              <a:t>agreements</a:t>
            </a:r>
            <a:r>
              <a:rPr lang="hu-HU" sz="1800" dirty="0" smtClean="0"/>
              <a:t> </a:t>
            </a:r>
            <a:r>
              <a:rPr lang="hu-HU" sz="1800" dirty="0" err="1" smtClean="0"/>
              <a:t>between</a:t>
            </a:r>
            <a:r>
              <a:rPr lang="hu-HU" sz="1800" dirty="0" smtClean="0"/>
              <a:t> </a:t>
            </a:r>
            <a:r>
              <a:rPr lang="hu-HU" sz="1800" dirty="0" err="1" smtClean="0"/>
              <a:t>carrer</a:t>
            </a:r>
            <a:r>
              <a:rPr lang="hu-HU" sz="1800" dirty="0" smtClean="0"/>
              <a:t> </a:t>
            </a:r>
            <a:r>
              <a:rPr lang="hu-HU" sz="1800" dirty="0" err="1" smtClean="0"/>
              <a:t>fire</a:t>
            </a:r>
            <a:r>
              <a:rPr lang="hu-HU" sz="1800" dirty="0" smtClean="0"/>
              <a:t> </a:t>
            </a:r>
            <a:r>
              <a:rPr lang="hu-HU" sz="1800" dirty="0" err="1" smtClean="0"/>
              <a:t>services</a:t>
            </a:r>
            <a:r>
              <a:rPr lang="hu-HU" sz="1800" dirty="0" smtClean="0"/>
              <a:t> and </a:t>
            </a:r>
            <a:r>
              <a:rPr lang="hu-HU" sz="1800" dirty="0" err="1" smtClean="0"/>
              <a:t>volunteer</a:t>
            </a:r>
            <a:r>
              <a:rPr lang="hu-HU" sz="1800" dirty="0" smtClean="0"/>
              <a:t> </a:t>
            </a:r>
            <a:r>
              <a:rPr lang="hu-HU" sz="1800" dirty="0" err="1" smtClean="0"/>
              <a:t>firefighters</a:t>
            </a:r>
            <a:endParaRPr lang="hu-HU" sz="1800" dirty="0" smtClean="0"/>
          </a:p>
          <a:p>
            <a:pPr marL="365443" lvl="2" indent="-182563">
              <a:buFont typeface="Wingdings" panose="05000000000000000000" pitchFamily="2" charset="2"/>
              <a:buChar char="Ø"/>
            </a:pPr>
            <a:r>
              <a:rPr lang="hu-HU" sz="1800" dirty="0" smtClean="0"/>
              <a:t> </a:t>
            </a:r>
            <a:r>
              <a:rPr lang="hu-HU" sz="1800" dirty="0" err="1" smtClean="0"/>
              <a:t>increase</a:t>
            </a:r>
            <a:r>
              <a:rPr lang="hu-HU" sz="1800" dirty="0" smtClean="0"/>
              <a:t>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number</a:t>
            </a:r>
            <a:r>
              <a:rPr lang="hu-HU" sz="1800" dirty="0" smtClean="0"/>
              <a:t> of </a:t>
            </a:r>
            <a:r>
              <a:rPr lang="hu-HU" sz="1800" dirty="0" err="1" smtClean="0"/>
              <a:t>independently</a:t>
            </a:r>
            <a:r>
              <a:rPr lang="hu-HU" sz="1800" dirty="0" smtClean="0"/>
              <a:t> </a:t>
            </a:r>
            <a:r>
              <a:rPr lang="hu-HU" sz="1800" dirty="0" err="1" smtClean="0"/>
              <a:t>deployable</a:t>
            </a:r>
            <a:r>
              <a:rPr lang="hu-HU" sz="1800" dirty="0" smtClean="0"/>
              <a:t> </a:t>
            </a:r>
            <a:r>
              <a:rPr lang="hu-HU" sz="1800" dirty="0" err="1" smtClean="0"/>
              <a:t>volunteer</a:t>
            </a:r>
            <a:r>
              <a:rPr lang="hu-HU" sz="1800" dirty="0" smtClean="0"/>
              <a:t> </a:t>
            </a:r>
            <a:r>
              <a:rPr lang="hu-HU" sz="1800" dirty="0" err="1" smtClean="0"/>
              <a:t>fire</a:t>
            </a:r>
            <a:r>
              <a:rPr lang="hu-HU" sz="1800" dirty="0" smtClean="0"/>
              <a:t> </a:t>
            </a:r>
            <a:r>
              <a:rPr lang="hu-HU" sz="1800" dirty="0" err="1" smtClean="0"/>
              <a:t>bridages</a:t>
            </a:r>
            <a:endParaRPr lang="hu-HU" sz="1800" dirty="0"/>
          </a:p>
          <a:p>
            <a:pPr marL="365443" lvl="2" indent="-182563">
              <a:buFont typeface="Wingdings" panose="05000000000000000000" pitchFamily="2" charset="2"/>
              <a:buChar char="Ø"/>
            </a:pPr>
            <a:r>
              <a:rPr lang="hu-HU" sz="1800" dirty="0" smtClean="0"/>
              <a:t> upgrade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vehlices</a:t>
            </a:r>
            <a:endParaRPr lang="hu-HU" sz="1800" dirty="0" smtClean="0"/>
          </a:p>
          <a:p>
            <a:pPr marL="365443" lvl="2" indent="-182563">
              <a:buFont typeface="Wingdings" panose="05000000000000000000" pitchFamily="2" charset="2"/>
              <a:buChar char="Ø"/>
            </a:pPr>
            <a:r>
              <a:rPr lang="hu-HU" sz="1800" dirty="0" err="1" smtClean="0"/>
              <a:t>Educate</a:t>
            </a:r>
            <a:r>
              <a:rPr lang="hu-HU" sz="1800" dirty="0" smtClean="0"/>
              <a:t> </a:t>
            </a:r>
            <a:r>
              <a:rPr lang="hu-HU" sz="1800" dirty="0" err="1" smtClean="0"/>
              <a:t>young</a:t>
            </a:r>
            <a:r>
              <a:rPr lang="hu-HU" sz="1800" dirty="0" smtClean="0"/>
              <a:t> </a:t>
            </a:r>
            <a:r>
              <a:rPr lang="hu-HU" sz="1800" dirty="0" err="1" smtClean="0"/>
              <a:t>generations</a:t>
            </a:r>
            <a:r>
              <a:rPr lang="hu-HU" sz="1800" dirty="0" smtClean="0"/>
              <a:t> </a:t>
            </a:r>
            <a:r>
              <a:rPr lang="hu-HU" sz="1800" dirty="0" err="1" smtClean="0"/>
              <a:t>about</a:t>
            </a:r>
            <a:r>
              <a:rPr lang="hu-HU" sz="1800" dirty="0" smtClean="0"/>
              <a:t> </a:t>
            </a:r>
            <a:r>
              <a:rPr lang="hu-HU" sz="1800" dirty="0" err="1" smtClean="0"/>
              <a:t>volunteering</a:t>
            </a:r>
            <a:r>
              <a:rPr lang="hu-HU" sz="1800" dirty="0" smtClean="0"/>
              <a:t> and </a:t>
            </a:r>
            <a:r>
              <a:rPr lang="hu-HU" sz="1800" dirty="0" err="1" smtClean="0"/>
              <a:t>firefighting</a:t>
            </a:r>
            <a:endParaRPr lang="hu-HU" sz="1800" dirty="0" smtClean="0"/>
          </a:p>
          <a:p>
            <a:pPr marL="365443" lvl="2" indent="-182563">
              <a:buFont typeface="Wingdings" panose="05000000000000000000" pitchFamily="2" charset="2"/>
              <a:buChar char="Ø"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65087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 </a:t>
            </a:r>
            <a:r>
              <a:rPr lang="hu-HU" dirty="0" err="1"/>
              <a:t>T</a:t>
            </a:r>
            <a:r>
              <a:rPr lang="hu-HU" dirty="0" err="1" smtClean="0"/>
              <a:t>raining</a:t>
            </a:r>
            <a:r>
              <a:rPr lang="hu-HU" dirty="0" smtClean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/>
              <a:t> </a:t>
            </a:r>
            <a:r>
              <a:rPr lang="hu-HU" dirty="0" err="1" smtClean="0"/>
              <a:t>acquire</a:t>
            </a:r>
            <a:r>
              <a:rPr lang="hu-HU" dirty="0" smtClean="0"/>
              <a:t> </a:t>
            </a:r>
            <a:r>
              <a:rPr lang="hu-HU" dirty="0" err="1" smtClean="0"/>
              <a:t>new</a:t>
            </a:r>
            <a:r>
              <a:rPr lang="hu-HU" dirty="0" smtClean="0"/>
              <a:t> </a:t>
            </a:r>
            <a:r>
              <a:rPr lang="hu-HU" dirty="0" err="1" smtClean="0"/>
              <a:t>skills</a:t>
            </a:r>
            <a:endParaRPr lang="hu-HU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 smtClean="0"/>
              <a:t> </a:t>
            </a:r>
            <a:r>
              <a:rPr lang="hu-HU" dirty="0" err="1" smtClean="0"/>
              <a:t>theoretical</a:t>
            </a:r>
            <a:r>
              <a:rPr lang="hu-HU" dirty="0" smtClean="0"/>
              <a:t> and </a:t>
            </a:r>
            <a:r>
              <a:rPr lang="hu-HU" dirty="0" err="1" smtClean="0"/>
              <a:t>practical</a:t>
            </a:r>
            <a:r>
              <a:rPr lang="hu-HU" dirty="0" smtClean="0"/>
              <a:t> </a:t>
            </a:r>
            <a:r>
              <a:rPr lang="hu-HU" dirty="0" err="1" smtClean="0"/>
              <a:t>training</a:t>
            </a:r>
            <a:endParaRPr lang="hu-HU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hu-HU" dirty="0"/>
              <a:t> </a:t>
            </a:r>
            <a:r>
              <a:rPr lang="hu-HU" dirty="0" smtClean="0"/>
              <a:t>test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skills</a:t>
            </a:r>
            <a:endParaRPr lang="hu-HU" dirty="0" smtClean="0"/>
          </a:p>
          <a:p>
            <a:pPr marL="201168" lvl="1" indent="0">
              <a:buNone/>
            </a:pPr>
            <a:endParaRPr lang="hu-HU" dirty="0"/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hu-HU" sz="2000" dirty="0" err="1" smtClean="0"/>
              <a:t>Competitons</a:t>
            </a:r>
            <a:r>
              <a:rPr lang="hu-HU" sz="2000" dirty="0" smtClean="0"/>
              <a:t>:</a:t>
            </a:r>
          </a:p>
          <a:p>
            <a:pPr marL="468630" lvl="2" indent="-285750">
              <a:buFont typeface="Wingdings" panose="05000000000000000000" pitchFamily="2" charset="2"/>
              <a:buChar char="Ø"/>
            </a:pPr>
            <a:r>
              <a:rPr lang="hu-HU" sz="1800" dirty="0" err="1"/>
              <a:t>o</a:t>
            </a:r>
            <a:r>
              <a:rPr lang="hu-HU" sz="1800" dirty="0" err="1" smtClean="0"/>
              <a:t>rganizing</a:t>
            </a:r>
            <a:r>
              <a:rPr lang="hu-HU" sz="1800" dirty="0" smtClean="0"/>
              <a:t> </a:t>
            </a:r>
            <a:r>
              <a:rPr lang="hu-HU" sz="1800" dirty="0" err="1" smtClean="0"/>
              <a:t>various</a:t>
            </a:r>
            <a:r>
              <a:rPr lang="hu-HU" sz="1800" dirty="0" smtClean="0"/>
              <a:t> </a:t>
            </a:r>
            <a:r>
              <a:rPr lang="hu-HU" sz="1800" dirty="0" err="1" smtClean="0"/>
              <a:t>national</a:t>
            </a:r>
            <a:r>
              <a:rPr lang="hu-HU" sz="1800" dirty="0" smtClean="0"/>
              <a:t> and </a:t>
            </a:r>
            <a:r>
              <a:rPr lang="hu-HU" sz="1800" dirty="0" err="1" smtClean="0"/>
              <a:t>international</a:t>
            </a:r>
            <a:r>
              <a:rPr lang="hu-HU" sz="1800" dirty="0" smtClean="0"/>
              <a:t> </a:t>
            </a:r>
            <a:r>
              <a:rPr lang="hu-HU" sz="1800" dirty="0" err="1" smtClean="0"/>
              <a:t>competitions</a:t>
            </a:r>
            <a:r>
              <a:rPr lang="hu-HU" sz="1800" dirty="0" smtClean="0"/>
              <a:t> </a:t>
            </a:r>
            <a:r>
              <a:rPr lang="hu-HU" sz="1800" dirty="0" err="1" smtClean="0"/>
              <a:t>every</a:t>
            </a:r>
            <a:r>
              <a:rPr lang="hu-HU" sz="1800" dirty="0" smtClean="0"/>
              <a:t> </a:t>
            </a:r>
            <a:r>
              <a:rPr lang="hu-HU" sz="1800" dirty="0" err="1" smtClean="0"/>
              <a:t>year</a:t>
            </a:r>
            <a:endParaRPr lang="hu-HU" sz="1800" dirty="0" smtClean="0"/>
          </a:p>
          <a:p>
            <a:pPr marL="468630" lvl="2" indent="-285750">
              <a:buFont typeface="Wingdings" panose="05000000000000000000" pitchFamily="2" charset="2"/>
              <a:buChar char="Ø"/>
            </a:pPr>
            <a:r>
              <a:rPr lang="hu-HU" sz="1800" dirty="0" err="1"/>
              <a:t>h</a:t>
            </a:r>
            <a:r>
              <a:rPr lang="hu-HU" sz="1800" dirty="0" err="1" smtClean="0"/>
              <a:t>elps</a:t>
            </a:r>
            <a:r>
              <a:rPr lang="hu-HU" sz="1800" dirty="0" smtClean="0"/>
              <a:t> </a:t>
            </a:r>
            <a:r>
              <a:rPr lang="hu-HU" sz="1800" dirty="0" err="1" smtClean="0"/>
              <a:t>firefighters</a:t>
            </a:r>
            <a:r>
              <a:rPr lang="hu-HU" sz="1800" dirty="0" smtClean="0"/>
              <a:t> prepare </a:t>
            </a:r>
            <a:r>
              <a:rPr lang="hu-HU" sz="1800" dirty="0" err="1" smtClean="0"/>
              <a:t>accordingly</a:t>
            </a:r>
            <a:endParaRPr lang="hu-HU" sz="1800" dirty="0" smtClean="0"/>
          </a:p>
        </p:txBody>
      </p:sp>
    </p:spTree>
    <p:extLst>
      <p:ext uri="{BB962C8B-B14F-4D97-AF65-F5344CB8AC3E}">
        <p14:creationId xmlns:p14="http://schemas.microsoft.com/office/powerpoint/2010/main" val="24053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goal</a:t>
            </a:r>
            <a:r>
              <a:rPr lang="hu-HU" dirty="0" smtClean="0"/>
              <a:t> is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protect</a:t>
            </a:r>
            <a:r>
              <a:rPr lang="hu-HU" dirty="0" smtClean="0"/>
              <a:t> 3.767 </a:t>
            </a:r>
            <a:r>
              <a:rPr lang="hu-HU" dirty="0" err="1" smtClean="0"/>
              <a:t>milion</a:t>
            </a:r>
            <a:r>
              <a:rPr lang="hu-HU" dirty="0" smtClean="0"/>
              <a:t> </a:t>
            </a:r>
            <a:r>
              <a:rPr lang="hu-HU" dirty="0" err="1" smtClean="0"/>
              <a:t>people</a:t>
            </a:r>
            <a:r>
              <a:rPr lang="hu-HU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 25 383 </a:t>
            </a:r>
            <a:r>
              <a:rPr lang="hu-HU" dirty="0" err="1" smtClean="0"/>
              <a:t>total</a:t>
            </a:r>
            <a:r>
              <a:rPr lang="hu-HU" dirty="0" smtClean="0"/>
              <a:t> </a:t>
            </a:r>
            <a:r>
              <a:rPr lang="hu-HU" dirty="0" err="1" smtClean="0"/>
              <a:t>volunteer</a:t>
            </a:r>
            <a:r>
              <a:rPr lang="hu-HU" dirty="0" smtClean="0"/>
              <a:t> </a:t>
            </a:r>
            <a:r>
              <a:rPr lang="hu-HU" dirty="0" err="1" smtClean="0"/>
              <a:t>firefighters</a:t>
            </a:r>
            <a:endParaRPr lang="hu-HU" dirty="0"/>
          </a:p>
        </p:txBody>
      </p:sp>
      <p:sp>
        <p:nvSpPr>
          <p:cNvPr id="4" name="AutoShape 2" descr="Képtalálat a következőre: „firefighters hungary volunteering”"/>
          <p:cNvSpPr>
            <a:spLocks noChangeAspect="1" noChangeArrowheads="1"/>
          </p:cNvSpPr>
          <p:nvPr/>
        </p:nvSpPr>
        <p:spPr bwMode="auto">
          <a:xfrm>
            <a:off x="792480" y="154093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686" y="2309113"/>
            <a:ext cx="5774962" cy="386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31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4400" b="1" dirty="0" smtClean="0">
                <a:latin typeface="Bahnschrift SemiBold" panose="020B0502040204020203" pitchFamily="34" charset="0"/>
              </a:rPr>
              <a:t>THANK YOU FOR YOUR ATTENTION</a:t>
            </a:r>
            <a:endParaRPr lang="hu-HU" sz="4400" b="1" dirty="0">
              <a:latin typeface="Bahnschrift SemiBold" panose="020B0502040204020203" pitchFamily="34" charset="0"/>
            </a:endParaRPr>
          </a:p>
          <a:p>
            <a:endParaRPr lang="hu-HU" sz="4400" b="1" dirty="0" smtClean="0">
              <a:latin typeface="Bahnschrift SemiBold" panose="020B0502040204020203" pitchFamily="34" charset="0"/>
            </a:endParaRPr>
          </a:p>
          <a:p>
            <a:endParaRPr lang="hu-HU" sz="4400" b="1" dirty="0">
              <a:latin typeface="Bahnschrift SemiBold" panose="020B0502040204020203" pitchFamily="34" charset="0"/>
            </a:endParaRPr>
          </a:p>
          <a:p>
            <a:endParaRPr lang="hu-HU" sz="4400" b="1" dirty="0" smtClean="0">
              <a:latin typeface="Bahnschrift SemiBold" panose="020B0502040204020203" pitchFamily="34" charset="0"/>
            </a:endParaRPr>
          </a:p>
          <a:p>
            <a:r>
              <a:rPr lang="hu-HU" sz="4400" b="1" dirty="0" smtClean="0">
                <a:solidFill>
                  <a:srgbClr val="FFC000"/>
                </a:solidFill>
                <a:latin typeface="Bahnschrift SemiBold" panose="020B0502040204020203" pitchFamily="34" charset="0"/>
              </a:rPr>
              <a:t>ORANGE TEAM</a:t>
            </a:r>
          </a:p>
        </p:txBody>
      </p:sp>
    </p:spTree>
    <p:extLst>
      <p:ext uri="{BB962C8B-B14F-4D97-AF65-F5344CB8AC3E}">
        <p14:creationId xmlns:p14="http://schemas.microsoft.com/office/powerpoint/2010/main" val="366194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ív">
  <a:themeElements>
    <a:clrScheme name="Retrospektív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87</TotalTime>
  <Words>160</Words>
  <Application>Microsoft Office PowerPoint</Application>
  <PresentationFormat>Szélesvásznú</PresentationFormat>
  <Paragraphs>37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3" baseType="lpstr">
      <vt:lpstr>Arial</vt:lpstr>
      <vt:lpstr>Arial Rounded MT Bold</vt:lpstr>
      <vt:lpstr>Bahnschrift SemiBold</vt:lpstr>
      <vt:lpstr>Calibri</vt:lpstr>
      <vt:lpstr>Calibri Light</vt:lpstr>
      <vt:lpstr>Wingdings</vt:lpstr>
      <vt:lpstr>Retrospektív</vt:lpstr>
      <vt:lpstr>Volunteer firefighters  in Hungary </vt:lpstr>
      <vt:lpstr>HNFA</vt:lpstr>
      <vt:lpstr>HFA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Volunteer firefighters  in Hungary</dc:title>
  <dc:creator>Windows-felhasználó</dc:creator>
  <cp:lastModifiedBy>Windows-felhasználó</cp:lastModifiedBy>
  <cp:revision>7</cp:revision>
  <dcterms:created xsi:type="dcterms:W3CDTF">2019-02-22T08:32:16Z</dcterms:created>
  <dcterms:modified xsi:type="dcterms:W3CDTF">2019-02-22T09:59:22Z</dcterms:modified>
</cp:coreProperties>
</file>