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262" r:id="rId3"/>
    <p:sldId id="261" r:id="rId4"/>
    <p:sldId id="267" r:id="rId5"/>
    <p:sldId id="276" r:id="rId6"/>
    <p:sldId id="268" r:id="rId7"/>
    <p:sldId id="277" r:id="rId8"/>
    <p:sldId id="263" r:id="rId9"/>
    <p:sldId id="264" r:id="rId10"/>
    <p:sldId id="265" r:id="rId11"/>
    <p:sldId id="270" r:id="rId12"/>
    <p:sldId id="266" r:id="rId13"/>
    <p:sldId id="271" r:id="rId14"/>
    <p:sldId id="272" r:id="rId15"/>
    <p:sldId id="273" r:id="rId16"/>
    <p:sldId id="274" r:id="rId17"/>
    <p:sldId id="280" r:id="rId18"/>
    <p:sldId id="269" r:id="rId19"/>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cción predeterminada" id="{3D75B947-6997-4D71-9A78-D684789A2501}">
          <p14:sldIdLst>
            <p14:sldId id="257"/>
            <p14:sldId id="262"/>
            <p14:sldId id="261"/>
            <p14:sldId id="267"/>
          </p14:sldIdLst>
        </p14:section>
        <p14:section name="Sección sin título" id="{3E2B6802-2E0E-4826-B080-4781B08F255F}">
          <p14:sldIdLst>
            <p14:sldId id="276"/>
            <p14:sldId id="268"/>
            <p14:sldId id="277"/>
            <p14:sldId id="263"/>
            <p14:sldId id="264"/>
            <p14:sldId id="265"/>
            <p14:sldId id="270"/>
            <p14:sldId id="266"/>
            <p14:sldId id="271"/>
            <p14:sldId id="272"/>
            <p14:sldId id="273"/>
            <p14:sldId id="274"/>
            <p14:sldId id="280"/>
            <p14:sldId id="269"/>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14" autoAdjust="0"/>
    <p:restoredTop sz="96395" autoAdjust="0"/>
  </p:normalViewPr>
  <p:slideViewPr>
    <p:cSldViewPr snapToGrid="0">
      <p:cViewPr varScale="1">
        <p:scale>
          <a:sx n="70" d="100"/>
          <a:sy n="70" d="100"/>
        </p:scale>
        <p:origin x="-120"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024" y="6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558A6B77-4CD0-4837-888F-5450ED07382F}" type="datetime1">
              <a:rPr lang="es-ES" smtClean="0"/>
              <a:pPr algn="r" rtl="0"/>
              <a:t>06/02/2019</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es-ES" smtClean="0"/>
              <a:pPr algn="r" rtl="0"/>
              <a:t>‹Nº›</a:t>
            </a:fld>
            <a:endParaRPr lang="es-ES" dirty="0"/>
          </a:p>
        </p:txBody>
      </p:sp>
    </p:spTree>
    <p:extLst>
      <p:ext uri="{BB962C8B-B14F-4D97-AF65-F5344CB8AC3E}">
        <p14:creationId xmlns:p14="http://schemas.microsoft.com/office/powerpoint/2010/main" xmlns=""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EFBF568D-E0C5-4F7A-80C1-F7598EC89943}" type="datetime1">
              <a:rPr lang="es-ES" noProof="0" smtClean="0"/>
              <a:pPr/>
              <a:t>06/02/2019</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C8DC57A8-AE18-4654-B6AF-04B3577165BE}" type="slidenum">
              <a:rPr lang="es-ES" noProof="0" smtClean="0"/>
              <a:pPr/>
              <a:t>‹Nº›</a:t>
            </a:fld>
            <a:endParaRPr lang="es-ES" noProof="0" dirty="0"/>
          </a:p>
        </p:txBody>
      </p:sp>
    </p:spTree>
    <p:extLst>
      <p:ext uri="{BB962C8B-B14F-4D97-AF65-F5344CB8AC3E}">
        <p14:creationId xmlns:p14="http://schemas.microsoft.com/office/powerpoint/2010/main" xmlns=""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a:t>
            </a:fld>
            <a:endParaRPr lang="es-ES" dirty="0"/>
          </a:p>
        </p:txBody>
      </p:sp>
    </p:spTree>
    <p:extLst>
      <p:ext uri="{BB962C8B-B14F-4D97-AF65-F5344CB8AC3E}">
        <p14:creationId xmlns:p14="http://schemas.microsoft.com/office/powerpoint/2010/main" xmlns="" val="405927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12</a:t>
            </a:fld>
            <a:endParaRPr lang="es-ES" dirty="0"/>
          </a:p>
        </p:txBody>
      </p:sp>
    </p:spTree>
    <p:extLst>
      <p:ext uri="{BB962C8B-B14F-4D97-AF65-F5344CB8AC3E}">
        <p14:creationId xmlns:p14="http://schemas.microsoft.com/office/powerpoint/2010/main" xmlns="" val="4152583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18</a:t>
            </a:fld>
            <a:endParaRPr lang="es-ES" dirty="0"/>
          </a:p>
        </p:txBody>
      </p:sp>
    </p:spTree>
    <p:extLst>
      <p:ext uri="{BB962C8B-B14F-4D97-AF65-F5344CB8AC3E}">
        <p14:creationId xmlns:p14="http://schemas.microsoft.com/office/powerpoint/2010/main" xmlns="" val="244719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2</a:t>
            </a:fld>
            <a:endParaRPr lang="es-ES" dirty="0"/>
          </a:p>
        </p:txBody>
      </p:sp>
    </p:spTree>
    <p:extLst>
      <p:ext uri="{BB962C8B-B14F-4D97-AF65-F5344CB8AC3E}">
        <p14:creationId xmlns:p14="http://schemas.microsoft.com/office/powerpoint/2010/main" xmlns="" val="128665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3</a:t>
            </a:fld>
            <a:endParaRPr lang="es-ES" dirty="0"/>
          </a:p>
        </p:txBody>
      </p:sp>
    </p:spTree>
    <p:extLst>
      <p:ext uri="{BB962C8B-B14F-4D97-AF65-F5344CB8AC3E}">
        <p14:creationId xmlns:p14="http://schemas.microsoft.com/office/powerpoint/2010/main" xmlns="" val="351501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4</a:t>
            </a:fld>
            <a:endParaRPr lang="es-ES" dirty="0"/>
          </a:p>
        </p:txBody>
      </p:sp>
    </p:spTree>
    <p:extLst>
      <p:ext uri="{BB962C8B-B14F-4D97-AF65-F5344CB8AC3E}">
        <p14:creationId xmlns:p14="http://schemas.microsoft.com/office/powerpoint/2010/main" xmlns="" val="197783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6</a:t>
            </a:fld>
            <a:endParaRPr lang="es-ES" dirty="0"/>
          </a:p>
        </p:txBody>
      </p:sp>
    </p:spTree>
    <p:extLst>
      <p:ext uri="{BB962C8B-B14F-4D97-AF65-F5344CB8AC3E}">
        <p14:creationId xmlns:p14="http://schemas.microsoft.com/office/powerpoint/2010/main" xmlns="" val="341018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8</a:t>
            </a:fld>
            <a:endParaRPr lang="es-ES" dirty="0"/>
          </a:p>
        </p:txBody>
      </p:sp>
    </p:spTree>
    <p:extLst>
      <p:ext uri="{BB962C8B-B14F-4D97-AF65-F5344CB8AC3E}">
        <p14:creationId xmlns:p14="http://schemas.microsoft.com/office/powerpoint/2010/main" xmlns="" val="225958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9</a:t>
            </a:fld>
            <a:endParaRPr lang="es-ES" dirty="0"/>
          </a:p>
        </p:txBody>
      </p:sp>
    </p:spTree>
    <p:extLst>
      <p:ext uri="{BB962C8B-B14F-4D97-AF65-F5344CB8AC3E}">
        <p14:creationId xmlns:p14="http://schemas.microsoft.com/office/powerpoint/2010/main" xmlns="" val="265150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8DC57A8-AE18-4654-B6AF-04B3577165BE}" type="slidenum">
              <a:rPr lang="es-ES" noProof="0" smtClean="0"/>
              <a:pPr/>
              <a:t>10</a:t>
            </a:fld>
            <a:endParaRPr lang="es-ES" noProof="0" dirty="0"/>
          </a:p>
        </p:txBody>
      </p:sp>
    </p:spTree>
    <p:extLst>
      <p:ext uri="{BB962C8B-B14F-4D97-AF65-F5344CB8AC3E}">
        <p14:creationId xmlns:p14="http://schemas.microsoft.com/office/powerpoint/2010/main" xmlns="" val="1703586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11</a:t>
            </a:fld>
            <a:endParaRPr lang="es-ES" dirty="0"/>
          </a:p>
        </p:txBody>
      </p:sp>
    </p:spTree>
    <p:extLst>
      <p:ext uri="{BB962C8B-B14F-4D97-AF65-F5344CB8AC3E}">
        <p14:creationId xmlns:p14="http://schemas.microsoft.com/office/powerpoint/2010/main" xmlns="" val="343406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4265611" y="1752600"/>
            <a:ext cx="6858002" cy="1828800"/>
          </a:xfrm>
        </p:spPr>
        <p:txBody>
          <a:bodyPr rtlCol="0" anchor="b">
            <a:noAutofit/>
          </a:bodyPr>
          <a:lstStyle>
            <a:lvl1pPr algn="l" rtl="0">
              <a:defRPr sz="480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es-ES" noProof="0"/>
              <a:t>Haga clic para modificar el estilo de subtítulo del patrón</a:t>
            </a:r>
            <a:endParaRPr lang="es-ES" noProof="0" dirty="0"/>
          </a:p>
        </p:txBody>
      </p:sp>
    </p:spTree>
    <p:extLst>
      <p:ext uri="{BB962C8B-B14F-4D97-AF65-F5344CB8AC3E}">
        <p14:creationId xmlns:p14="http://schemas.microsoft.com/office/powerpoint/2010/main" xmlns="" val="29812036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s imágenes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9066214" y="421594"/>
            <a:ext cx="2286000" cy="1885508"/>
          </a:xfrm>
        </p:spPr>
        <p:txBody>
          <a:bodyPr rtlCol="0">
            <a:noAutofit/>
          </a:bodyPr>
          <a:lstStyle>
            <a:lvl1pPr algn="l" rtl="0">
              <a:defRPr sz="2200"/>
            </a:lvl1pPr>
          </a:lstStyle>
          <a:p>
            <a:pPr rtl="0"/>
            <a:r>
              <a:rPr lang="es-ES" noProof="0"/>
              <a:t>Haga clic para modificar el estilo de título del patrón</a:t>
            </a:r>
            <a:endParaRPr lang="es-ES" noProof="0" dirty="0"/>
          </a:p>
        </p:txBody>
      </p:sp>
      <p:grpSp>
        <p:nvGrpSpPr>
          <p:cNvPr id="84" name="Grupo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7"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8"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3"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4"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5"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97" name="Marcador de posición de imagen 33" descr="Marcador de posición vacío para agregar una imagen. Haga clic en el marcador de posición y seleccione la imagen que desee agregar."/>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grpSp>
        <p:nvGrpSpPr>
          <p:cNvPr id="98" name="Grupo 97"/>
          <p:cNvGrpSpPr/>
          <p:nvPr/>
        </p:nvGrpSpPr>
        <p:grpSpPr>
          <a:xfrm>
            <a:off x="5322489" y="319177"/>
            <a:ext cx="3389607" cy="2710838"/>
            <a:chOff x="895350" y="3313113"/>
            <a:chExt cx="3613151" cy="2790825"/>
          </a:xfrm>
          <a:solidFill>
            <a:schemeClr val="tx1">
              <a:lumMod val="50000"/>
            </a:schemeClr>
          </a:solidFill>
        </p:grpSpPr>
        <p:sp>
          <p:nvSpPr>
            <p:cNvPr id="99"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0"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6"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7"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0"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11" name="Marcador de posición de imagen 33" descr="Marcador de posición vacío para agregar una imagen. Haga clic en el marcador de posición y seleccione la imagen que desee agregar."/>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grpSp>
        <p:nvGrpSpPr>
          <p:cNvPr id="112" name="Grupo 111"/>
          <p:cNvGrpSpPr/>
          <p:nvPr/>
        </p:nvGrpSpPr>
        <p:grpSpPr>
          <a:xfrm>
            <a:off x="5322489" y="3245640"/>
            <a:ext cx="3389607" cy="2710838"/>
            <a:chOff x="895350" y="3313113"/>
            <a:chExt cx="3613151" cy="2790825"/>
          </a:xfrm>
          <a:solidFill>
            <a:schemeClr val="tx1">
              <a:lumMod val="50000"/>
            </a:schemeClr>
          </a:solidFill>
        </p:grpSpPr>
        <p:sp>
          <p:nvSpPr>
            <p:cNvPr id="113"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4"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5"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6"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7"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8"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9"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0"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1"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2"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3"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4"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25" name="Marcador de posición de imagen 33" descr="Marcador de posición vacío para agregar una imagen. Haga clic en el marcador de posición y seleccione la imagen que desee agregar."/>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126" name="Marcador de posición de texto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el estilo de texto del patrón</a:t>
            </a:r>
          </a:p>
        </p:txBody>
      </p:sp>
      <p:sp>
        <p:nvSpPr>
          <p:cNvPr id="8" name="Marcador de posición de número de diapositiva 7"/>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7" name="Marcador de posición de pie de página 6"/>
          <p:cNvSpPr>
            <a:spLocks noGrp="1"/>
          </p:cNvSpPr>
          <p:nvPr>
            <p:ph type="ftr" sz="quarter" idx="11"/>
          </p:nvPr>
        </p:nvSpPr>
        <p:spPr/>
        <p:txBody>
          <a:bodyPr rtlCol="0"/>
          <a:lstStyle/>
          <a:p>
            <a:pPr rtl="0"/>
            <a:endParaRPr lang="es-ES" noProof="0" dirty="0"/>
          </a:p>
        </p:txBody>
      </p:sp>
      <p:sp>
        <p:nvSpPr>
          <p:cNvPr id="6" name="Marcador de posición de fecha 5"/>
          <p:cNvSpPr>
            <a:spLocks noGrp="1"/>
          </p:cNvSpPr>
          <p:nvPr>
            <p:ph type="dt" sz="half" idx="10"/>
          </p:nvPr>
        </p:nvSpPr>
        <p:spPr/>
        <p:txBody>
          <a:bodyPr rtlCol="0"/>
          <a:lstStyle>
            <a:lvl1pPr>
              <a:defRPr/>
            </a:lvl1pPr>
          </a:lstStyle>
          <a:p>
            <a:fld id="{A629BEB8-9E7D-46F8-9D38-0DF867B65F6C}" type="datetime1">
              <a:rPr lang="es-ES" noProof="0" smtClean="0"/>
              <a:pPr/>
              <a:t>06/02/2019</a:t>
            </a:fld>
            <a:endParaRPr lang="es-ES" noProof="0" dirty="0"/>
          </a:p>
        </p:txBody>
      </p:sp>
    </p:spTree>
    <p:extLst>
      <p:ext uri="{BB962C8B-B14F-4D97-AF65-F5344CB8AC3E}">
        <p14:creationId xmlns:p14="http://schemas.microsoft.com/office/powerpoint/2010/main" xmlns="" val="787425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el estilo de texto del patrón</a:t>
            </a:r>
          </a:p>
        </p:txBody>
      </p:sp>
      <p:sp>
        <p:nvSpPr>
          <p:cNvPr id="7" name="Marcador de posición de número de diapositiva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es-ES" noProof="0" smtClean="0"/>
              <a:pPr rtl="0"/>
              <a:t>‹Nº›</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a:xfrm>
            <a:off x="8075611" y="6019801"/>
            <a:ext cx="1396260" cy="228600"/>
          </a:xfrm>
        </p:spPr>
        <p:txBody>
          <a:bodyPr rtlCol="0"/>
          <a:lstStyle>
            <a:lvl1pPr>
              <a:defRPr/>
            </a:lvl1pPr>
          </a:lstStyle>
          <a:p>
            <a:fld id="{8C5E9C56-EA05-4307-85E4-BF6C05199383}" type="datetime1">
              <a:rPr lang="es-ES" noProof="0" smtClean="0"/>
              <a:pPr/>
              <a:t>06/02/2019</a:t>
            </a:fld>
            <a:endParaRPr lang="es-ES" noProof="0" dirty="0"/>
          </a:p>
        </p:txBody>
      </p:sp>
    </p:spTree>
    <p:extLst>
      <p:ext uri="{BB962C8B-B14F-4D97-AF65-F5344CB8AC3E}">
        <p14:creationId xmlns:p14="http://schemas.microsoft.com/office/powerpoint/2010/main" xmlns="" val="12397626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s-ES" noProof="0"/>
              <a:t>Haga clic para modificar el estilo de título del patrón</a:t>
            </a:r>
            <a:endParaRPr lang="es-ES" noProof="0" dirty="0"/>
          </a:p>
        </p:txBody>
      </p:sp>
      <p:grpSp>
        <p:nvGrpSpPr>
          <p:cNvPr id="8" name="Grupo 7"/>
          <p:cNvGrpSpPr/>
          <p:nvPr/>
        </p:nvGrpSpPr>
        <p:grpSpPr>
          <a:xfrm>
            <a:off x="595546" y="781398"/>
            <a:ext cx="6433398" cy="5053665"/>
            <a:chOff x="5162444" y="781398"/>
            <a:chExt cx="6433398" cy="5053665"/>
          </a:xfrm>
        </p:grpSpPr>
        <p:sp>
          <p:nvSpPr>
            <p:cNvPr id="9" name="Forma libre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 name="Forma libre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11" name="Grupo 10"/>
            <p:cNvGrpSpPr/>
            <p:nvPr/>
          </p:nvGrpSpPr>
          <p:grpSpPr>
            <a:xfrm>
              <a:off x="5814205" y="859113"/>
              <a:ext cx="5129146" cy="4880471"/>
              <a:chOff x="7856559" y="859113"/>
              <a:chExt cx="3086791" cy="4880471"/>
            </a:xfrm>
          </p:grpSpPr>
          <p:sp>
            <p:nvSpPr>
              <p:cNvPr id="20" name="Forma libre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2" name="Forma libre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el estilo de texto del patrón</a:t>
            </a:r>
          </a:p>
        </p:txBody>
      </p:sp>
      <p:sp>
        <p:nvSpPr>
          <p:cNvPr id="7" name="Marcador de posición de número de diapositiva 6"/>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lvl1pPr>
              <a:defRPr/>
            </a:lvl1pPr>
          </a:lstStyle>
          <a:p>
            <a:fld id="{A5E4B513-C016-45E9-9D12-97C0FE834FFB}" type="datetime1">
              <a:rPr lang="es-ES" noProof="0" smtClean="0"/>
              <a:pPr/>
              <a:t>06/02/2019</a:t>
            </a:fld>
            <a:endParaRPr lang="es-ES" noProof="0" dirty="0"/>
          </a:p>
        </p:txBody>
      </p:sp>
    </p:spTree>
    <p:extLst>
      <p:ext uri="{BB962C8B-B14F-4D97-AF65-F5344CB8AC3E}">
        <p14:creationId xmlns:p14="http://schemas.microsoft.com/office/powerpoint/2010/main" xmlns="" val="26595758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2C08D2A3-9C84-40EA-B90D-CE0CB003F11C}" type="datetime1">
              <a:rPr lang="es-ES" noProof="0" smtClean="0"/>
              <a:pPr/>
              <a:t>06/02/2019</a:t>
            </a:fld>
            <a:endParaRPr lang="es-ES" noProof="0" dirty="0"/>
          </a:p>
        </p:txBody>
      </p:sp>
    </p:spTree>
    <p:extLst>
      <p:ext uri="{BB962C8B-B14F-4D97-AF65-F5344CB8AC3E}">
        <p14:creationId xmlns:p14="http://schemas.microsoft.com/office/powerpoint/2010/main" xmlns="" val="24479362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624268" y="304800"/>
            <a:ext cx="1729531" cy="5676900"/>
          </a:xfrm>
        </p:spPr>
        <p:txBody>
          <a:bodyPr vert="eaVert" rtlCol="0"/>
          <a:lstStyle>
            <a:lvl1pPr>
              <a:lnSpc>
                <a:spcPct val="100000"/>
              </a:lnSpc>
              <a:defRPr/>
            </a:lvl1pPr>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838199" y="304800"/>
            <a:ext cx="8633671" cy="5676900"/>
          </a:xfrm>
        </p:spPr>
        <p:txBody>
          <a:bodyPr vert="eaVert"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0D3FC754-5105-4120-96BF-E066A80C9168}" type="datetime1">
              <a:rPr lang="es-ES" noProof="0" smtClean="0"/>
              <a:pPr/>
              <a:t>06/02/2019</a:t>
            </a:fld>
            <a:endParaRPr lang="es-ES" noProof="0" dirty="0"/>
          </a:p>
        </p:txBody>
      </p:sp>
    </p:spTree>
    <p:extLst>
      <p:ext uri="{BB962C8B-B14F-4D97-AF65-F5344CB8AC3E}">
        <p14:creationId xmlns:p14="http://schemas.microsoft.com/office/powerpoint/2010/main" xmlns="" val="42058033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FB84E01D-FE59-4730-AF0E-FE450E404B97}" type="datetime1">
              <a:rPr lang="es-ES" noProof="0" smtClean="0"/>
              <a:pPr/>
              <a:t>06/02/2019</a:t>
            </a:fld>
            <a:endParaRPr lang="es-ES" noProof="0" dirty="0"/>
          </a:p>
        </p:txBody>
      </p:sp>
    </p:spTree>
    <p:extLst>
      <p:ext uri="{BB962C8B-B14F-4D97-AF65-F5344CB8AC3E}">
        <p14:creationId xmlns:p14="http://schemas.microsoft.com/office/powerpoint/2010/main" xmlns="" val="3396309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s-ES" noProof="0"/>
              <a:t>Haga clic para modificar el estilo de texto del patrón</a:t>
            </a:r>
          </a:p>
        </p:txBody>
      </p:sp>
    </p:spTree>
    <p:extLst>
      <p:ext uri="{BB962C8B-B14F-4D97-AF65-F5344CB8AC3E}">
        <p14:creationId xmlns:p14="http://schemas.microsoft.com/office/powerpoint/2010/main" xmlns="" val="1229257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1065212" y="1825625"/>
            <a:ext cx="4954588" cy="4187952"/>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172200" y="1825625"/>
            <a:ext cx="4951414" cy="4187952"/>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número de diapositiva 6"/>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lvl1pPr>
              <a:defRPr/>
            </a:lvl1pPr>
          </a:lstStyle>
          <a:p>
            <a:fld id="{8A6A526C-96C5-4D92-AB97-D8ADC29D42FE}" type="datetime1">
              <a:rPr lang="es-ES" noProof="0" smtClean="0"/>
              <a:pPr/>
              <a:t>06/02/2019</a:t>
            </a:fld>
            <a:endParaRPr lang="es-ES" noProof="0" dirty="0"/>
          </a:p>
        </p:txBody>
      </p:sp>
    </p:spTree>
    <p:extLst>
      <p:ext uri="{BB962C8B-B14F-4D97-AF65-F5344CB8AC3E}">
        <p14:creationId xmlns:p14="http://schemas.microsoft.com/office/powerpoint/2010/main" xmlns="" val="29727551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Haga clic para modificar el estilo de texto del patrón</a:t>
            </a:r>
          </a:p>
        </p:txBody>
      </p:sp>
      <p:sp>
        <p:nvSpPr>
          <p:cNvPr id="4" name="Marcador de posición de contenido 3"/>
          <p:cNvSpPr>
            <a:spLocks noGrp="1"/>
          </p:cNvSpPr>
          <p:nvPr>
            <p:ph sz="half" idx="2"/>
          </p:nvPr>
        </p:nvSpPr>
        <p:spPr>
          <a:xfrm>
            <a:off x="1069848" y="2505075"/>
            <a:ext cx="4956048" cy="3476625"/>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Haga clic para modificar el estilo de texto del patrón</a:t>
            </a:r>
          </a:p>
        </p:txBody>
      </p:sp>
      <p:sp>
        <p:nvSpPr>
          <p:cNvPr id="6" name="Marcador de posición de contenido 5"/>
          <p:cNvSpPr>
            <a:spLocks noGrp="1"/>
          </p:cNvSpPr>
          <p:nvPr>
            <p:ph sz="quarter" idx="4"/>
          </p:nvPr>
        </p:nvSpPr>
        <p:spPr>
          <a:xfrm>
            <a:off x="6172200" y="2505075"/>
            <a:ext cx="4956048" cy="3476625"/>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Marcador de posición de número de diapositiva 8"/>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7" name="Marcador de posición de fecha 6"/>
          <p:cNvSpPr>
            <a:spLocks noGrp="1"/>
          </p:cNvSpPr>
          <p:nvPr>
            <p:ph type="dt" sz="half" idx="10"/>
          </p:nvPr>
        </p:nvSpPr>
        <p:spPr/>
        <p:txBody>
          <a:bodyPr rtlCol="0"/>
          <a:lstStyle>
            <a:lvl1pPr>
              <a:defRPr/>
            </a:lvl1pPr>
          </a:lstStyle>
          <a:p>
            <a:fld id="{E9D8706A-82CB-4CEF-A1F3-DFFE07174E7B}" type="datetime1">
              <a:rPr lang="es-ES" noProof="0" smtClean="0"/>
              <a:pPr/>
              <a:t>06/02/2019</a:t>
            </a:fld>
            <a:endParaRPr lang="es-ES" noProof="0" dirty="0"/>
          </a:p>
        </p:txBody>
      </p:sp>
    </p:spTree>
    <p:extLst>
      <p:ext uri="{BB962C8B-B14F-4D97-AF65-F5344CB8AC3E}">
        <p14:creationId xmlns:p14="http://schemas.microsoft.com/office/powerpoint/2010/main" xmlns="" val="23185716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3" name="Marcador de posición de fecha 2"/>
          <p:cNvSpPr>
            <a:spLocks noGrp="1"/>
          </p:cNvSpPr>
          <p:nvPr>
            <p:ph type="dt" sz="half" idx="10"/>
          </p:nvPr>
        </p:nvSpPr>
        <p:spPr/>
        <p:txBody>
          <a:bodyPr rtlCol="0"/>
          <a:lstStyle>
            <a:lvl1pPr>
              <a:defRPr/>
            </a:lvl1pPr>
          </a:lstStyle>
          <a:p>
            <a:fld id="{1A8843A6-40B9-4C41-B2F4-377E2A54BFAD}" type="datetime1">
              <a:rPr lang="es-ES" noProof="0" smtClean="0"/>
              <a:pPr/>
              <a:t>06/02/2019</a:t>
            </a:fld>
            <a:endParaRPr lang="es-ES" noProof="0" dirty="0"/>
          </a:p>
        </p:txBody>
      </p:sp>
    </p:spTree>
    <p:extLst>
      <p:ext uri="{BB962C8B-B14F-4D97-AF65-F5344CB8AC3E}">
        <p14:creationId xmlns:p14="http://schemas.microsoft.com/office/powerpoint/2010/main" xmlns="" val="35128164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3" name="Marcador de posición de pie de página 2"/>
          <p:cNvSpPr>
            <a:spLocks noGrp="1"/>
          </p:cNvSpPr>
          <p:nvPr>
            <p:ph type="ftr" sz="quarter" idx="11"/>
          </p:nvPr>
        </p:nvSpPr>
        <p:spPr/>
        <p:txBody>
          <a:bodyPr rtlCol="0"/>
          <a:lstStyle/>
          <a:p>
            <a:pPr rtl="0"/>
            <a:endParaRPr lang="es-ES" noProof="0" dirty="0"/>
          </a:p>
        </p:txBody>
      </p:sp>
      <p:sp>
        <p:nvSpPr>
          <p:cNvPr id="2" name="Marcador de posición de fecha 1"/>
          <p:cNvSpPr>
            <a:spLocks noGrp="1"/>
          </p:cNvSpPr>
          <p:nvPr>
            <p:ph type="dt" sz="half" idx="10"/>
          </p:nvPr>
        </p:nvSpPr>
        <p:spPr/>
        <p:txBody>
          <a:bodyPr rtlCol="0"/>
          <a:lstStyle>
            <a:lvl1pPr>
              <a:defRPr/>
            </a:lvl1pPr>
          </a:lstStyle>
          <a:p>
            <a:fld id="{F3ECB6EA-8F6B-4084-8E83-2F4BA16ACF8E}" type="datetime1">
              <a:rPr lang="es-ES" noProof="0" smtClean="0"/>
              <a:pPr/>
              <a:t>06/02/2019</a:t>
            </a:fld>
            <a:endParaRPr lang="es-ES" noProof="0" dirty="0"/>
          </a:p>
        </p:txBody>
      </p:sp>
    </p:spTree>
    <p:extLst>
      <p:ext uri="{BB962C8B-B14F-4D97-AF65-F5344CB8AC3E}">
        <p14:creationId xmlns:p14="http://schemas.microsoft.com/office/powerpoint/2010/main" xmlns="" val="8478748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s imágenes con leyendas">
    <p:spTree>
      <p:nvGrpSpPr>
        <p:cNvPr id="1" name=""/>
        <p:cNvGrpSpPr/>
        <p:nvPr/>
      </p:nvGrpSpPr>
      <p:grpSpPr>
        <a:xfrm>
          <a:off x="0" y="0"/>
          <a:ext cx="0" cy="0"/>
          <a:chOff x="0" y="0"/>
          <a:chExt cx="0" cy="0"/>
        </a:xfrm>
      </p:grpSpPr>
      <p:sp>
        <p:nvSpPr>
          <p:cNvPr id="2" name="Título 1"/>
          <p:cNvSpPr>
            <a:spLocks noGrp="1"/>
          </p:cNvSpPr>
          <p:nvPr>
            <p:ph type="title"/>
          </p:nvPr>
        </p:nvSpPr>
        <p:spPr>
          <a:xfrm>
            <a:off x="1065212" y="304799"/>
            <a:ext cx="10058402" cy="1216152"/>
          </a:xfrm>
        </p:spPr>
        <p:txBody>
          <a:bodyPr rtlCol="0"/>
          <a:lstStyle>
            <a:lvl1pPr algn="l" rtl="0">
              <a:defRPr/>
            </a:lvl1pPr>
          </a:lstStyle>
          <a:p>
            <a:pPr rtl="0"/>
            <a:r>
              <a:rPr lang="es-ES" noProof="0"/>
              <a:t>Haga clic para modificar el estilo de título del patrón</a:t>
            </a:r>
            <a:endParaRPr lang="es-ES" noProof="0" dirty="0"/>
          </a:p>
        </p:txBody>
      </p:sp>
      <p:grpSp>
        <p:nvGrpSpPr>
          <p:cNvPr id="9" name="Grupo 8"/>
          <p:cNvGrpSpPr/>
          <p:nvPr/>
        </p:nvGrpSpPr>
        <p:grpSpPr>
          <a:xfrm>
            <a:off x="1052422" y="1733550"/>
            <a:ext cx="4360503" cy="3050038"/>
            <a:chOff x="895350" y="3313113"/>
            <a:chExt cx="3613151" cy="2790825"/>
          </a:xfrm>
          <a:solidFill>
            <a:schemeClr val="tx1">
              <a:lumMod val="50000"/>
            </a:schemeClr>
          </a:solidFill>
        </p:grpSpPr>
        <p:sp>
          <p:nvSpPr>
            <p:cNvPr id="10"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6" name="Marcador de posición de imagen 33" descr="Marcador de posición vacío para agregar una imagen. Haga clic en el marcador de posición y seleccione la imagen que desee agregar."/>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39" name="Marcador de posición de texto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el estilo de texto del patrón</a:t>
            </a:r>
          </a:p>
        </p:txBody>
      </p:sp>
      <p:grpSp>
        <p:nvGrpSpPr>
          <p:cNvPr id="22" name="Grupo 21"/>
          <p:cNvGrpSpPr/>
          <p:nvPr/>
        </p:nvGrpSpPr>
        <p:grpSpPr>
          <a:xfrm>
            <a:off x="6763111" y="1733550"/>
            <a:ext cx="4360503" cy="3050038"/>
            <a:chOff x="895350" y="3313113"/>
            <a:chExt cx="3613151" cy="2790825"/>
          </a:xfrm>
          <a:solidFill>
            <a:schemeClr val="tx1">
              <a:lumMod val="50000"/>
            </a:schemeClr>
          </a:solidFill>
        </p:grpSpPr>
        <p:sp>
          <p:nvSpPr>
            <p:cNvPr id="23"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7" name="Marcador de posición de imagen 33" descr="Marcador de posición vacío para agregar una imagen. Haga clic en el marcador de posición y seleccione la imagen que desee agregar."/>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40" name="Marcador de posición de texto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el estilo de texto del patrón</a:t>
            </a:r>
          </a:p>
        </p:txBody>
      </p:sp>
      <p:sp>
        <p:nvSpPr>
          <p:cNvPr id="8" name="Marcador de posición de número de diapositiva 7"/>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7" name="Marcador de posición de pie de página 6"/>
          <p:cNvSpPr>
            <a:spLocks noGrp="1"/>
          </p:cNvSpPr>
          <p:nvPr>
            <p:ph type="ftr" sz="quarter" idx="11"/>
          </p:nvPr>
        </p:nvSpPr>
        <p:spPr/>
        <p:txBody>
          <a:bodyPr rtlCol="0"/>
          <a:lstStyle/>
          <a:p>
            <a:pPr rtl="0"/>
            <a:endParaRPr lang="es-ES" noProof="0" dirty="0"/>
          </a:p>
        </p:txBody>
      </p:sp>
      <p:sp>
        <p:nvSpPr>
          <p:cNvPr id="6" name="Marcador de posición de fecha 5"/>
          <p:cNvSpPr>
            <a:spLocks noGrp="1"/>
          </p:cNvSpPr>
          <p:nvPr>
            <p:ph type="dt" sz="half" idx="10"/>
          </p:nvPr>
        </p:nvSpPr>
        <p:spPr/>
        <p:txBody>
          <a:bodyPr rtlCol="0"/>
          <a:lstStyle>
            <a:lvl1pPr>
              <a:defRPr/>
            </a:lvl1pPr>
          </a:lstStyle>
          <a:p>
            <a:fld id="{1F7458E2-43B4-47F5-9309-6BEE53513121}" type="datetime1">
              <a:rPr lang="es-ES" noProof="0" smtClean="0"/>
              <a:pPr/>
              <a:t>06/02/2019</a:t>
            </a:fld>
            <a:endParaRPr lang="es-ES" noProof="0" dirty="0"/>
          </a:p>
        </p:txBody>
      </p:sp>
    </p:spTree>
    <p:extLst>
      <p:ext uri="{BB962C8B-B14F-4D97-AF65-F5344CB8AC3E}">
        <p14:creationId xmlns:p14="http://schemas.microsoft.com/office/powerpoint/2010/main" xmlns="" val="11682748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s imágenes con leyenda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grpSp>
        <p:nvGrpSpPr>
          <p:cNvPr id="52" name="Grupo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4"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5"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6"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7"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8"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9"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0"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1"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2"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3"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4"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9" name="Marcador de posición de imagen 33" descr="Marcador de posición vacío para agregar una imagen. Haga clic en el marcador de posición y seleccione la imagen que desee agregar."/>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81" name="Marcador de posición de texto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el estilo de texto del patrón</a:t>
            </a:r>
          </a:p>
        </p:txBody>
      </p:sp>
      <p:grpSp>
        <p:nvGrpSpPr>
          <p:cNvPr id="84" name="Grupo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7"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8"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3"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4"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5"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8" name="Marcador de posición de imagen 33" descr="Marcador de posición vacío para agregar una imagen. Haga clic en el marcador de posición y seleccione la imagen que desee agregar."/>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82" name="Marcador de posición de texto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el estilo de texto del patrón</a:t>
            </a:r>
          </a:p>
        </p:txBody>
      </p:sp>
      <p:grpSp>
        <p:nvGrpSpPr>
          <p:cNvPr id="97" name="Grupo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9"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0"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6"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7"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80" name="Marcador de posición de imagen 33" descr="Marcador de posición vacío para agregar una imagen. Haga clic en el marcador de posición y seleccione la imagen que desee agregar."/>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83" name="Marcador de posición de texto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el estilo de texto del patrón</a:t>
            </a:r>
          </a:p>
        </p:txBody>
      </p:sp>
      <p:sp>
        <p:nvSpPr>
          <p:cNvPr id="8" name="Marcador de posición de número de diapositiva 7"/>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7" name="Marcador de posición de pie de página 6"/>
          <p:cNvSpPr>
            <a:spLocks noGrp="1"/>
          </p:cNvSpPr>
          <p:nvPr>
            <p:ph type="ftr" sz="quarter" idx="11"/>
          </p:nvPr>
        </p:nvSpPr>
        <p:spPr/>
        <p:txBody>
          <a:bodyPr rtlCol="0"/>
          <a:lstStyle/>
          <a:p>
            <a:pPr rtl="0"/>
            <a:endParaRPr lang="es-ES" noProof="0" dirty="0"/>
          </a:p>
        </p:txBody>
      </p:sp>
      <p:sp>
        <p:nvSpPr>
          <p:cNvPr id="6" name="Marcador de posición de fecha 5"/>
          <p:cNvSpPr>
            <a:spLocks noGrp="1"/>
          </p:cNvSpPr>
          <p:nvPr>
            <p:ph type="dt" sz="half" idx="10"/>
          </p:nvPr>
        </p:nvSpPr>
        <p:spPr/>
        <p:txBody>
          <a:bodyPr rtlCol="0"/>
          <a:lstStyle>
            <a:lvl1pPr>
              <a:defRPr/>
            </a:lvl1pPr>
          </a:lstStyle>
          <a:p>
            <a:fld id="{6F776D7C-62EF-4BA7-B64B-98976BFFC620}" type="datetime1">
              <a:rPr lang="es-ES" noProof="0" smtClean="0"/>
              <a:pPr/>
              <a:t>06/02/2019</a:t>
            </a:fld>
            <a:endParaRPr lang="es-ES" noProof="0" dirty="0"/>
          </a:p>
        </p:txBody>
      </p:sp>
    </p:spTree>
    <p:extLst>
      <p:ext uri="{BB962C8B-B14F-4D97-AF65-F5344CB8AC3E}">
        <p14:creationId xmlns:p14="http://schemas.microsoft.com/office/powerpoint/2010/main" xmlns="" val="16819350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defRPr>
            </a:lvl1pPr>
          </a:lstStyle>
          <a:p>
            <a:pPr rtl="0"/>
            <a:fld id="{022B156B-59AE-415F-B24B-8756D48BB977}" type="slidenum">
              <a:rPr lang="es-ES" noProof="0" smtClean="0"/>
              <a:pPr rtl="0"/>
              <a:t>‹Nº›</a:t>
            </a:fld>
            <a:endParaRPr lang="es-ES" noProof="0" dirty="0"/>
          </a:p>
        </p:txBody>
      </p:sp>
      <p:sp>
        <p:nvSpPr>
          <p:cNvPr id="5" name="Marcador de posición de pie de página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defRPr>
            </a:lvl1pPr>
          </a:lstStyle>
          <a:p>
            <a:pPr rtl="0"/>
            <a:endParaRPr lang="es-ES" noProof="0" dirty="0"/>
          </a:p>
        </p:txBody>
      </p:sp>
      <p:sp>
        <p:nvSpPr>
          <p:cNvPr id="4" name="Marcador de posición de fecha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defRPr>
            </a:lvl1pPr>
          </a:lstStyle>
          <a:p>
            <a:fld id="{6DF62A26-CBD6-46C0-96AB-9CE431FD79E9}" type="datetime1">
              <a:rPr lang="es-ES" noProof="0" smtClean="0"/>
              <a:pPr/>
              <a:t>06/02/2019</a:t>
            </a:fld>
            <a:endParaRPr lang="es-ES" noProof="0" dirty="0"/>
          </a:p>
        </p:txBody>
      </p:sp>
    </p:spTree>
    <p:extLst>
      <p:ext uri="{BB962C8B-B14F-4D97-AF65-F5344CB8AC3E}">
        <p14:creationId xmlns:p14="http://schemas.microsoft.com/office/powerpoint/2010/main" xmlns=""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xStyles>
    <p:titleStyle>
      <a:lvl1pPr algn="l" defTabSz="914400" rtl="0" eaLnBrk="1" latinLnBrk="0" hangingPunct="1">
        <a:lnSpc>
          <a:spcPct val="90000"/>
        </a:lnSpc>
        <a:spcBef>
          <a:spcPct val="0"/>
        </a:spcBef>
        <a:buNone/>
        <a:defRPr sz="32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rtlCol="0"/>
          <a:lstStyle/>
          <a:p>
            <a:pPr rtl="0"/>
            <a:r>
              <a:rPr lang="es-ES" dirty="0"/>
              <a:t>Diseño del título</a:t>
            </a:r>
          </a:p>
        </p:txBody>
      </p:sp>
      <p:sp>
        <p:nvSpPr>
          <p:cNvPr id="3" name="Subtítulo 2"/>
          <p:cNvSpPr>
            <a:spLocks noGrp="1"/>
          </p:cNvSpPr>
          <p:nvPr>
            <p:ph type="subTitle" idx="1"/>
          </p:nvPr>
        </p:nvSpPr>
        <p:spPr/>
        <p:txBody>
          <a:bodyPr rtlCol="0"/>
          <a:lstStyle/>
          <a:p>
            <a:pPr rtl="0"/>
            <a:r>
              <a:rPr lang="es-ES" dirty="0"/>
              <a:t>Subtítulo</a:t>
            </a:r>
          </a:p>
        </p:txBody>
      </p:sp>
      <p:pic>
        <p:nvPicPr>
          <p:cNvPr id="2050" name="Picture 2"/>
          <p:cNvPicPr>
            <a:picLocks noChangeAspect="1" noChangeArrowheads="1"/>
          </p:cNvPicPr>
          <p:nvPr/>
        </p:nvPicPr>
        <p:blipFill>
          <a:blip r:embed="rId3" cstate="print"/>
          <a:srcRect/>
          <a:stretch>
            <a:fillRect/>
          </a:stretch>
        </p:blipFill>
        <p:spPr bwMode="auto">
          <a:xfrm>
            <a:off x="0" y="-70315"/>
            <a:ext cx="12192000" cy="6998630"/>
          </a:xfrm>
          <a:prstGeom prst="rect">
            <a:avLst/>
          </a:prstGeom>
          <a:noFill/>
          <a:ln w="9525">
            <a:noFill/>
            <a:miter lim="800000"/>
            <a:headEnd/>
            <a:tailEnd/>
          </a:ln>
          <a:effectLst/>
        </p:spPr>
      </p:pic>
    </p:spTree>
    <p:extLst>
      <p:ext uri="{BB962C8B-B14F-4D97-AF65-F5344CB8AC3E}">
        <p14:creationId xmlns:p14="http://schemas.microsoft.com/office/powerpoint/2010/main" xmlns="" val="769675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rgbClr val="0070C0"/>
          </a:solidFill>
        </p:spPr>
        <p:txBody>
          <a:bodyPr rtlCol="0">
            <a:normAutofit/>
          </a:bodyPr>
          <a:lstStyle/>
          <a:p>
            <a:pPr algn="ctr"/>
            <a:r>
              <a:rPr lang="es-ES" sz="4000" b="1" dirty="0">
                <a:solidFill>
                  <a:schemeClr val="bg1"/>
                </a:solidFill>
              </a:rPr>
              <a:t>Life In School</a:t>
            </a:r>
          </a:p>
        </p:txBody>
      </p:sp>
      <p:sp>
        <p:nvSpPr>
          <p:cNvPr id="3" name="Marcador de contenido 2"/>
          <p:cNvSpPr>
            <a:spLocks noGrp="1"/>
          </p:cNvSpPr>
          <p:nvPr>
            <p:ph idx="1"/>
          </p:nvPr>
        </p:nvSpPr>
        <p:spPr/>
        <p:txBody>
          <a:bodyPr>
            <a:normAutofit/>
          </a:bodyPr>
          <a:lstStyle/>
          <a:p>
            <a:r>
              <a:rPr lang="en-US" sz="2000" dirty="0"/>
              <a:t>We have daily classes from Monday to Friday. </a:t>
            </a:r>
          </a:p>
          <a:p>
            <a:r>
              <a:rPr lang="en-US" sz="2000" dirty="0"/>
              <a:t> We have  5 or 6 hours of classes. In general, most centres have a morning timetable.</a:t>
            </a:r>
          </a:p>
          <a:p>
            <a:r>
              <a:rPr lang="en-US" sz="2000" dirty="0"/>
              <a:t>Attendance is obligatory. Parents must justify any absence of their children. </a:t>
            </a:r>
          </a:p>
          <a:p>
            <a:r>
              <a:rPr lang="en-US" sz="2000" dirty="0"/>
              <a:t>All schools have Organisation and Regulations which organize pupils’ behaviour and possible corrective measures. </a:t>
            </a:r>
          </a:p>
          <a:p>
            <a:endParaRPr lang="es-ES" sz="2000" dirty="0"/>
          </a:p>
        </p:txBody>
      </p:sp>
      <p:pic>
        <p:nvPicPr>
          <p:cNvPr id="4" name="Imagen 3">
            <a:extLst>
              <a:ext uri="{FF2B5EF4-FFF2-40B4-BE49-F238E27FC236}">
                <a16:creationId xmlns:a16="http://schemas.microsoft.com/office/drawing/2014/main" xmlns="" id="{FE41E6C6-6E03-40C3-A245-AAB7CA2249BB}"/>
              </a:ext>
            </a:extLst>
          </p:cNvPr>
          <p:cNvPicPr>
            <a:picLocks noChangeAspect="1"/>
          </p:cNvPicPr>
          <p:nvPr/>
        </p:nvPicPr>
        <p:blipFill>
          <a:blip r:embed="rId3" cstate="print"/>
          <a:stretch>
            <a:fillRect/>
          </a:stretch>
        </p:blipFill>
        <p:spPr>
          <a:xfrm>
            <a:off x="4580466" y="4743732"/>
            <a:ext cx="4978400" cy="1466568"/>
          </a:xfrm>
          <a:prstGeom prst="rect">
            <a:avLst/>
          </a:prstGeom>
        </p:spPr>
      </p:pic>
    </p:spTree>
    <p:extLst>
      <p:ext uri="{BB962C8B-B14F-4D97-AF65-F5344CB8AC3E}">
        <p14:creationId xmlns:p14="http://schemas.microsoft.com/office/powerpoint/2010/main" xmlns="" val="34275225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6745" y="338667"/>
            <a:ext cx="10058402" cy="1219200"/>
          </a:xfrm>
          <a:solidFill>
            <a:srgbClr val="0070C0"/>
          </a:solidFill>
        </p:spPr>
        <p:txBody>
          <a:bodyPr rtlCol="0">
            <a:normAutofit/>
          </a:bodyPr>
          <a:lstStyle/>
          <a:p>
            <a:pPr algn="ctr" rtl="0">
              <a:lnSpc>
                <a:spcPct val="100000"/>
              </a:lnSpc>
            </a:pPr>
            <a:r>
              <a:rPr lang="es-ES" sz="4000" b="1" dirty="0">
                <a:solidFill>
                  <a:schemeClr val="bg1"/>
                </a:solidFill>
              </a:rPr>
              <a:t>School calendar </a:t>
            </a:r>
          </a:p>
        </p:txBody>
      </p:sp>
      <p:sp>
        <p:nvSpPr>
          <p:cNvPr id="5" name="Marcador de contenido 4"/>
          <p:cNvSpPr>
            <a:spLocks noGrp="1"/>
          </p:cNvSpPr>
          <p:nvPr>
            <p:ph idx="4294967295"/>
          </p:nvPr>
        </p:nvSpPr>
        <p:spPr>
          <a:xfrm>
            <a:off x="0" y="1752600"/>
            <a:ext cx="10058400" cy="4229100"/>
          </a:xfrm>
        </p:spPr>
        <p:txBody>
          <a:bodyPr>
            <a:normAutofit/>
          </a:bodyPr>
          <a:lstStyle/>
          <a:p>
            <a:pPr>
              <a:buNone/>
            </a:pPr>
            <a:r>
              <a:rPr lang="en-US" sz="1700" dirty="0"/>
              <a:t>. For a new student, who comes  out of usual </a:t>
            </a:r>
            <a:r>
              <a:rPr lang="en-US" sz="1700" dirty="0" err="1"/>
              <a:t>schooltime</a:t>
            </a:r>
            <a:r>
              <a:rPr lang="en-US" sz="1700" dirty="0"/>
              <a:t>,  families must contact the  school and,  if there are vacancies, enroll. </a:t>
            </a:r>
          </a:p>
          <a:p>
            <a:pPr marL="347472" lvl="1" indent="-347472">
              <a:spcBef>
                <a:spcPts val="1800"/>
              </a:spcBef>
              <a:buNone/>
            </a:pPr>
            <a:r>
              <a:rPr lang="en-US" sz="1700" dirty="0"/>
              <a:t> School year begins in September and ends in June. We have 168 days of classes  per year. </a:t>
            </a:r>
          </a:p>
          <a:p>
            <a:pPr>
              <a:buNone/>
            </a:pPr>
            <a:r>
              <a:rPr lang="en-US" sz="1700" dirty="0"/>
              <a:t>   There are three holiday periods:</a:t>
            </a:r>
          </a:p>
          <a:p>
            <a:pPr lvl="1">
              <a:buFont typeface="Wingdings" pitchFamily="2" charset="2"/>
              <a:buChar char="ü"/>
            </a:pPr>
            <a:r>
              <a:rPr lang="en-US" sz="1700" dirty="0"/>
              <a:t>Christmas: from late December to early January. </a:t>
            </a:r>
          </a:p>
          <a:p>
            <a:pPr lvl="1">
              <a:buFont typeface="Wingdings" pitchFamily="2" charset="2"/>
              <a:buChar char="ü"/>
            </a:pPr>
            <a:r>
              <a:rPr lang="en-US" sz="1700" dirty="0"/>
              <a:t>Easter: in Spring (March or April).</a:t>
            </a:r>
          </a:p>
          <a:p>
            <a:pPr lvl="1">
              <a:buFont typeface="Wingdings" pitchFamily="2" charset="2"/>
              <a:buChar char="ü"/>
            </a:pPr>
            <a:r>
              <a:rPr lang="en-US" sz="1700" dirty="0"/>
              <a:t> Summer: from late June until mid-September.</a:t>
            </a:r>
          </a:p>
        </p:txBody>
      </p:sp>
      <p:pic>
        <p:nvPicPr>
          <p:cNvPr id="4" name="3 Imagen" descr="calendario-de-mesa-colegio-9958428.jpg.png"/>
          <p:cNvPicPr>
            <a:picLocks noChangeAspect="1"/>
          </p:cNvPicPr>
          <p:nvPr/>
        </p:nvPicPr>
        <p:blipFill>
          <a:blip r:embed="rId3" cstate="print"/>
          <a:stretch>
            <a:fillRect/>
          </a:stretch>
        </p:blipFill>
        <p:spPr>
          <a:xfrm>
            <a:off x="8966199" y="338668"/>
            <a:ext cx="2244726" cy="1219202"/>
          </a:xfrm>
          <a:prstGeom prst="rect">
            <a:avLst/>
          </a:prstGeom>
        </p:spPr>
      </p:pic>
      <p:pic>
        <p:nvPicPr>
          <p:cNvPr id="6" name="5 Imagen" descr="sistem.png"/>
          <p:cNvPicPr>
            <a:picLocks noChangeAspect="1"/>
          </p:cNvPicPr>
          <p:nvPr/>
        </p:nvPicPr>
        <p:blipFill>
          <a:blip r:embed="rId4" cstate="print"/>
          <a:stretch>
            <a:fillRect/>
          </a:stretch>
        </p:blipFill>
        <p:spPr>
          <a:xfrm>
            <a:off x="6429983" y="3133512"/>
            <a:ext cx="4585149" cy="2860888"/>
          </a:xfrm>
          <a:prstGeom prst="rect">
            <a:avLst/>
          </a:prstGeom>
        </p:spPr>
      </p:pic>
    </p:spTree>
    <p:extLst>
      <p:ext uri="{BB962C8B-B14F-4D97-AF65-F5344CB8AC3E}">
        <p14:creationId xmlns:p14="http://schemas.microsoft.com/office/powerpoint/2010/main" xmlns="" val="40057288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0635" y="347663"/>
            <a:ext cx="6367465" cy="1219200"/>
          </a:xfrm>
          <a:solidFill>
            <a:srgbClr val="0070C0"/>
          </a:solidFill>
        </p:spPr>
        <p:txBody>
          <a:bodyPr vert="horz" lIns="91440" tIns="45720" rIns="91440" bIns="45720" rtlCol="0" anchor="b">
            <a:normAutofit/>
          </a:bodyPr>
          <a:lstStyle/>
          <a:p>
            <a:pPr algn="ctr">
              <a:lnSpc>
                <a:spcPct val="100000"/>
              </a:lnSpc>
            </a:pPr>
            <a:r>
              <a:rPr lang="es-ES" sz="4000" b="1" dirty="0">
                <a:solidFill>
                  <a:schemeClr val="bg1"/>
                </a:solidFill>
              </a:rPr>
              <a:t>Schools ´ </a:t>
            </a:r>
            <a:r>
              <a:rPr lang="es-ES" sz="4000" b="1" dirty="0" err="1">
                <a:solidFill>
                  <a:schemeClr val="bg1"/>
                </a:solidFill>
              </a:rPr>
              <a:t>Organisation</a:t>
            </a:r>
            <a:endParaRPr lang="es-ES" sz="4000" b="1" dirty="0">
              <a:solidFill>
                <a:schemeClr val="bg1"/>
              </a:solidFill>
            </a:endParaRPr>
          </a:p>
        </p:txBody>
      </p:sp>
      <p:sp>
        <p:nvSpPr>
          <p:cNvPr id="3" name="Marcador de contenido 2"/>
          <p:cNvSpPr>
            <a:spLocks noGrp="1"/>
          </p:cNvSpPr>
          <p:nvPr>
            <p:ph idx="1"/>
          </p:nvPr>
        </p:nvSpPr>
        <p:spPr>
          <a:xfrm>
            <a:off x="393701" y="2076449"/>
            <a:ext cx="7245349" cy="4105275"/>
          </a:xfrm>
        </p:spPr>
        <p:txBody>
          <a:bodyPr>
            <a:normAutofit/>
          </a:bodyPr>
          <a:lstStyle/>
          <a:p>
            <a:endParaRPr lang="en-US" sz="1800" dirty="0"/>
          </a:p>
          <a:p>
            <a:r>
              <a:rPr lang="en-US" sz="1800" dirty="0"/>
              <a:t>Schools are organised and run by the School Management Team which is formed by the Director, the Head of Studies  and the Secretary.</a:t>
            </a:r>
          </a:p>
          <a:p>
            <a:r>
              <a:rPr lang="en-US" sz="1800" dirty="0"/>
              <a:t>Classes have a special Tutor who is responsible for  students, contact with families and student´s  progress. They hold meetings regularly and every term, prepare a report  with the results. </a:t>
            </a:r>
            <a:endParaRPr lang="en-US" sz="2000" dirty="0"/>
          </a:p>
          <a:p>
            <a:endParaRPr lang="en-US" dirty="0"/>
          </a:p>
          <a:p>
            <a:endParaRPr lang="es-ES" dirty="0"/>
          </a:p>
        </p:txBody>
      </p:sp>
      <p:pic>
        <p:nvPicPr>
          <p:cNvPr id="4" name="Picture 2"/>
          <p:cNvPicPr>
            <a:picLocks noChangeAspect="1" noChangeArrowheads="1"/>
          </p:cNvPicPr>
          <p:nvPr/>
        </p:nvPicPr>
        <p:blipFill>
          <a:blip r:embed="rId3" cstate="print"/>
          <a:srcRect/>
          <a:stretch>
            <a:fillRect/>
          </a:stretch>
        </p:blipFill>
        <p:spPr bwMode="auto">
          <a:xfrm>
            <a:off x="7628467" y="1666875"/>
            <a:ext cx="4089400" cy="4190999"/>
          </a:xfrm>
          <a:prstGeom prst="rect">
            <a:avLst/>
          </a:prstGeom>
          <a:noFill/>
          <a:ln w="9525">
            <a:noFill/>
            <a:miter lim="800000"/>
            <a:headEnd/>
            <a:tailEnd/>
          </a:ln>
          <a:effectLst/>
        </p:spPr>
      </p:pic>
    </p:spTree>
    <p:extLst>
      <p:ext uri="{BB962C8B-B14F-4D97-AF65-F5344CB8AC3E}">
        <p14:creationId xmlns:p14="http://schemas.microsoft.com/office/powerpoint/2010/main" xmlns="" val="612749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3345" y="282388"/>
            <a:ext cx="10058402" cy="876300"/>
          </a:xfrm>
          <a:solidFill>
            <a:srgbClr val="0070C0"/>
          </a:solidFill>
        </p:spPr>
        <p:txBody>
          <a:bodyPr vert="horz" lIns="91440" tIns="45720" rIns="91440" bIns="45720" rtlCol="0" anchor="b">
            <a:normAutofit fontScale="90000"/>
          </a:bodyPr>
          <a:lstStyle/>
          <a:p>
            <a:pPr algn="ctr">
              <a:lnSpc>
                <a:spcPct val="100000"/>
              </a:lnSpc>
            </a:pPr>
            <a:r>
              <a:rPr lang="en-US" sz="4000" b="1" dirty="0">
                <a:solidFill>
                  <a:schemeClr val="bg1"/>
                </a:solidFill>
              </a:rPr>
              <a:t>Participation Of Families in School Life</a:t>
            </a:r>
            <a:endParaRPr lang="es-ES" sz="4000" b="1" dirty="0">
              <a:solidFill>
                <a:schemeClr val="bg1"/>
              </a:solidFill>
            </a:endParaRPr>
          </a:p>
        </p:txBody>
      </p:sp>
      <p:sp>
        <p:nvSpPr>
          <p:cNvPr id="3" name="Marcador de contenido 2"/>
          <p:cNvSpPr>
            <a:spLocks noGrp="1"/>
          </p:cNvSpPr>
          <p:nvPr>
            <p:ph idx="1"/>
          </p:nvPr>
        </p:nvSpPr>
        <p:spPr>
          <a:xfrm>
            <a:off x="848689" y="1476374"/>
            <a:ext cx="10058400" cy="1562101"/>
          </a:xfrm>
        </p:spPr>
        <p:txBody>
          <a:bodyPr>
            <a:normAutofit/>
          </a:bodyPr>
          <a:lstStyle/>
          <a:p>
            <a:pPr>
              <a:buNone/>
            </a:pPr>
            <a:r>
              <a:rPr lang="en-US" sz="2000" dirty="0"/>
              <a:t>	Parents’ Association: Parents participate in school life  through their associations. They attend classroom meetings, collaborate in the elaboration of the school´s  educational project. They encourage and take part in extra-curricular activities, excursions, talks, etc</a:t>
            </a:r>
            <a:r>
              <a:rPr lang="en-US" dirty="0"/>
              <a:t>. </a:t>
            </a:r>
          </a:p>
          <a:p>
            <a:endParaRPr lang="es-ES" dirty="0"/>
          </a:p>
        </p:txBody>
      </p:sp>
      <p:pic>
        <p:nvPicPr>
          <p:cNvPr id="5" name="Imagen 4">
            <a:extLst>
              <a:ext uri="{FF2B5EF4-FFF2-40B4-BE49-F238E27FC236}">
                <a16:creationId xmlns:a16="http://schemas.microsoft.com/office/drawing/2014/main" xmlns="" id="{43311E3C-4314-40CE-9E95-0F3D9843F15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01162" y="3207515"/>
            <a:ext cx="3729638" cy="2648619"/>
          </a:xfrm>
          <a:prstGeom prst="rect">
            <a:avLst/>
          </a:prstGeom>
        </p:spPr>
      </p:pic>
      <p:pic>
        <p:nvPicPr>
          <p:cNvPr id="7" name="Imagen 6">
            <a:extLst>
              <a:ext uri="{FF2B5EF4-FFF2-40B4-BE49-F238E27FC236}">
                <a16:creationId xmlns:a16="http://schemas.microsoft.com/office/drawing/2014/main" xmlns="" id="{3FE4B821-7042-4C78-BAAD-2293814BECC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55039" y="3208868"/>
            <a:ext cx="4372695" cy="2738880"/>
          </a:xfrm>
          <a:prstGeom prst="rect">
            <a:avLst/>
          </a:prstGeom>
        </p:spPr>
      </p:pic>
    </p:spTree>
    <p:extLst>
      <p:ext uri="{BB962C8B-B14F-4D97-AF65-F5344CB8AC3E}">
        <p14:creationId xmlns:p14="http://schemas.microsoft.com/office/powerpoint/2010/main" xmlns="" val="3375541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8457" y="235130"/>
            <a:ext cx="10058402" cy="1018903"/>
          </a:xfrm>
          <a:solidFill>
            <a:srgbClr val="0070C0"/>
          </a:solidFill>
        </p:spPr>
        <p:txBody>
          <a:bodyPr vert="horz" lIns="91440" tIns="45720" rIns="91440" bIns="45720" rtlCol="0" anchor="b">
            <a:normAutofit/>
          </a:bodyPr>
          <a:lstStyle/>
          <a:p>
            <a:pPr algn="ctr">
              <a:lnSpc>
                <a:spcPct val="100000"/>
              </a:lnSpc>
            </a:pPr>
            <a:r>
              <a:rPr lang="es-ES" sz="4000" b="1" dirty="0" err="1">
                <a:solidFill>
                  <a:schemeClr val="bg1"/>
                </a:solidFill>
              </a:rPr>
              <a:t>Complementary</a:t>
            </a:r>
            <a:r>
              <a:rPr lang="es-ES" sz="4000" b="1" dirty="0">
                <a:solidFill>
                  <a:schemeClr val="bg1"/>
                </a:solidFill>
              </a:rPr>
              <a:t> </a:t>
            </a:r>
            <a:r>
              <a:rPr lang="es-ES" sz="4000" b="1" dirty="0" err="1">
                <a:solidFill>
                  <a:schemeClr val="bg1"/>
                </a:solidFill>
              </a:rPr>
              <a:t>Services</a:t>
            </a:r>
            <a:endParaRPr lang="es-ES" sz="4000" b="1" dirty="0">
              <a:solidFill>
                <a:schemeClr val="bg1"/>
              </a:solidFill>
            </a:endParaRPr>
          </a:p>
        </p:txBody>
      </p:sp>
      <p:sp>
        <p:nvSpPr>
          <p:cNvPr id="3" name="Marcador de contenido 2"/>
          <p:cNvSpPr>
            <a:spLocks noGrp="1"/>
          </p:cNvSpPr>
          <p:nvPr>
            <p:ph idx="1"/>
          </p:nvPr>
        </p:nvSpPr>
        <p:spPr>
          <a:xfrm>
            <a:off x="1022352" y="1781175"/>
            <a:ext cx="8321674" cy="4662488"/>
          </a:xfrm>
        </p:spPr>
        <p:txBody>
          <a:bodyPr>
            <a:normAutofit/>
          </a:bodyPr>
          <a:lstStyle/>
          <a:p>
            <a:pPr>
              <a:buNone/>
            </a:pPr>
            <a:r>
              <a:rPr lang="en-US" sz="1900" dirty="0"/>
              <a:t>Spanish schools have:</a:t>
            </a:r>
          </a:p>
          <a:p>
            <a:pPr>
              <a:buFont typeface="Wingdings" pitchFamily="2" charset="2"/>
              <a:buChar char="ü"/>
            </a:pPr>
            <a:r>
              <a:rPr lang="en-US" sz="1900" u="sng" dirty="0"/>
              <a:t> Transport service  </a:t>
            </a:r>
            <a:r>
              <a:rPr lang="en-US" sz="1900" dirty="0"/>
              <a:t>for pupils in Obligatory Education </a:t>
            </a:r>
          </a:p>
          <a:p>
            <a:pPr>
              <a:buFont typeface="Wingdings" pitchFamily="2" charset="2"/>
              <a:buChar char="ü"/>
            </a:pPr>
            <a:r>
              <a:rPr lang="en-US" sz="1900" u="sng" dirty="0"/>
              <a:t>Early morning classroom</a:t>
            </a:r>
            <a:r>
              <a:rPr lang="en-US" sz="1900" dirty="0"/>
              <a:t>. It starts at 7.30 a.m. until lessons begin.</a:t>
            </a:r>
          </a:p>
          <a:p>
            <a:pPr>
              <a:buFont typeface="Wingdings" pitchFamily="2" charset="2"/>
              <a:buChar char="ü"/>
            </a:pPr>
            <a:r>
              <a:rPr lang="en-US" sz="1900" u="sng" dirty="0"/>
              <a:t>School canteens </a:t>
            </a:r>
            <a:r>
              <a:rPr lang="en-US" sz="1900" dirty="0"/>
              <a:t>offer pupils healthy meals without leaving  school.</a:t>
            </a:r>
          </a:p>
          <a:p>
            <a:pPr>
              <a:buFont typeface="Wingdings" pitchFamily="2" charset="2"/>
              <a:buChar char="ü"/>
            </a:pPr>
            <a:r>
              <a:rPr lang="en-US" sz="1900" u="sng" dirty="0"/>
              <a:t>extra-curricular activities, </a:t>
            </a:r>
            <a:r>
              <a:rPr lang="en-US" sz="1900" dirty="0"/>
              <a:t>outside class hours:</a:t>
            </a:r>
          </a:p>
          <a:p>
            <a:pPr lvl="1">
              <a:buFont typeface="Wingdings" pitchFamily="2" charset="2"/>
              <a:buChar char="ü"/>
            </a:pPr>
            <a:r>
              <a:rPr lang="en-US" sz="1500" dirty="0"/>
              <a:t> </a:t>
            </a:r>
            <a:r>
              <a:rPr lang="en-US" sz="1800" u="sng" dirty="0"/>
              <a:t>back-up lessons, </a:t>
            </a:r>
            <a:r>
              <a:rPr lang="en-US" sz="1800" dirty="0"/>
              <a:t>sport, music, art, etc.</a:t>
            </a:r>
          </a:p>
          <a:p>
            <a:pPr lvl="1">
              <a:buFont typeface="Wingdings" pitchFamily="2" charset="2"/>
              <a:buChar char="ü"/>
            </a:pPr>
            <a:r>
              <a:rPr lang="en-US" sz="1800" dirty="0"/>
              <a:t>Every single activity in the Open School Plan is free of charge or subsidised. </a:t>
            </a:r>
            <a:endParaRPr lang="es-ES" sz="1800" dirty="0"/>
          </a:p>
          <a:p>
            <a:endParaRPr lang="es-ES" dirty="0"/>
          </a:p>
        </p:txBody>
      </p:sp>
      <p:pic>
        <p:nvPicPr>
          <p:cNvPr id="4" name="3 Imagen" descr="transporte-escolar-02_hd_21897.jpg"/>
          <p:cNvPicPr>
            <a:picLocks noChangeAspect="1"/>
          </p:cNvPicPr>
          <p:nvPr/>
        </p:nvPicPr>
        <p:blipFill>
          <a:blip r:embed="rId2"/>
          <a:stretch>
            <a:fillRect/>
          </a:stretch>
        </p:blipFill>
        <p:spPr>
          <a:xfrm>
            <a:off x="9013372" y="1254034"/>
            <a:ext cx="2926080" cy="2024743"/>
          </a:xfrm>
          <a:prstGeom prst="rect">
            <a:avLst/>
          </a:prstGeom>
        </p:spPr>
      </p:pic>
      <p:pic>
        <p:nvPicPr>
          <p:cNvPr id="5" name="4 Imagen" descr="arton64.png"/>
          <p:cNvPicPr>
            <a:picLocks noChangeAspect="1"/>
          </p:cNvPicPr>
          <p:nvPr/>
        </p:nvPicPr>
        <p:blipFill>
          <a:blip r:embed="rId3" cstate="print"/>
          <a:stretch>
            <a:fillRect/>
          </a:stretch>
        </p:blipFill>
        <p:spPr>
          <a:xfrm>
            <a:off x="8987247" y="3291840"/>
            <a:ext cx="2917370" cy="2338251"/>
          </a:xfrm>
          <a:prstGeom prst="rect">
            <a:avLst/>
          </a:prstGeom>
        </p:spPr>
      </p:pic>
    </p:spTree>
    <p:extLst>
      <p:ext uri="{BB962C8B-B14F-4D97-AF65-F5344CB8AC3E}">
        <p14:creationId xmlns:p14="http://schemas.microsoft.com/office/powerpoint/2010/main" xmlns="" val="4601688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9912" y="276225"/>
            <a:ext cx="7164388" cy="1238250"/>
          </a:xfrm>
          <a:solidFill>
            <a:srgbClr val="0070C0"/>
          </a:solidFill>
        </p:spPr>
        <p:txBody>
          <a:bodyPr vert="horz" lIns="91440" tIns="45720" rIns="91440" bIns="45720" rtlCol="0" anchor="b">
            <a:normAutofit/>
          </a:bodyPr>
          <a:lstStyle/>
          <a:p>
            <a:pPr algn="ctr"/>
            <a:r>
              <a:rPr lang="es-ES" sz="4000" b="1" dirty="0">
                <a:solidFill>
                  <a:schemeClr val="bg1"/>
                </a:solidFill>
              </a:rPr>
              <a:t>School </a:t>
            </a:r>
            <a:r>
              <a:rPr lang="es-ES" sz="4000" b="1" dirty="0" err="1">
                <a:solidFill>
                  <a:schemeClr val="bg1"/>
                </a:solidFill>
              </a:rPr>
              <a:t>Grants</a:t>
            </a:r>
            <a:r>
              <a:rPr lang="es-ES" sz="4000" b="1" dirty="0">
                <a:solidFill>
                  <a:schemeClr val="bg1"/>
                </a:solidFill>
              </a:rPr>
              <a:t> and </a:t>
            </a:r>
            <a:r>
              <a:rPr lang="es-ES" sz="4000" b="1" dirty="0" err="1">
                <a:solidFill>
                  <a:schemeClr val="bg1"/>
                </a:solidFill>
              </a:rPr>
              <a:t>books</a:t>
            </a:r>
            <a:endParaRPr lang="es-ES" sz="4000" b="1" dirty="0">
              <a:solidFill>
                <a:schemeClr val="bg1"/>
              </a:solidFill>
            </a:endParaRPr>
          </a:p>
        </p:txBody>
      </p:sp>
      <p:sp>
        <p:nvSpPr>
          <p:cNvPr id="3" name="Marcador de contenido 2"/>
          <p:cNvSpPr>
            <a:spLocks noGrp="1"/>
          </p:cNvSpPr>
          <p:nvPr>
            <p:ph idx="1"/>
          </p:nvPr>
        </p:nvSpPr>
        <p:spPr>
          <a:xfrm>
            <a:off x="1065213" y="1752600"/>
            <a:ext cx="6421437" cy="4229100"/>
          </a:xfrm>
        </p:spPr>
        <p:txBody>
          <a:bodyPr>
            <a:normAutofit/>
          </a:bodyPr>
          <a:lstStyle/>
          <a:p>
            <a:r>
              <a:rPr lang="en-US" dirty="0"/>
              <a:t>In Primary Education and  Obligatory Secondary Education textbooks are free</a:t>
            </a:r>
          </a:p>
          <a:p>
            <a:r>
              <a:rPr lang="en-US" dirty="0"/>
              <a:t>Our Ministry of Education has established  Study Grants and Aid to guarantee access for all students in obligatory education</a:t>
            </a:r>
          </a:p>
          <a:p>
            <a:endParaRPr lang="es-ES" dirty="0"/>
          </a:p>
          <a:p>
            <a:endParaRPr lang="es-ES" dirty="0"/>
          </a:p>
        </p:txBody>
      </p:sp>
      <p:pic>
        <p:nvPicPr>
          <p:cNvPr id="6146" name="Picture 2" descr="Resultado de imagen de textbooks"/>
          <p:cNvPicPr>
            <a:picLocks noChangeAspect="1" noChangeArrowheads="1"/>
          </p:cNvPicPr>
          <p:nvPr/>
        </p:nvPicPr>
        <p:blipFill>
          <a:blip r:embed="rId2" cstate="print"/>
          <a:srcRect/>
          <a:stretch>
            <a:fillRect/>
          </a:stretch>
        </p:blipFill>
        <p:spPr bwMode="auto">
          <a:xfrm>
            <a:off x="8010878" y="1286933"/>
            <a:ext cx="3766304" cy="2065867"/>
          </a:xfrm>
          <a:prstGeom prst="rect">
            <a:avLst/>
          </a:prstGeom>
          <a:noFill/>
        </p:spPr>
      </p:pic>
      <p:pic>
        <p:nvPicPr>
          <p:cNvPr id="5" name="4 Imagen" descr="imagesLS8189FG.jpg"/>
          <p:cNvPicPr>
            <a:picLocks noChangeAspect="1"/>
          </p:cNvPicPr>
          <p:nvPr/>
        </p:nvPicPr>
        <p:blipFill>
          <a:blip r:embed="rId3" cstate="print"/>
          <a:stretch>
            <a:fillRect/>
          </a:stretch>
        </p:blipFill>
        <p:spPr>
          <a:xfrm>
            <a:off x="8209492" y="3607163"/>
            <a:ext cx="3191932" cy="2212611"/>
          </a:xfrm>
          <a:prstGeom prst="rect">
            <a:avLst/>
          </a:prstGeom>
        </p:spPr>
      </p:pic>
    </p:spTree>
    <p:extLst>
      <p:ext uri="{BB962C8B-B14F-4D97-AF65-F5344CB8AC3E}">
        <p14:creationId xmlns:p14="http://schemas.microsoft.com/office/powerpoint/2010/main" xmlns="" val="24474286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5212" y="704850"/>
            <a:ext cx="9869488" cy="819150"/>
          </a:xfrm>
          <a:solidFill>
            <a:srgbClr val="0070C0"/>
          </a:solidFill>
        </p:spPr>
        <p:txBody>
          <a:bodyPr vert="horz" lIns="91440" tIns="45720" rIns="91440" bIns="45720" rtlCol="0" anchor="b">
            <a:normAutofit fontScale="90000"/>
          </a:bodyPr>
          <a:lstStyle/>
          <a:p>
            <a:pPr algn="ctr">
              <a:lnSpc>
                <a:spcPct val="100000"/>
              </a:lnSpc>
            </a:pPr>
            <a:r>
              <a:rPr lang="es-ES" sz="4000" b="1" dirty="0">
                <a:solidFill>
                  <a:schemeClr val="bg1"/>
                </a:solidFill>
              </a:rPr>
              <a:t>Specific </a:t>
            </a:r>
            <a:r>
              <a:rPr lang="es-ES" sz="4000" b="1" dirty="0" err="1">
                <a:solidFill>
                  <a:schemeClr val="bg1"/>
                </a:solidFill>
              </a:rPr>
              <a:t>Attention</a:t>
            </a:r>
            <a:r>
              <a:rPr lang="es-ES" sz="4000" b="1" dirty="0">
                <a:solidFill>
                  <a:schemeClr val="bg1"/>
                </a:solidFill>
              </a:rPr>
              <a:t> </a:t>
            </a:r>
            <a:r>
              <a:rPr lang="es-ES" sz="4000" b="1" dirty="0" err="1">
                <a:solidFill>
                  <a:schemeClr val="bg1"/>
                </a:solidFill>
              </a:rPr>
              <a:t>For</a:t>
            </a:r>
            <a:r>
              <a:rPr lang="es-ES" sz="4000" b="1" dirty="0">
                <a:solidFill>
                  <a:schemeClr val="bg1"/>
                </a:solidFill>
              </a:rPr>
              <a:t> </a:t>
            </a:r>
            <a:r>
              <a:rPr lang="es-ES" sz="4000" b="1" dirty="0" err="1" smtClean="0">
                <a:solidFill>
                  <a:schemeClr val="bg1"/>
                </a:solidFill>
              </a:rPr>
              <a:t>Inmigrant</a:t>
            </a:r>
            <a:r>
              <a:rPr lang="es-ES" sz="4000" b="1" dirty="0" smtClean="0">
                <a:solidFill>
                  <a:schemeClr val="bg1"/>
                </a:solidFill>
              </a:rPr>
              <a:t> </a:t>
            </a:r>
            <a:r>
              <a:rPr lang="es-ES" sz="4000" b="1" dirty="0" err="1">
                <a:solidFill>
                  <a:schemeClr val="bg1"/>
                </a:solidFill>
              </a:rPr>
              <a:t>Pupils</a:t>
            </a:r>
            <a:endParaRPr lang="es-ES" sz="4000" b="1" dirty="0">
              <a:solidFill>
                <a:schemeClr val="bg1"/>
              </a:solidFill>
            </a:endParaRPr>
          </a:p>
        </p:txBody>
      </p:sp>
      <p:sp>
        <p:nvSpPr>
          <p:cNvPr id="3" name="Marcador de contenido 2"/>
          <p:cNvSpPr>
            <a:spLocks noGrp="1"/>
          </p:cNvSpPr>
          <p:nvPr>
            <p:ph idx="1"/>
          </p:nvPr>
        </p:nvSpPr>
        <p:spPr>
          <a:xfrm>
            <a:off x="1068388" y="1752600"/>
            <a:ext cx="10058400" cy="4229100"/>
          </a:xfrm>
        </p:spPr>
        <p:txBody>
          <a:bodyPr/>
          <a:lstStyle/>
          <a:p>
            <a:r>
              <a:rPr lang="en-US" sz="2000" dirty="0"/>
              <a:t>The Andalusian Educational System has  Spanish language and culture teachers and   a welcome programme for immigrant pupils. There is also a programme for the conservation of their native language and culture.</a:t>
            </a:r>
          </a:p>
          <a:p>
            <a:r>
              <a:rPr lang="en-US" sz="2000" dirty="0"/>
              <a:t>Town Councils have a Social Service department which offers specific programmes for the foreign population. </a:t>
            </a:r>
          </a:p>
          <a:p>
            <a:endParaRPr lang="es-ES" dirty="0"/>
          </a:p>
        </p:txBody>
      </p:sp>
      <p:pic>
        <p:nvPicPr>
          <p:cNvPr id="5" name="4 Imagen" descr="UnitedColorsofBenetton.jpg"/>
          <p:cNvPicPr>
            <a:picLocks noChangeAspect="1"/>
          </p:cNvPicPr>
          <p:nvPr/>
        </p:nvPicPr>
        <p:blipFill>
          <a:blip r:embed="rId2" cstate="print"/>
          <a:stretch>
            <a:fillRect/>
          </a:stretch>
        </p:blipFill>
        <p:spPr>
          <a:xfrm>
            <a:off x="6892394" y="3429000"/>
            <a:ext cx="4231218" cy="2377541"/>
          </a:xfrm>
          <a:prstGeom prst="rect">
            <a:avLst/>
          </a:prstGeom>
        </p:spPr>
      </p:pic>
    </p:spTree>
    <p:extLst>
      <p:ext uri="{BB962C8B-B14F-4D97-AF65-F5344CB8AC3E}">
        <p14:creationId xmlns:p14="http://schemas.microsoft.com/office/powerpoint/2010/main" xmlns="" val="42391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7E876D90-5ED5-4F40-A2B1-B039B1A36664}"/>
              </a:ext>
            </a:extLst>
          </p:cNvPr>
          <p:cNvSpPr txBox="1"/>
          <p:nvPr/>
        </p:nvSpPr>
        <p:spPr>
          <a:xfrm>
            <a:off x="5695950" y="1955164"/>
            <a:ext cx="5191125" cy="923330"/>
          </a:xfrm>
          <a:prstGeom prst="rect">
            <a:avLst/>
          </a:prstGeom>
          <a:noFill/>
        </p:spPr>
        <p:txBody>
          <a:bodyPr wrap="square" rtlCol="0">
            <a:spAutoFit/>
          </a:bodyPr>
          <a:lstStyle/>
          <a:p>
            <a:r>
              <a:rPr lang="es-ES" dirty="0"/>
              <a:t>Our school has many educational programmes: Schools of Peace, Profundiza and Erasmus+</a:t>
            </a:r>
          </a:p>
        </p:txBody>
      </p:sp>
      <p:sp>
        <p:nvSpPr>
          <p:cNvPr id="4" name="Título 3">
            <a:extLst>
              <a:ext uri="{FF2B5EF4-FFF2-40B4-BE49-F238E27FC236}">
                <a16:creationId xmlns:a16="http://schemas.microsoft.com/office/drawing/2014/main" xmlns="" id="{11F273BD-6513-4911-BD5B-BFBB7D88B41D}"/>
              </a:ext>
            </a:extLst>
          </p:cNvPr>
          <p:cNvSpPr>
            <a:spLocks noGrp="1"/>
          </p:cNvSpPr>
          <p:nvPr>
            <p:ph type="title"/>
          </p:nvPr>
        </p:nvSpPr>
        <p:spPr>
          <a:solidFill>
            <a:srgbClr val="0070C0"/>
          </a:solidFill>
        </p:spPr>
        <p:txBody>
          <a:bodyPr/>
          <a:lstStyle/>
          <a:p>
            <a:pPr algn="ctr"/>
            <a:r>
              <a:rPr lang="es-ES" b="1" dirty="0">
                <a:solidFill>
                  <a:schemeClr val="bg1"/>
                </a:solidFill>
              </a:rPr>
              <a:t>Erasmus+ programmes</a:t>
            </a:r>
          </a:p>
        </p:txBody>
      </p:sp>
      <p:pic>
        <p:nvPicPr>
          <p:cNvPr id="8" name="Imagen 7">
            <a:extLst>
              <a:ext uri="{FF2B5EF4-FFF2-40B4-BE49-F238E27FC236}">
                <a16:creationId xmlns:a16="http://schemas.microsoft.com/office/drawing/2014/main" xmlns="" id="{D2894AEC-9ED0-4D5A-86B4-A1B70258601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24550" y="3000554"/>
            <a:ext cx="5349611" cy="3009156"/>
          </a:xfrm>
          <a:prstGeom prst="rect">
            <a:avLst/>
          </a:prstGeom>
        </p:spPr>
      </p:pic>
      <p:pic>
        <p:nvPicPr>
          <p:cNvPr id="10" name="Imagen 9">
            <a:extLst>
              <a:ext uri="{FF2B5EF4-FFF2-40B4-BE49-F238E27FC236}">
                <a16:creationId xmlns:a16="http://schemas.microsoft.com/office/drawing/2014/main" xmlns="" id="{F38D5F4B-863B-4F86-87E5-0B4605BF91E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5275" y="2061566"/>
            <a:ext cx="5191125" cy="2920008"/>
          </a:xfrm>
          <a:prstGeom prst="rect">
            <a:avLst/>
          </a:prstGeom>
        </p:spPr>
      </p:pic>
    </p:spTree>
    <p:extLst>
      <p:ext uri="{BB962C8B-B14F-4D97-AF65-F5344CB8AC3E}">
        <p14:creationId xmlns:p14="http://schemas.microsoft.com/office/powerpoint/2010/main" xmlns="" val="30059420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E2F84FB-5A22-42E3-B78A-686EC69CD28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0561" y="1668383"/>
            <a:ext cx="5405439" cy="3750408"/>
          </a:xfrm>
          <a:prstGeom prst="rect">
            <a:avLst/>
          </a:prstGeom>
        </p:spPr>
      </p:pic>
      <p:pic>
        <p:nvPicPr>
          <p:cNvPr id="1026" name="Picture 2" descr="Resultado de imagen de graduacion">
            <a:extLst>
              <a:ext uri="{FF2B5EF4-FFF2-40B4-BE49-F238E27FC236}">
                <a16:creationId xmlns:a16="http://schemas.microsoft.com/office/drawing/2014/main" xmlns="" id="{8B60E476-F798-410B-9EE3-FEFE6C7E043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843963" y="340831"/>
            <a:ext cx="1633538" cy="107438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Imagen 10">
            <a:extLst>
              <a:ext uri="{FF2B5EF4-FFF2-40B4-BE49-F238E27FC236}">
                <a16:creationId xmlns:a16="http://schemas.microsoft.com/office/drawing/2014/main" xmlns="" id="{E5A42276-3BDD-47AE-95AA-7499FF34C9FD}"/>
              </a:ext>
            </a:extLst>
          </p:cNvPr>
          <p:cNvPicPr>
            <a:picLocks noChangeAspect="1"/>
          </p:cNvPicPr>
          <p:nvPr/>
        </p:nvPicPr>
        <p:blipFill>
          <a:blip r:embed="rId5"/>
          <a:stretch>
            <a:fillRect/>
          </a:stretch>
        </p:blipFill>
        <p:spPr>
          <a:xfrm>
            <a:off x="6615112" y="1668383"/>
            <a:ext cx="4962525" cy="3721894"/>
          </a:xfrm>
          <a:prstGeom prst="rect">
            <a:avLst/>
          </a:prstGeom>
        </p:spPr>
      </p:pic>
      <p:sp>
        <p:nvSpPr>
          <p:cNvPr id="14" name="Título 13">
            <a:extLst>
              <a:ext uri="{FF2B5EF4-FFF2-40B4-BE49-F238E27FC236}">
                <a16:creationId xmlns:a16="http://schemas.microsoft.com/office/drawing/2014/main" xmlns="" id="{2678DEC2-8B3F-40E1-A5DF-E1F619CF9E3C}"/>
              </a:ext>
            </a:extLst>
          </p:cNvPr>
          <p:cNvSpPr>
            <a:spLocks noGrp="1"/>
          </p:cNvSpPr>
          <p:nvPr>
            <p:ph type="title"/>
          </p:nvPr>
        </p:nvSpPr>
        <p:spPr>
          <a:xfrm>
            <a:off x="690561" y="205253"/>
            <a:ext cx="7715252" cy="956797"/>
          </a:xfrm>
          <a:solidFill>
            <a:srgbClr val="0070C0"/>
          </a:solidFill>
        </p:spPr>
        <p:txBody>
          <a:bodyPr>
            <a:normAutofit/>
          </a:bodyPr>
          <a:lstStyle/>
          <a:p>
            <a:pPr algn="ctr"/>
            <a:r>
              <a:rPr lang="es-ES" b="1" dirty="0">
                <a:solidFill>
                  <a:schemeClr val="bg1"/>
                </a:solidFill>
              </a:rPr>
              <a:t>Our Moment!! We are graduates!!</a:t>
            </a:r>
          </a:p>
        </p:txBody>
      </p:sp>
    </p:spTree>
    <p:extLst>
      <p:ext uri="{BB962C8B-B14F-4D97-AF65-F5344CB8AC3E}">
        <p14:creationId xmlns:p14="http://schemas.microsoft.com/office/powerpoint/2010/main" xmlns="" val="34604190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p:cNvPicPr>
            <a:picLocks noGrp="1" noChangeAspect="1"/>
          </p:cNvPicPr>
          <p:nvPr>
            <p:ph type="pic" idx="1"/>
          </p:nvPr>
        </p:nvPicPr>
        <p:blipFill>
          <a:blip r:embed="rId3" cstate="print"/>
          <a:srcRect l="1636" r="1636"/>
          <a:stretch>
            <a:fillRect/>
          </a:stretch>
        </p:blipFill>
        <p:spPr>
          <a:xfrm>
            <a:off x="540914" y="386367"/>
            <a:ext cx="11165982" cy="5821250"/>
          </a:xfrm>
          <a:prstGeom prst="rect">
            <a:avLst/>
          </a:prstGeom>
        </p:spPr>
      </p:pic>
    </p:spTree>
    <p:extLst>
      <p:ext uri="{BB962C8B-B14F-4D97-AF65-F5344CB8AC3E}">
        <p14:creationId xmlns:p14="http://schemas.microsoft.com/office/powerpoint/2010/main" xmlns="" val="2197153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5212" y="523874"/>
            <a:ext cx="10058402" cy="1000125"/>
          </a:xfrm>
          <a:solidFill>
            <a:srgbClr val="0070C0"/>
          </a:solidFill>
        </p:spPr>
        <p:txBody>
          <a:bodyPr vert="horz" lIns="91440" tIns="45720" rIns="91440" bIns="45720" rtlCol="0" anchor="b">
            <a:normAutofit/>
          </a:bodyPr>
          <a:lstStyle/>
          <a:p>
            <a:pPr algn="ctr"/>
            <a:r>
              <a:rPr lang="es-ES" sz="4000" b="1" dirty="0">
                <a:solidFill>
                  <a:schemeClr val="bg1"/>
                </a:solidFill>
              </a:rPr>
              <a:t> Education In Andalusia.</a:t>
            </a:r>
          </a:p>
        </p:txBody>
      </p:sp>
      <p:sp>
        <p:nvSpPr>
          <p:cNvPr id="3" name="Marcador de contenido 2"/>
          <p:cNvSpPr>
            <a:spLocks noGrp="1"/>
          </p:cNvSpPr>
          <p:nvPr>
            <p:ph idx="1"/>
          </p:nvPr>
        </p:nvSpPr>
        <p:spPr>
          <a:xfrm>
            <a:off x="604157" y="1825159"/>
            <a:ext cx="4531179" cy="4229100"/>
          </a:xfrm>
        </p:spPr>
        <p:txBody>
          <a:bodyPr>
            <a:normAutofit/>
          </a:bodyPr>
          <a:lstStyle/>
          <a:p>
            <a:r>
              <a:rPr lang="en-US" sz="1800" dirty="0"/>
              <a:t>Education is a vital element in the development of citizens’ awareness and the promotion of a democratic culture which fundamental values are based on coexistence and social participation. </a:t>
            </a:r>
          </a:p>
          <a:p>
            <a:r>
              <a:rPr lang="en-US" sz="1800" dirty="0"/>
              <a:t>It is therefore essential to achieve the integration of everyone into the Educational System, wherever they were born, in Andalusia or in any other part of the world.</a:t>
            </a:r>
          </a:p>
          <a:p>
            <a:endParaRPr lang="es-ES" sz="1100" dirty="0"/>
          </a:p>
        </p:txBody>
      </p:sp>
      <p:pic>
        <p:nvPicPr>
          <p:cNvPr id="2050" name="Picture 2" descr="Resultado de imagen de brainstorming education">
            <a:extLst>
              <a:ext uri="{FF2B5EF4-FFF2-40B4-BE49-F238E27FC236}">
                <a16:creationId xmlns:a16="http://schemas.microsoft.com/office/drawing/2014/main" xmlns="" id="{482103FE-3A76-4CE8-87CD-FEB7C450213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51814" y="1610167"/>
            <a:ext cx="4531179" cy="45094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246944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038224" y="352425"/>
            <a:ext cx="9744076" cy="876300"/>
          </a:xfrm>
          <a:solidFill>
            <a:srgbClr val="0070C0"/>
          </a:solidFill>
        </p:spPr>
        <p:txBody>
          <a:bodyPr vert="horz" lIns="91440" tIns="45720" rIns="91440" bIns="45720" rtlCol="0" anchor="b">
            <a:normAutofit/>
          </a:bodyPr>
          <a:lstStyle/>
          <a:p>
            <a:pPr algn="ctr"/>
            <a:r>
              <a:rPr lang="es-ES" sz="4000" b="1" dirty="0">
                <a:solidFill>
                  <a:schemeClr val="bg1"/>
                </a:solidFill>
              </a:rPr>
              <a:t>Types Of Education I</a:t>
            </a:r>
          </a:p>
        </p:txBody>
      </p:sp>
      <p:sp>
        <p:nvSpPr>
          <p:cNvPr id="13" name="Marcador de contenido 12"/>
          <p:cNvSpPr>
            <a:spLocks noGrp="1"/>
          </p:cNvSpPr>
          <p:nvPr>
            <p:ph idx="1"/>
          </p:nvPr>
        </p:nvSpPr>
        <p:spPr>
          <a:xfrm>
            <a:off x="674689" y="1744435"/>
            <a:ext cx="10058400" cy="4229100"/>
          </a:xfrm>
          <a:ln>
            <a:noFill/>
          </a:ln>
        </p:spPr>
        <p:txBody>
          <a:bodyPr>
            <a:normAutofit/>
          </a:bodyPr>
          <a:lstStyle/>
          <a:p>
            <a:r>
              <a:rPr lang="en-US" sz="2000" dirty="0">
                <a:solidFill>
                  <a:schemeClr val="accent1">
                    <a:lumMod val="50000"/>
                  </a:schemeClr>
                </a:solidFill>
              </a:rPr>
              <a:t>In Spain we have 3 stages of compulsory education:</a:t>
            </a:r>
          </a:p>
          <a:p>
            <a:r>
              <a:rPr lang="en-US" sz="2000" dirty="0">
                <a:solidFill>
                  <a:schemeClr val="accent1">
                    <a:lumMod val="50000"/>
                  </a:schemeClr>
                </a:solidFill>
              </a:rPr>
              <a:t>Infant, Primary and Secondary Education. </a:t>
            </a:r>
          </a:p>
          <a:p>
            <a:r>
              <a:rPr lang="en-US" sz="2000" dirty="0">
                <a:solidFill>
                  <a:schemeClr val="accent1">
                    <a:lumMod val="50000"/>
                  </a:schemeClr>
                </a:solidFill>
              </a:rPr>
              <a:t>Education is free in public  schools in Andalusia.</a:t>
            </a:r>
          </a:p>
          <a:p>
            <a:endParaRPr lang="en-US" sz="2000" dirty="0">
              <a:solidFill>
                <a:schemeClr val="accent1">
                  <a:lumMod val="50000"/>
                </a:schemeClr>
              </a:solidFill>
            </a:endParaRPr>
          </a:p>
          <a:p>
            <a:pPr marL="0" indent="0">
              <a:buNone/>
            </a:pPr>
            <a:r>
              <a:rPr lang="en-US" sz="2000" dirty="0">
                <a:solidFill>
                  <a:srgbClr val="002060"/>
                </a:solidFill>
              </a:rPr>
              <a:t>THE 3 STAGES</a:t>
            </a:r>
          </a:p>
          <a:p>
            <a:pPr>
              <a:buNone/>
            </a:pPr>
            <a:r>
              <a:rPr lang="en-US" sz="2000" dirty="0">
                <a:solidFill>
                  <a:srgbClr val="002060"/>
                </a:solidFill>
              </a:rPr>
              <a:t>1.Nursery. </a:t>
            </a:r>
            <a:r>
              <a:rPr lang="en-US" sz="2000" dirty="0">
                <a:solidFill>
                  <a:schemeClr val="accent1">
                    <a:lumMod val="50000"/>
                  </a:schemeClr>
                </a:solidFill>
              </a:rPr>
              <a:t>Kids  attend  to lessons  when they are three to six years of age. It is voluntary, although it is recommendable for their development.</a:t>
            </a:r>
          </a:p>
        </p:txBody>
      </p:sp>
      <p:pic>
        <p:nvPicPr>
          <p:cNvPr id="3" name="Imagen 2">
            <a:extLst>
              <a:ext uri="{FF2B5EF4-FFF2-40B4-BE49-F238E27FC236}">
                <a16:creationId xmlns:a16="http://schemas.microsoft.com/office/drawing/2014/main" xmlns="" id="{8C495E62-2DA4-4885-81D2-C39D064DEE0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90580" y="1672559"/>
            <a:ext cx="3440456" cy="2476107"/>
          </a:xfrm>
          <a:prstGeom prst="rect">
            <a:avLst/>
          </a:prstGeom>
        </p:spPr>
      </p:pic>
    </p:spTree>
    <p:extLst>
      <p:ext uri="{BB962C8B-B14F-4D97-AF65-F5344CB8AC3E}">
        <p14:creationId xmlns:p14="http://schemas.microsoft.com/office/powerpoint/2010/main" xmlns="" val="21616337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14CCCD-D40D-43CD-B16B-F48EC8C1DDA6}"/>
              </a:ext>
            </a:extLst>
          </p:cNvPr>
          <p:cNvSpPr>
            <a:spLocks noGrp="1"/>
          </p:cNvSpPr>
          <p:nvPr>
            <p:ph type="title"/>
          </p:nvPr>
        </p:nvSpPr>
        <p:spPr>
          <a:xfrm>
            <a:off x="1066799" y="0"/>
            <a:ext cx="9105901" cy="1219200"/>
          </a:xfrm>
          <a:solidFill>
            <a:srgbClr val="0070C0"/>
          </a:solidFill>
        </p:spPr>
        <p:txBody>
          <a:bodyPr vert="horz" lIns="91440" tIns="45720" rIns="91440" bIns="45720" rtlCol="0" anchor="b">
            <a:normAutofit/>
          </a:bodyPr>
          <a:lstStyle/>
          <a:p>
            <a:pPr algn="ctr"/>
            <a:r>
              <a:rPr lang="es-ES" sz="4000" b="1" dirty="0">
                <a:solidFill>
                  <a:schemeClr val="bg1"/>
                </a:solidFill>
              </a:rPr>
              <a:t>Types Of </a:t>
            </a:r>
            <a:r>
              <a:rPr lang="es-ES" sz="4000" b="1" dirty="0" err="1">
                <a:solidFill>
                  <a:schemeClr val="bg1"/>
                </a:solidFill>
              </a:rPr>
              <a:t>Education</a:t>
            </a:r>
            <a:r>
              <a:rPr lang="es-ES" sz="4000" b="1" dirty="0">
                <a:solidFill>
                  <a:schemeClr val="bg1"/>
                </a:solidFill>
              </a:rPr>
              <a:t>: Obligatory </a:t>
            </a:r>
            <a:r>
              <a:rPr lang="es-ES" sz="4000" b="1" dirty="0" err="1">
                <a:solidFill>
                  <a:schemeClr val="bg1"/>
                </a:solidFill>
              </a:rPr>
              <a:t>Education</a:t>
            </a:r>
            <a:r>
              <a:rPr lang="es-ES" sz="4000" b="1" dirty="0">
                <a:solidFill>
                  <a:schemeClr val="bg1"/>
                </a:solidFill>
              </a:rPr>
              <a:t> </a:t>
            </a:r>
          </a:p>
        </p:txBody>
      </p:sp>
      <p:sp>
        <p:nvSpPr>
          <p:cNvPr id="13" name="Marcador de contenido 12">
            <a:extLst>
              <a:ext uri="{FF2B5EF4-FFF2-40B4-BE49-F238E27FC236}">
                <a16:creationId xmlns:a16="http://schemas.microsoft.com/office/drawing/2014/main" xmlns="" id="{1B76599F-0955-4B40-BFE4-077287242DAE}"/>
              </a:ext>
            </a:extLst>
          </p:cNvPr>
          <p:cNvSpPr>
            <a:spLocks noGrp="1"/>
          </p:cNvSpPr>
          <p:nvPr>
            <p:ph idx="1"/>
          </p:nvPr>
        </p:nvSpPr>
        <p:spPr>
          <a:xfrm>
            <a:off x="204881" y="1392891"/>
            <a:ext cx="7769225" cy="4671732"/>
          </a:xfrm>
        </p:spPr>
        <p:txBody>
          <a:bodyPr>
            <a:normAutofit/>
          </a:bodyPr>
          <a:lstStyle/>
          <a:p>
            <a:pPr marL="0" indent="0">
              <a:buNone/>
            </a:pPr>
            <a:r>
              <a:rPr lang="en-US" sz="1800" dirty="0"/>
              <a:t> </a:t>
            </a:r>
            <a:endParaRPr lang="es-ES" sz="1800" dirty="0"/>
          </a:p>
          <a:p>
            <a:pPr marL="0" indent="0">
              <a:buNone/>
            </a:pPr>
            <a:r>
              <a:rPr lang="es-ES" sz="2000" dirty="0">
                <a:solidFill>
                  <a:srgbClr val="002060"/>
                </a:solidFill>
              </a:rPr>
              <a:t>2. </a:t>
            </a:r>
            <a:r>
              <a:rPr lang="es-ES" sz="2000" b="1" dirty="0" err="1">
                <a:solidFill>
                  <a:srgbClr val="002060"/>
                </a:solidFill>
              </a:rPr>
              <a:t>Primary</a:t>
            </a:r>
            <a:r>
              <a:rPr lang="es-ES" sz="2000" b="1" dirty="0">
                <a:solidFill>
                  <a:srgbClr val="002060"/>
                </a:solidFill>
              </a:rPr>
              <a:t> </a:t>
            </a:r>
            <a:r>
              <a:rPr lang="es-ES" sz="2000" b="1" dirty="0" err="1">
                <a:solidFill>
                  <a:srgbClr val="002060"/>
                </a:solidFill>
              </a:rPr>
              <a:t>Education</a:t>
            </a:r>
            <a:r>
              <a:rPr lang="es-ES" sz="2000" b="1" dirty="0">
                <a:solidFill>
                  <a:srgbClr val="002060"/>
                </a:solidFill>
              </a:rPr>
              <a:t>:  </a:t>
            </a:r>
            <a:r>
              <a:rPr lang="es-ES" sz="2000" dirty="0" err="1"/>
              <a:t>Students</a:t>
            </a:r>
            <a:r>
              <a:rPr lang="es-ES" sz="2000" dirty="0"/>
              <a:t> begin </a:t>
            </a:r>
            <a:r>
              <a:rPr lang="es-ES" sz="2000" dirty="0" err="1"/>
              <a:t>when</a:t>
            </a:r>
            <a:r>
              <a:rPr lang="es-ES" sz="2000" dirty="0"/>
              <a:t> </a:t>
            </a:r>
            <a:r>
              <a:rPr lang="es-ES" sz="2000" dirty="0" err="1"/>
              <a:t>they</a:t>
            </a:r>
            <a:r>
              <a:rPr lang="es-ES" sz="2000" dirty="0"/>
              <a:t> are 6 and </a:t>
            </a:r>
            <a:r>
              <a:rPr lang="es-ES" sz="2000" dirty="0" err="1"/>
              <a:t>finish</a:t>
            </a:r>
            <a:r>
              <a:rPr lang="es-ES" sz="2000" dirty="0"/>
              <a:t> are 12 years </a:t>
            </a:r>
            <a:r>
              <a:rPr lang="es-ES" sz="2000" dirty="0" err="1"/>
              <a:t>old</a:t>
            </a:r>
            <a:r>
              <a:rPr lang="es-ES" sz="2000" dirty="0"/>
              <a:t>. </a:t>
            </a:r>
          </a:p>
          <a:p>
            <a:pPr marL="0" indent="0">
              <a:buFont typeface="Wingdings" pitchFamily="2" charset="2"/>
              <a:buChar char="ü"/>
            </a:pPr>
            <a:r>
              <a:rPr lang="es-ES" sz="2000" dirty="0"/>
              <a:t> To </a:t>
            </a:r>
            <a:r>
              <a:rPr lang="es-ES" sz="2000" dirty="0" err="1"/>
              <a:t>guarantee</a:t>
            </a:r>
            <a:r>
              <a:rPr lang="es-ES" sz="2000" dirty="0"/>
              <a:t>  </a:t>
            </a:r>
            <a:r>
              <a:rPr lang="es-ES" sz="2000" dirty="0" err="1"/>
              <a:t>students</a:t>
            </a:r>
            <a:r>
              <a:rPr lang="es-ES" sz="2000" dirty="0"/>
              <a:t> a </a:t>
            </a:r>
            <a:r>
              <a:rPr lang="es-ES" sz="2000" dirty="0" err="1"/>
              <a:t>comprehensive</a:t>
            </a:r>
            <a:r>
              <a:rPr lang="es-ES" sz="2000" dirty="0"/>
              <a:t> </a:t>
            </a:r>
            <a:r>
              <a:rPr lang="es-ES" sz="2000" dirty="0" err="1"/>
              <a:t>education</a:t>
            </a:r>
            <a:r>
              <a:rPr lang="es-ES" sz="2000" dirty="0"/>
              <a:t> and prepare  </a:t>
            </a:r>
            <a:r>
              <a:rPr lang="es-ES" sz="2000" dirty="0" err="1"/>
              <a:t>for</a:t>
            </a:r>
            <a:r>
              <a:rPr lang="es-ES" sz="2000" dirty="0"/>
              <a:t> </a:t>
            </a:r>
            <a:r>
              <a:rPr lang="es-ES" sz="2000" dirty="0" err="1"/>
              <a:t>Secondary</a:t>
            </a:r>
            <a:r>
              <a:rPr lang="es-ES" sz="2000" dirty="0"/>
              <a:t> </a:t>
            </a:r>
            <a:r>
              <a:rPr lang="es-ES" sz="2000" dirty="0" err="1"/>
              <a:t>Education</a:t>
            </a:r>
            <a:r>
              <a:rPr lang="es-ES" sz="2000" dirty="0"/>
              <a:t> </a:t>
            </a:r>
            <a:r>
              <a:rPr lang="es-ES" sz="2000" dirty="0" err="1"/>
              <a:t>our</a:t>
            </a:r>
            <a:r>
              <a:rPr lang="es-ES" sz="2000" dirty="0"/>
              <a:t> </a:t>
            </a:r>
            <a:r>
              <a:rPr lang="es-ES" sz="2000" dirty="0" err="1"/>
              <a:t>system</a:t>
            </a:r>
            <a:r>
              <a:rPr lang="es-ES" sz="2000" dirty="0"/>
              <a:t> </a:t>
            </a:r>
            <a:r>
              <a:rPr lang="es-ES" sz="2000" dirty="0" err="1"/>
              <a:t>concentrates</a:t>
            </a:r>
            <a:r>
              <a:rPr lang="es-ES" sz="2000" dirty="0"/>
              <a:t> </a:t>
            </a:r>
            <a:r>
              <a:rPr lang="es-ES" sz="2000" dirty="0" err="1"/>
              <a:t>on</a:t>
            </a:r>
            <a:r>
              <a:rPr lang="es-ES" sz="2000" dirty="0"/>
              <a:t> </a:t>
            </a:r>
            <a:r>
              <a:rPr lang="es-ES" sz="2000" dirty="0" err="1"/>
              <a:t>learning</a:t>
            </a:r>
            <a:r>
              <a:rPr lang="es-ES" sz="2000" dirty="0"/>
              <a:t> </a:t>
            </a:r>
            <a:r>
              <a:rPr lang="es-ES" sz="2000" dirty="0" err="1"/>
              <a:t>strategies</a:t>
            </a:r>
            <a:r>
              <a:rPr lang="es-ES" sz="2000" dirty="0"/>
              <a:t>:</a:t>
            </a:r>
          </a:p>
          <a:p>
            <a:pPr marL="393192" lvl="1" indent="0">
              <a:buFont typeface="Wingdings" pitchFamily="2" charset="2"/>
              <a:buChar char="ü"/>
            </a:pPr>
            <a:r>
              <a:rPr lang="es-ES" sz="1600" dirty="0"/>
              <a:t>Reading and </a:t>
            </a:r>
            <a:r>
              <a:rPr lang="es-ES" sz="1600" dirty="0" err="1"/>
              <a:t>writing</a:t>
            </a:r>
            <a:r>
              <a:rPr lang="es-ES" sz="1600" dirty="0"/>
              <a:t> </a:t>
            </a:r>
          </a:p>
          <a:p>
            <a:pPr marL="393192" lvl="1" indent="0">
              <a:buFont typeface="Wingdings" pitchFamily="2" charset="2"/>
              <a:buChar char="ü"/>
            </a:pPr>
            <a:r>
              <a:rPr lang="es-ES" sz="1600" dirty="0"/>
              <a:t> </a:t>
            </a:r>
            <a:r>
              <a:rPr lang="es-ES" sz="1600" dirty="0" err="1"/>
              <a:t>Calculating</a:t>
            </a:r>
            <a:r>
              <a:rPr lang="es-ES" sz="1600" dirty="0"/>
              <a:t>.</a:t>
            </a:r>
          </a:p>
          <a:p>
            <a:pPr marL="393192" lvl="1" indent="0">
              <a:buFont typeface="Wingdings" pitchFamily="2" charset="2"/>
              <a:buChar char="ü"/>
            </a:pPr>
            <a:r>
              <a:rPr lang="es-ES" sz="1600" dirty="0"/>
              <a:t> Culture. </a:t>
            </a:r>
          </a:p>
          <a:p>
            <a:pPr marL="393192" lvl="1" indent="0">
              <a:buFont typeface="Wingdings" pitchFamily="2" charset="2"/>
              <a:buChar char="ü"/>
            </a:pPr>
            <a:r>
              <a:rPr lang="es-ES" sz="1600" dirty="0"/>
              <a:t>Good </a:t>
            </a:r>
            <a:r>
              <a:rPr lang="es-ES" sz="1600" dirty="0" err="1"/>
              <a:t>habits</a:t>
            </a:r>
            <a:r>
              <a:rPr lang="es-ES" sz="1600" dirty="0"/>
              <a:t> </a:t>
            </a:r>
          </a:p>
          <a:p>
            <a:pPr marL="393192" lvl="1" indent="0">
              <a:buFont typeface="Wingdings" pitchFamily="2" charset="2"/>
              <a:buChar char="ü"/>
            </a:pPr>
            <a:r>
              <a:rPr lang="es-ES" sz="1600" dirty="0"/>
              <a:t> </a:t>
            </a:r>
            <a:r>
              <a:rPr lang="es-ES" sz="1600" dirty="0" err="1"/>
              <a:t>Creativity</a:t>
            </a:r>
            <a:r>
              <a:rPr lang="es-ES" sz="1600" dirty="0"/>
              <a:t> </a:t>
            </a:r>
          </a:p>
        </p:txBody>
      </p:sp>
      <p:pic>
        <p:nvPicPr>
          <p:cNvPr id="1030" name="Picture 6"/>
          <p:cNvPicPr>
            <a:picLocks noChangeAspect="1" noChangeArrowheads="1"/>
          </p:cNvPicPr>
          <p:nvPr/>
        </p:nvPicPr>
        <p:blipFill>
          <a:blip r:embed="rId2" cstate="print"/>
          <a:srcRect/>
          <a:stretch>
            <a:fillRect/>
          </a:stretch>
        </p:blipFill>
        <p:spPr bwMode="auto">
          <a:xfrm>
            <a:off x="8315045" y="1341345"/>
            <a:ext cx="3614737" cy="3876675"/>
          </a:xfrm>
          <a:prstGeom prst="rect">
            <a:avLst/>
          </a:prstGeom>
          <a:noFill/>
          <a:ln w="9525">
            <a:noFill/>
            <a:miter lim="800000"/>
            <a:headEnd/>
            <a:tailEnd/>
          </a:ln>
          <a:effectLst/>
        </p:spPr>
      </p:pic>
    </p:spTree>
    <p:extLst>
      <p:ext uri="{BB962C8B-B14F-4D97-AF65-F5344CB8AC3E}">
        <p14:creationId xmlns:p14="http://schemas.microsoft.com/office/powerpoint/2010/main" xmlns="" val="2374898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a:extLst>
              <a:ext uri="{FF2B5EF4-FFF2-40B4-BE49-F238E27FC236}">
                <a16:creationId xmlns:a16="http://schemas.microsoft.com/office/drawing/2014/main" xmlns="" id="{D958A3CE-77B6-4948-83AF-1413A6C9BF3A}"/>
              </a:ext>
            </a:extLst>
          </p:cNvPr>
          <p:cNvPicPr>
            <a:picLocks noGrp="1" noChangeAspect="1"/>
          </p:cNvPicPr>
          <p:nvPr>
            <p:ph type="pic" sz="quarter" idx="19"/>
          </p:nvPr>
        </p:nvPicPr>
        <p:blipFill>
          <a:blip r:embed="rId3" cstate="print"/>
          <a:srcRect l="9275" r="9275"/>
          <a:stretch>
            <a:fillRect/>
          </a:stretch>
        </p:blipFill>
        <p:spPr>
          <a:prstGeom prst="rect">
            <a:avLst/>
          </a:prstGeom>
        </p:spPr>
      </p:pic>
      <p:sp>
        <p:nvSpPr>
          <p:cNvPr id="2" name="Marcador de texto 1"/>
          <p:cNvSpPr>
            <a:spLocks noGrp="1"/>
          </p:cNvSpPr>
          <p:nvPr>
            <p:ph type="body" sz="half" idx="2"/>
          </p:nvPr>
        </p:nvSpPr>
        <p:spPr/>
        <p:txBody>
          <a:bodyPr/>
          <a:lstStyle/>
          <a:p>
            <a:pPr algn="ctr"/>
            <a:r>
              <a:rPr lang="es-ES" dirty="0"/>
              <a:t>Infant</a:t>
            </a:r>
          </a:p>
        </p:txBody>
      </p:sp>
      <p:sp>
        <p:nvSpPr>
          <p:cNvPr id="6" name="Marcador de texto 5"/>
          <p:cNvSpPr>
            <a:spLocks noGrp="1"/>
          </p:cNvSpPr>
          <p:nvPr>
            <p:ph type="body" sz="half" idx="21"/>
          </p:nvPr>
        </p:nvSpPr>
        <p:spPr/>
        <p:txBody>
          <a:bodyPr/>
          <a:lstStyle/>
          <a:p>
            <a:pPr algn="ctr"/>
            <a:r>
              <a:rPr lang="es-ES" dirty="0"/>
              <a:t>Primary</a:t>
            </a:r>
          </a:p>
        </p:txBody>
      </p:sp>
      <p:pic>
        <p:nvPicPr>
          <p:cNvPr id="9" name="Marcador de posición de imagen 8">
            <a:extLst>
              <a:ext uri="{FF2B5EF4-FFF2-40B4-BE49-F238E27FC236}">
                <a16:creationId xmlns:a16="http://schemas.microsoft.com/office/drawing/2014/main" xmlns="" id="{22716730-E327-4FB2-8AE1-0612EB492B0F}"/>
              </a:ext>
            </a:extLst>
          </p:cNvPr>
          <p:cNvPicPr>
            <a:picLocks noGrp="1" noChangeAspect="1"/>
          </p:cNvPicPr>
          <p:nvPr>
            <p:ph type="pic" sz="quarter" idx="20"/>
          </p:nvPr>
        </p:nvPicPr>
        <p:blipFill>
          <a:blip r:embed="rId4" cstate="print"/>
          <a:srcRect t="9321" b="9321"/>
          <a:stretch>
            <a:fillRect/>
          </a:stretch>
        </p:blipFill>
        <p:spPr>
          <a:xfrm>
            <a:off x="8222798" y="1824284"/>
            <a:ext cx="2715768" cy="2862015"/>
          </a:xfrm>
          <a:prstGeom prst="rect">
            <a:avLst/>
          </a:prstGeom>
        </p:spPr>
      </p:pic>
      <p:sp>
        <p:nvSpPr>
          <p:cNvPr id="7" name="Marcador de texto 6"/>
          <p:cNvSpPr>
            <a:spLocks noGrp="1"/>
          </p:cNvSpPr>
          <p:nvPr>
            <p:ph type="body" sz="half" idx="22"/>
          </p:nvPr>
        </p:nvSpPr>
        <p:spPr/>
        <p:txBody>
          <a:bodyPr/>
          <a:lstStyle/>
          <a:p>
            <a:pPr algn="ctr"/>
            <a:r>
              <a:rPr lang="es-ES" dirty="0" err="1"/>
              <a:t>Secondary</a:t>
            </a:r>
            <a:r>
              <a:rPr lang="es-ES" dirty="0"/>
              <a:t> </a:t>
            </a:r>
          </a:p>
        </p:txBody>
      </p:sp>
      <p:pic>
        <p:nvPicPr>
          <p:cNvPr id="15" name="Marcador de posición de imagen 14">
            <a:extLst>
              <a:ext uri="{FF2B5EF4-FFF2-40B4-BE49-F238E27FC236}">
                <a16:creationId xmlns:a16="http://schemas.microsoft.com/office/drawing/2014/main" xmlns="" id="{17199F8C-A55B-49EE-BEE7-D9C6F5D9E39D}"/>
              </a:ext>
            </a:extLst>
          </p:cNvPr>
          <p:cNvPicPr>
            <a:picLocks noGrp="1" noChangeAspect="1"/>
          </p:cNvPicPr>
          <p:nvPr>
            <p:ph type="pic" sz="quarter" idx="18"/>
          </p:nvPr>
        </p:nvPicPr>
        <p:blipFill>
          <a:blip r:embed="rId5" cstate="print"/>
          <a:srcRect t="541" b="541"/>
          <a:stretch>
            <a:fillRect/>
          </a:stretch>
        </p:blipFill>
        <p:spPr>
          <a:prstGeom prst="rect">
            <a:avLst/>
          </a:prstGeom>
        </p:spPr>
      </p:pic>
    </p:spTree>
    <p:extLst>
      <p:ext uri="{BB962C8B-B14F-4D97-AF65-F5344CB8AC3E}">
        <p14:creationId xmlns:p14="http://schemas.microsoft.com/office/powerpoint/2010/main" xmlns="" val="32423031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76A31871-70F5-4A6D-B7F8-F8A7355F046B}"/>
              </a:ext>
            </a:extLst>
          </p:cNvPr>
          <p:cNvSpPr>
            <a:spLocks noGrp="1"/>
          </p:cNvSpPr>
          <p:nvPr>
            <p:ph type="title"/>
          </p:nvPr>
        </p:nvSpPr>
        <p:spPr>
          <a:solidFill>
            <a:srgbClr val="0070C0"/>
          </a:solidFill>
        </p:spPr>
        <p:txBody>
          <a:bodyPr>
            <a:normAutofit/>
          </a:bodyPr>
          <a:lstStyle/>
          <a:p>
            <a:pPr algn="ctr"/>
            <a:r>
              <a:rPr lang="es-ES" sz="4000" b="1" dirty="0">
                <a:solidFill>
                  <a:schemeClr val="bg1"/>
                </a:solidFill>
              </a:rPr>
              <a:t>SECONDARY EDUCATION</a:t>
            </a:r>
          </a:p>
        </p:txBody>
      </p:sp>
      <p:sp>
        <p:nvSpPr>
          <p:cNvPr id="5" name="Rectángulo 4">
            <a:extLst>
              <a:ext uri="{FF2B5EF4-FFF2-40B4-BE49-F238E27FC236}">
                <a16:creationId xmlns:a16="http://schemas.microsoft.com/office/drawing/2014/main" xmlns="" id="{DDB1ABD1-00BD-4FA5-A489-2AAEDE2CB433}"/>
              </a:ext>
            </a:extLst>
          </p:cNvPr>
          <p:cNvSpPr/>
          <p:nvPr/>
        </p:nvSpPr>
        <p:spPr>
          <a:xfrm>
            <a:off x="239183" y="2132879"/>
            <a:ext cx="7486651" cy="3046988"/>
          </a:xfrm>
          <a:prstGeom prst="rect">
            <a:avLst/>
          </a:prstGeom>
        </p:spPr>
        <p:txBody>
          <a:bodyPr wrap="square">
            <a:spAutoFit/>
          </a:bodyPr>
          <a:lstStyle/>
          <a:p>
            <a:r>
              <a:rPr lang="es-ES" sz="2400" dirty="0">
                <a:solidFill>
                  <a:srgbClr val="FF0000"/>
                </a:solidFill>
              </a:rPr>
              <a:t>Secondary</a:t>
            </a:r>
            <a:r>
              <a:rPr lang="es-ES" sz="2400" dirty="0"/>
              <a:t>: Consists of four academic years, usually between the ages of 12 and 16 years. Pupils who successfully complete this stage are awarded the Certificate in Obligatory Secondary Education. This qualification allows them to enter the Baccalaureate, Middle Grade Professional Training or to leave school and begin work.</a:t>
            </a:r>
          </a:p>
        </p:txBody>
      </p:sp>
      <p:pic>
        <p:nvPicPr>
          <p:cNvPr id="3" name="Imagen 2">
            <a:extLst>
              <a:ext uri="{FF2B5EF4-FFF2-40B4-BE49-F238E27FC236}">
                <a16:creationId xmlns:a16="http://schemas.microsoft.com/office/drawing/2014/main" xmlns="" id="{1335FCCF-5235-49E9-A86B-88C50EE29F9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25834" y="2379134"/>
            <a:ext cx="3920065" cy="2287190"/>
          </a:xfrm>
          <a:prstGeom prst="rect">
            <a:avLst/>
          </a:prstGeom>
        </p:spPr>
      </p:pic>
    </p:spTree>
    <p:extLst>
      <p:ext uri="{BB962C8B-B14F-4D97-AF65-F5344CB8AC3E}">
        <p14:creationId xmlns:p14="http://schemas.microsoft.com/office/powerpoint/2010/main" xmlns="" val="13289052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idx="1"/>
          </p:nvPr>
        </p:nvSpPr>
        <p:spPr>
          <a:xfrm>
            <a:off x="1276349" y="1838325"/>
            <a:ext cx="9899651" cy="4503208"/>
          </a:xfrm>
        </p:spPr>
        <p:txBody>
          <a:bodyPr>
            <a:normAutofit/>
          </a:bodyPr>
          <a:lstStyle/>
          <a:p>
            <a:r>
              <a:rPr lang="en-US" sz="2000" dirty="0">
                <a:solidFill>
                  <a:srgbClr val="00B0F0"/>
                </a:solidFill>
              </a:rPr>
              <a:t>Middle Grade Professional Training, </a:t>
            </a:r>
            <a:r>
              <a:rPr lang="en-US" sz="2000" dirty="0"/>
              <a:t>from 16 to 18 years. The aim is to prepare pupils to enter a specific profession. Pupils who successfully complete their Middle Grade Professional Training receive the qualification of Technician .</a:t>
            </a:r>
          </a:p>
          <a:p>
            <a:r>
              <a:rPr lang="en-US" sz="2000" dirty="0"/>
              <a:t>Our educational system also offers </a:t>
            </a:r>
            <a:r>
              <a:rPr lang="en-US" sz="2000" b="1" u="sng" dirty="0">
                <a:solidFill>
                  <a:srgbClr val="00B0F0"/>
                </a:solidFill>
              </a:rPr>
              <a:t>professional skills </a:t>
            </a:r>
            <a:r>
              <a:rPr lang="en-US" sz="2000" dirty="0"/>
              <a:t>courses to students over 16 who have not obtained the Certificate in Compulsory Secondary Education. These programmes train  young people for  going to work.</a:t>
            </a:r>
          </a:p>
          <a:p>
            <a:endParaRPr lang="en-US" dirty="0"/>
          </a:p>
          <a:p>
            <a:endParaRPr lang="es-ES" dirty="0"/>
          </a:p>
        </p:txBody>
      </p:sp>
      <p:sp>
        <p:nvSpPr>
          <p:cNvPr id="4" name="Título 3">
            <a:extLst>
              <a:ext uri="{FF2B5EF4-FFF2-40B4-BE49-F238E27FC236}">
                <a16:creationId xmlns:a16="http://schemas.microsoft.com/office/drawing/2014/main" xmlns="" id="{76A31871-70F5-4A6D-B7F8-F8A7355F046B}"/>
              </a:ext>
            </a:extLst>
          </p:cNvPr>
          <p:cNvSpPr>
            <a:spLocks noGrp="1"/>
          </p:cNvSpPr>
          <p:nvPr>
            <p:ph type="title"/>
          </p:nvPr>
        </p:nvSpPr>
        <p:spPr>
          <a:xfrm>
            <a:off x="1065212" y="723900"/>
            <a:ext cx="10058402" cy="800100"/>
          </a:xfrm>
          <a:solidFill>
            <a:srgbClr val="0070C0"/>
          </a:solidFill>
        </p:spPr>
        <p:txBody>
          <a:bodyPr>
            <a:normAutofit/>
          </a:bodyPr>
          <a:lstStyle/>
          <a:p>
            <a:pPr algn="ctr"/>
            <a:r>
              <a:rPr lang="es-ES" sz="4000" b="1" dirty="0">
                <a:solidFill>
                  <a:schemeClr val="bg1"/>
                </a:solidFill>
              </a:rPr>
              <a:t>SECONDARY EDUCATION</a:t>
            </a:r>
          </a:p>
        </p:txBody>
      </p:sp>
      <p:pic>
        <p:nvPicPr>
          <p:cNvPr id="7" name="6 Imagen" descr="4522946.jpg"/>
          <p:cNvPicPr>
            <a:picLocks noChangeAspect="1"/>
          </p:cNvPicPr>
          <p:nvPr/>
        </p:nvPicPr>
        <p:blipFill>
          <a:blip r:embed="rId3" cstate="print"/>
          <a:stretch>
            <a:fillRect/>
          </a:stretch>
        </p:blipFill>
        <p:spPr>
          <a:xfrm>
            <a:off x="4546600" y="4361393"/>
            <a:ext cx="5173133" cy="2124074"/>
          </a:xfrm>
          <a:prstGeom prst="rect">
            <a:avLst/>
          </a:prstGeom>
        </p:spPr>
      </p:pic>
    </p:spTree>
    <p:extLst>
      <p:ext uri="{BB962C8B-B14F-4D97-AF65-F5344CB8AC3E}">
        <p14:creationId xmlns:p14="http://schemas.microsoft.com/office/powerpoint/2010/main" xmlns="" val="18057482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5212" y="523874"/>
            <a:ext cx="10058402" cy="1000125"/>
          </a:xfrm>
          <a:solidFill>
            <a:srgbClr val="0070C0"/>
          </a:solidFill>
        </p:spPr>
        <p:txBody>
          <a:bodyPr vert="horz" lIns="91440" tIns="45720" rIns="91440" bIns="45720" rtlCol="0" anchor="b">
            <a:normAutofit/>
          </a:bodyPr>
          <a:lstStyle/>
          <a:p>
            <a:pPr algn="ctr"/>
            <a:r>
              <a:rPr lang="es-ES" sz="4000" b="1" dirty="0">
                <a:solidFill>
                  <a:schemeClr val="bg1"/>
                </a:solidFill>
              </a:rPr>
              <a:t>Adult Education</a:t>
            </a:r>
          </a:p>
        </p:txBody>
      </p:sp>
      <p:sp>
        <p:nvSpPr>
          <p:cNvPr id="7" name="Marcador de contenido 6"/>
          <p:cNvSpPr>
            <a:spLocks noGrp="1"/>
          </p:cNvSpPr>
          <p:nvPr>
            <p:ph idx="1"/>
          </p:nvPr>
        </p:nvSpPr>
        <p:spPr/>
        <p:txBody>
          <a:bodyPr>
            <a:normAutofit/>
          </a:bodyPr>
          <a:lstStyle/>
          <a:p>
            <a:r>
              <a:rPr lang="en-US" dirty="0"/>
              <a:t>There are Permanent Education Centres in many towns in Andalusia, providing Basic Training for adults, Secondary Education and Baccalaureate. Classes are in the evenings.</a:t>
            </a:r>
          </a:p>
          <a:p>
            <a:endParaRPr lang="en-US" dirty="0"/>
          </a:p>
          <a:p>
            <a:endParaRPr lang="es-ES" dirty="0"/>
          </a:p>
        </p:txBody>
      </p:sp>
      <p:pic>
        <p:nvPicPr>
          <p:cNvPr id="6" name="Imagen 5">
            <a:extLst>
              <a:ext uri="{FF2B5EF4-FFF2-40B4-BE49-F238E27FC236}">
                <a16:creationId xmlns:a16="http://schemas.microsoft.com/office/drawing/2014/main" xmlns="" id="{DD7E8AB3-1174-4342-AAB4-73AEF6C414A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30002" y="3037926"/>
            <a:ext cx="4999573" cy="2812260"/>
          </a:xfrm>
          <a:prstGeom prst="rect">
            <a:avLst/>
          </a:prstGeom>
        </p:spPr>
      </p:pic>
    </p:spTree>
    <p:extLst>
      <p:ext uri="{BB962C8B-B14F-4D97-AF65-F5344CB8AC3E}">
        <p14:creationId xmlns:p14="http://schemas.microsoft.com/office/powerpoint/2010/main" xmlns="" val="40174039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Ilustración de naturaleza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9532663_TF03431377_TF03431377.potx" id="{173A8E5F-E093-4109-A5F4-14D2A0DC49D0}" vid="{EB6DDEBC-A3DA-4194-A0FB-2A77B1D3F949}"/>
    </a:ext>
  </a:extLst>
</a:theme>
</file>

<file path=ppt/theme/theme2.xml><?xml version="1.0" encoding="utf-8"?>
<a:theme xmlns:a="http://schemas.openxmlformats.org/drawingml/2006/main" name="Tema de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de naturaleza, diseño ilustrado con un paisaje (pantalla panorámica)</Template>
  <TotalTime>3885</TotalTime>
  <Words>756</Words>
  <Application>Microsoft Office PowerPoint</Application>
  <PresentationFormat>Personalizado</PresentationFormat>
  <Paragraphs>77</Paragraphs>
  <Slides>18</Slides>
  <Notes>11</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Ilustración de naturaleza 16x9</vt:lpstr>
      <vt:lpstr>Diseño del título</vt:lpstr>
      <vt:lpstr>Diapositiva 2</vt:lpstr>
      <vt:lpstr> Education In Andalusia.</vt:lpstr>
      <vt:lpstr>Types Of Education I</vt:lpstr>
      <vt:lpstr>Types Of Education: Obligatory Education </vt:lpstr>
      <vt:lpstr>Diapositiva 6</vt:lpstr>
      <vt:lpstr>SECONDARY EDUCATION</vt:lpstr>
      <vt:lpstr>SECONDARY EDUCATION</vt:lpstr>
      <vt:lpstr>Adult Education</vt:lpstr>
      <vt:lpstr>Life In School</vt:lpstr>
      <vt:lpstr>School calendar </vt:lpstr>
      <vt:lpstr>Schools ´ Organisation</vt:lpstr>
      <vt:lpstr>Participation Of Families in School Life</vt:lpstr>
      <vt:lpstr>Complementary Services</vt:lpstr>
      <vt:lpstr>School Grants and books</vt:lpstr>
      <vt:lpstr>Specific Attention For Inmigrant Pupils</vt:lpstr>
      <vt:lpstr>Erasmus+ programmes</vt:lpstr>
      <vt:lpstr>Our Moment!! We are graduates!!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del título</dc:title>
  <dc:creator>Usuario</dc:creator>
  <cp:lastModifiedBy>Usuario de Windows</cp:lastModifiedBy>
  <cp:revision>136</cp:revision>
  <dcterms:created xsi:type="dcterms:W3CDTF">2019-01-17T18:18:24Z</dcterms:created>
  <dcterms:modified xsi:type="dcterms:W3CDTF">2019-02-06T12:04:54Z</dcterms:modified>
</cp:coreProperties>
</file>