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69" r:id="rId2"/>
    <p:sldId id="259" r:id="rId3"/>
    <p:sldId id="276" r:id="rId4"/>
    <p:sldId id="265" r:id="rId5"/>
    <p:sldId id="277" r:id="rId6"/>
    <p:sldId id="273" r:id="rId7"/>
    <p:sldId id="275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9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5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901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13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497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482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995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09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467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699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804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CEAA10-51E3-4517-94C4-8705E1FAAD3D}" type="datetimeFigureOut">
              <a:rPr lang="ro-RO" smtClean="0"/>
              <a:pPr/>
              <a:t>13.02.2019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64E0C7-0AE0-4537-BB86-B0F9A016B247}" type="slidenum">
              <a:rPr lang="ro-RO" smtClean="0"/>
              <a:pPr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774869"/>
            <a:ext cx="11049000" cy="1044531"/>
          </a:xfrm>
        </p:spPr>
        <p:txBody>
          <a:bodyPr>
            <a:noAutofit/>
          </a:bodyPr>
          <a:lstStyle/>
          <a:p>
            <a:r>
              <a:rPr lang="en-US" dirty="0">
                <a:latin typeface="Euphorigenic" panose="01000400000000000000" pitchFamily="2" charset="-18"/>
              </a:rPr>
              <a:t>Legends and myths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948" y="2971800"/>
            <a:ext cx="9144000" cy="1655762"/>
          </a:xfrm>
        </p:spPr>
        <p:txBody>
          <a:bodyPr>
            <a:noAutofit/>
          </a:bodyPr>
          <a:lstStyle/>
          <a:p>
            <a:pPr algn="ctr"/>
            <a:r>
              <a:rPr lang="ro-RO" sz="11500" dirty="0" smtClean="0">
                <a:solidFill>
                  <a:schemeClr val="accent2">
                    <a:lumMod val="75000"/>
                  </a:schemeClr>
                </a:solidFill>
                <a:latin typeface="Euphorigenic" panose="01000400000000000000" pitchFamily="2" charset="-18"/>
              </a:rPr>
              <a:t>Romania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Euphorigenic" panose="01000400000000000000" pitchFamily="2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13233"/>
          <a:stretch/>
        </p:blipFill>
        <p:spPr>
          <a:xfrm>
            <a:off x="3935760" y="4953000"/>
            <a:ext cx="4320480" cy="86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191462"/>
            <a:ext cx="11285211" cy="12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0189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Elephant" panose="02020904090505020303" pitchFamily="18" charset="0"/>
              </a:rPr>
              <a:t>Siutghiol</a:t>
            </a:r>
            <a:r>
              <a:rPr lang="en-US" dirty="0" smtClean="0">
                <a:latin typeface="Elephant" panose="02020904090505020303" pitchFamily="18" charset="0"/>
              </a:rPr>
              <a:t> Lake</a:t>
            </a:r>
            <a:endParaRPr lang="ro-RO" dirty="0">
              <a:latin typeface="Elephant" panose="0202090409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24" y="2286000"/>
            <a:ext cx="11809312" cy="36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3200" dirty="0" smtClean="0">
                <a:latin typeface="Georgia" panose="02040502050405020303" pitchFamily="18" charset="0"/>
              </a:rPr>
              <a:t>	</a:t>
            </a:r>
            <a:r>
              <a:rPr lang="en-US" sz="3200" dirty="0" smtClean="0">
                <a:latin typeface="Georgia" panose="02040502050405020303" pitchFamily="18" charset="0"/>
              </a:rPr>
              <a:t>On </a:t>
            </a:r>
            <a:r>
              <a:rPr lang="en-US" sz="3200" dirty="0" smtClean="0">
                <a:latin typeface="Georgia" panose="02040502050405020303" pitchFamily="18" charset="0"/>
              </a:rPr>
              <a:t>the place where today we can find </a:t>
            </a:r>
            <a:r>
              <a:rPr lang="en-US" sz="3200" dirty="0" err="1" smtClean="0">
                <a:latin typeface="Georgia" panose="02040502050405020303" pitchFamily="18" charset="0"/>
              </a:rPr>
              <a:t>Mamaia</a:t>
            </a:r>
            <a:r>
              <a:rPr lang="en-US" sz="3200" dirty="0" smtClean="0">
                <a:latin typeface="Georgia" panose="02040502050405020303" pitchFamily="18" charset="0"/>
              </a:rPr>
              <a:t> Lake </a:t>
            </a:r>
            <a:r>
              <a:rPr lang="en-US" sz="3200" dirty="0" smtClean="0">
                <a:latin typeface="Georgia" panose="02040502050405020303" pitchFamily="18" charset="0"/>
              </a:rPr>
              <a:t>(</a:t>
            </a:r>
            <a:r>
              <a:rPr lang="en-US" sz="3200" dirty="0" err="1" smtClean="0">
                <a:latin typeface="Georgia" panose="02040502050405020303" pitchFamily="18" charset="0"/>
              </a:rPr>
              <a:t>Siutghiol</a:t>
            </a:r>
            <a:r>
              <a:rPr lang="ro-RO" sz="3200" dirty="0" smtClean="0">
                <a:latin typeface="Georgia" panose="02040502050405020303" pitchFamily="18" charset="0"/>
              </a:rPr>
              <a:t>-</a:t>
            </a:r>
            <a:r>
              <a:rPr lang="en-US" sz="3200" dirty="0" smtClean="0">
                <a:latin typeface="Georgia" panose="02040502050405020303" pitchFamily="18" charset="0"/>
              </a:rPr>
              <a:t>near </a:t>
            </a:r>
            <a:r>
              <a:rPr lang="en-US" sz="3200" dirty="0" err="1">
                <a:latin typeface="Georgia" panose="02040502050405020303" pitchFamily="18" charset="0"/>
              </a:rPr>
              <a:t>Constan</a:t>
            </a:r>
            <a:r>
              <a:rPr lang="ro-RO" sz="3200" dirty="0">
                <a:latin typeface="Georgia" panose="02040502050405020303" pitchFamily="18" charset="0"/>
              </a:rPr>
              <a:t>ța</a:t>
            </a:r>
            <a:r>
              <a:rPr lang="en-US" sz="3200" dirty="0">
                <a:latin typeface="Georgia" panose="02040502050405020303" pitchFamily="18" charset="0"/>
              </a:rPr>
              <a:t>), </a:t>
            </a:r>
            <a:r>
              <a:rPr lang="en-US" sz="3200" dirty="0">
                <a:latin typeface="Georgia" panose="02040502050405020303" pitchFamily="18" charset="0"/>
              </a:rPr>
              <a:t>it was a village </a:t>
            </a:r>
            <a:r>
              <a:rPr lang="en-US" sz="3200" dirty="0" smtClean="0">
                <a:latin typeface="Georgia" panose="02040502050405020303" pitchFamily="18" charset="0"/>
              </a:rPr>
              <a:t>with </a:t>
            </a:r>
            <a:r>
              <a:rPr lang="en-US" sz="3200" dirty="0">
                <a:latin typeface="Georgia" panose="02040502050405020303" pitchFamily="18" charset="0"/>
              </a:rPr>
              <a:t>very bad people who did not want to receive anyone in their </a:t>
            </a:r>
            <a:r>
              <a:rPr lang="en-US" sz="3200" dirty="0" smtClean="0">
                <a:latin typeface="Georgia" panose="02040502050405020303" pitchFamily="18" charset="0"/>
              </a:rPr>
              <a:t>houses.</a:t>
            </a:r>
            <a:endParaRPr lang="en-US" sz="3200" dirty="0"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3200" dirty="0" smtClean="0">
                <a:latin typeface="Georgia" panose="02040502050405020303" pitchFamily="18" charset="0"/>
              </a:rPr>
              <a:t>	</a:t>
            </a:r>
            <a:r>
              <a:rPr lang="en-US" sz="3200" dirty="0" smtClean="0">
                <a:latin typeface="Georgia" panose="02040502050405020303" pitchFamily="18" charset="0"/>
              </a:rPr>
              <a:t>On </a:t>
            </a:r>
            <a:r>
              <a:rPr lang="en-US" sz="3200" dirty="0">
                <a:latin typeface="Georgia" panose="02040502050405020303" pitchFamily="18" charset="0"/>
              </a:rPr>
              <a:t>a holiday day, when all people were at home, a stranger came into their village, asking them to stay for a night</a:t>
            </a:r>
            <a:r>
              <a:rPr lang="en-US" sz="3200" dirty="0" smtClean="0">
                <a:latin typeface="Georgia" panose="02040502050405020303" pitchFamily="18" charset="0"/>
              </a:rPr>
              <a:t>.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14555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11353800" cy="3352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o-RO" sz="2800" dirty="0" smtClean="0">
                <a:latin typeface="Georgia" panose="02040502050405020303" pitchFamily="18" charset="0"/>
              </a:rPr>
              <a:t>	</a:t>
            </a:r>
            <a:r>
              <a:rPr lang="en-US" sz="2800" dirty="0" smtClean="0">
                <a:latin typeface="Georgia" panose="02040502050405020303" pitchFamily="18" charset="0"/>
              </a:rPr>
              <a:t>After </a:t>
            </a:r>
            <a:r>
              <a:rPr lang="en-US" sz="2800" dirty="0">
                <a:latin typeface="Georgia" panose="02040502050405020303" pitchFamily="18" charset="0"/>
              </a:rPr>
              <a:t>noticing that in such a large village there is no welcoming man, the traveler headed to the edge of the village. He climbed up a hill where there was a small stone house. A nice widow received him. But the woman, being very poor, began to cry that she had nothing to give her to the guest. </a:t>
            </a:r>
            <a:endParaRPr lang="vi-VN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0189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Elephant" panose="02020904090505020303" pitchFamily="18" charset="0"/>
              </a:rPr>
              <a:t>Siutghiol</a:t>
            </a:r>
            <a:r>
              <a:rPr lang="en-US" dirty="0" smtClean="0">
                <a:latin typeface="Elephant" panose="02020904090505020303" pitchFamily="18" charset="0"/>
              </a:rPr>
              <a:t> Lake</a:t>
            </a:r>
            <a:endParaRPr lang="ro-RO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8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2057400"/>
            <a:ext cx="6552728" cy="43239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Georgia" panose="02040502050405020303" pitchFamily="18" charset="0"/>
              </a:rPr>
              <a:t>The </a:t>
            </a:r>
            <a:r>
              <a:rPr lang="en-US" sz="2800" dirty="0">
                <a:latin typeface="Georgia" panose="02040502050405020303" pitchFamily="18" charset="0"/>
              </a:rPr>
              <a:t>traveler told the widow to put a piece of cold pudding in the stove kiln in the ashes. The woman was amazed that </a:t>
            </a:r>
            <a:r>
              <a:rPr lang="en-US" sz="2800" dirty="0" smtClean="0">
                <a:latin typeface="Georgia" panose="02040502050405020303" pitchFamily="18" charset="0"/>
              </a:rPr>
              <a:t>after a while </a:t>
            </a:r>
            <a:r>
              <a:rPr lang="en-US" sz="2800" dirty="0">
                <a:latin typeface="Georgia" panose="02040502050405020303" pitchFamily="18" charset="0"/>
              </a:rPr>
              <a:t>she </a:t>
            </a:r>
            <a:r>
              <a:rPr lang="en-US" sz="2800" dirty="0" smtClean="0">
                <a:latin typeface="Georgia" panose="02040502050405020303" pitchFamily="18" charset="0"/>
              </a:rPr>
              <a:t>found there milk and a fluffy bread. She and her guest ate and went to sleep</a:t>
            </a:r>
            <a:r>
              <a:rPr lang="en-US" sz="2800" dirty="0" smtClean="0">
                <a:latin typeface="Georgia" panose="02040502050405020303" pitchFamily="18" charset="0"/>
              </a:rPr>
              <a:t>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2015" y="5177135"/>
            <a:ext cx="499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/>
              <a:t>https://locuridinromania.ro/wp-content/uploads/2016/10/Lacul-Siutghiol-din-orasul-Constanta.jpg</a:t>
            </a:r>
            <a:endParaRPr lang="en-US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0189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Elephant" panose="02020904090505020303" pitchFamily="18" charset="0"/>
              </a:rPr>
              <a:t>Siutghiol</a:t>
            </a:r>
            <a:r>
              <a:rPr lang="en-US" dirty="0" smtClean="0">
                <a:latin typeface="Elephant" panose="02020904090505020303" pitchFamily="18" charset="0"/>
              </a:rPr>
              <a:t> Lake</a:t>
            </a:r>
            <a:endParaRPr lang="ro-RO" dirty="0">
              <a:latin typeface="Elephant" panose="0202090409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30" y="2044025"/>
            <a:ext cx="5051269" cy="30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" y="1737360"/>
            <a:ext cx="6713220" cy="4663440"/>
          </a:xfrm>
        </p:spPr>
        <p:txBody>
          <a:bodyPr>
            <a:normAutofit lnSpcReduction="10000"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ro-RO" sz="2800" dirty="0" smtClean="0">
                <a:latin typeface="Georgia" panose="02040502050405020303" pitchFamily="18" charset="0"/>
              </a:rPr>
              <a:t>	</a:t>
            </a:r>
            <a:r>
              <a:rPr lang="en-US" sz="2800" dirty="0" smtClean="0">
                <a:latin typeface="Georgia" panose="02040502050405020303" pitchFamily="18" charset="0"/>
              </a:rPr>
              <a:t>Finally</a:t>
            </a:r>
            <a:r>
              <a:rPr lang="en-US" sz="2800" dirty="0">
                <a:latin typeface="Georgia" panose="02040502050405020303" pitchFamily="18" charset="0"/>
              </a:rPr>
              <a:t>, the day after the wonderful guest's departure, the village with the wicked people sinks under water, turning into a deep and deep lake, leaving only a small island with </a:t>
            </a:r>
            <a:r>
              <a:rPr lang="en-US" sz="2800" dirty="0" smtClean="0">
                <a:latin typeface="Georgia" panose="02040502050405020303" pitchFamily="18" charset="0"/>
              </a:rPr>
              <a:t>the</a:t>
            </a:r>
            <a:r>
              <a:rPr lang="ro-RO" sz="2800" dirty="0"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latin typeface="Georgia" panose="02040502050405020303" pitchFamily="18" charset="0"/>
              </a:rPr>
              <a:t>house </a:t>
            </a:r>
            <a:r>
              <a:rPr lang="en-US" sz="2800" dirty="0">
                <a:latin typeface="Georgia" panose="02040502050405020303" pitchFamily="18" charset="0"/>
              </a:rPr>
              <a:t>of the nice woman</a:t>
            </a:r>
            <a:r>
              <a:rPr lang="en-US" sz="2800" dirty="0" smtClean="0">
                <a:latin typeface="Georgia" panose="02040502050405020303" pitchFamily="18" charset="0"/>
              </a:rPr>
              <a:t>.</a:t>
            </a:r>
            <a:endParaRPr lang="ro-RO" sz="2800" dirty="0" smtClean="0">
              <a:latin typeface="Georgia" panose="02040502050405020303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Georgia" panose="02040502050405020303" pitchFamily="18" charset="0"/>
              </a:rPr>
              <a:t>(</a:t>
            </a:r>
            <a:r>
              <a:rPr lang="en-US" sz="2800" dirty="0">
                <a:latin typeface="Georgia" panose="02040502050405020303" pitchFamily="18" charset="0"/>
              </a:rPr>
              <a:t>narrated by old </a:t>
            </a:r>
            <a:r>
              <a:rPr lang="en-US" sz="2800" dirty="0" err="1">
                <a:latin typeface="Georgia" panose="02040502050405020303" pitchFamily="18" charset="0"/>
              </a:rPr>
              <a:t>Seit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err="1">
                <a:latin typeface="Georgia" panose="02040502050405020303" pitchFamily="18" charset="0"/>
              </a:rPr>
              <a:t>Agi</a:t>
            </a:r>
            <a:r>
              <a:rPr lang="en-US" sz="2800" dirty="0">
                <a:latin typeface="Georgia" panose="02040502050405020303" pitchFamily="18" charset="0"/>
              </a:rPr>
              <a:t> Ali, from </a:t>
            </a:r>
            <a:r>
              <a:rPr lang="en-US" sz="2800" dirty="0" err="1">
                <a:latin typeface="Georgia" panose="02040502050405020303" pitchFamily="18" charset="0"/>
              </a:rPr>
              <a:t>Taşaul</a:t>
            </a:r>
            <a:r>
              <a:rPr lang="en-US" sz="2800" dirty="0" smtClean="0">
                <a:latin typeface="Georgia" panose="02040502050405020303" pitchFamily="18" charset="0"/>
              </a:rPr>
              <a:t>)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270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mtClean="0">
                <a:latin typeface="Elephant" panose="02020904090505020303" pitchFamily="18" charset="0"/>
              </a:rPr>
              <a:t>Siutghiol</a:t>
            </a:r>
            <a:r>
              <a:rPr lang="en-US" smtClean="0">
                <a:latin typeface="Elephant" panose="02020904090505020303" pitchFamily="18" charset="0"/>
              </a:rPr>
              <a:t> Lake</a:t>
            </a:r>
            <a:endParaRPr lang="ro-RO" dirty="0">
              <a:latin typeface="Elephant" panose="0202090409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0"/>
            <a:ext cx="4746222" cy="3796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8716" y="5710535"/>
            <a:ext cx="499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 smtClean="0"/>
              <a:t>ttps</a:t>
            </a:r>
            <a:r>
              <a:rPr lang="en-US" sz="1200" dirty="0"/>
              <a:t>://www.litoralulromanesc.ro/application/views/images/obiective%20turistice/7__insula_ovidiu.jpg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497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1248" y="6582544"/>
            <a:ext cx="4569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</a:t>
            </a:r>
            <a:r>
              <a:rPr lang="en-US" sz="900" dirty="0"/>
              <a:t>: http://blog.icar.ro/wp-content/uploads/2016/07/Insula-Ovidiu-1.jpg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3" y="1"/>
            <a:ext cx="1078395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5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2667000"/>
            <a:ext cx="10058400" cy="3202094"/>
          </a:xfrm>
        </p:spPr>
        <p:txBody>
          <a:bodyPr>
            <a:normAutofit/>
          </a:bodyPr>
          <a:lstStyle/>
          <a:p>
            <a:pPr algn="ctr"/>
            <a:r>
              <a:rPr lang="ro-RO" sz="4800" dirty="0" smtClean="0">
                <a:latin typeface="Elephant" panose="02020904090505020303" pitchFamily="18" charset="0"/>
              </a:rPr>
              <a:t>Thank you for your attention!</a:t>
            </a:r>
            <a:endParaRPr lang="en-US" sz="48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1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426</TotalTime>
  <Words>82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Elephant</vt:lpstr>
      <vt:lpstr>Euphorigenic</vt:lpstr>
      <vt:lpstr>Georgia</vt:lpstr>
      <vt:lpstr>Retrospect</vt:lpstr>
      <vt:lpstr>Legends and myths</vt:lpstr>
      <vt:lpstr>Siutghiol Lake</vt:lpstr>
      <vt:lpstr>Siutghiol Lake</vt:lpstr>
      <vt:lpstr>Siutghiol Lake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Seara de Sfantul Andrei</dc:title>
  <dc:creator>Elev</dc:creator>
  <cp:lastModifiedBy>Alex</cp:lastModifiedBy>
  <cp:revision>30</cp:revision>
  <dcterms:created xsi:type="dcterms:W3CDTF">2019-01-21T10:34:41Z</dcterms:created>
  <dcterms:modified xsi:type="dcterms:W3CDTF">2019-02-13T19:51:05Z</dcterms:modified>
</cp:coreProperties>
</file>