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725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132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041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3655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13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088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7892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356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715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270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769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02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392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70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6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79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9003A-87A4-4B42-B25A-50F2BA91E273}" type="datetimeFigureOut">
              <a:rPr lang="sk-SK" smtClean="0"/>
              <a:t>08.12.2020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CDCA95-C382-4BF1-B643-64A836E747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869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3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F643948-24C5-4FF0-AA51-C551F5D966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38379" b="2071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9" name="Isosceles Triangle 9">
            <a:extLst>
              <a:ext uri="{FF2B5EF4-FFF2-40B4-BE49-F238E27FC236}">
                <a16:creationId xmlns:a16="http://schemas.microsoft.com/office/drawing/2014/main" xmlns="" id="{3559A5F2-8BE0-4998-A1E4-1B145465A9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Parallelogram 11">
            <a:extLst>
              <a:ext uri="{FF2B5EF4-FFF2-40B4-BE49-F238E27FC236}">
                <a16:creationId xmlns:a16="http://schemas.microsoft.com/office/drawing/2014/main" xmlns="" id="{3A6596D4-D53C-424F-9F16-CC8686C079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xmlns="" id="{81BB890B-70D4-42FE-A599-6AEF1A42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5">
            <a:extLst>
              <a:ext uri="{FF2B5EF4-FFF2-40B4-BE49-F238E27FC236}">
                <a16:creationId xmlns:a16="http://schemas.microsoft.com/office/drawing/2014/main" xmlns="" id="{3842D646-B58C-43C8-8152-01BC782B72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23">
            <a:extLst>
              <a:ext uri="{FF2B5EF4-FFF2-40B4-BE49-F238E27FC236}">
                <a16:creationId xmlns:a16="http://schemas.microsoft.com/office/drawing/2014/main" xmlns="" id="{9772CABD-4211-42AA-B349-D4002E52F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xmlns="" id="{BBD91630-4DBA-4294-8016-FEB5C3B0C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21">
            <a:extLst>
              <a:ext uri="{FF2B5EF4-FFF2-40B4-BE49-F238E27FC236}">
                <a16:creationId xmlns:a16="http://schemas.microsoft.com/office/drawing/2014/main" xmlns="" id="{E67D1587-504D-41BC-9D48-B61257BFBC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E7B9FB-C52A-499D-A644-D66D7203E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r>
              <a:rPr lang="sk-SK"/>
              <a:t>My breakfast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4B16231-CCD8-4FC8-89CF-0F19B1F56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>
                <a:solidFill>
                  <a:schemeClr val="bg1"/>
                </a:solidFill>
              </a:rPr>
              <a:t>Matúš Hitka</a:t>
            </a:r>
          </a:p>
          <a:p>
            <a:pPr>
              <a:lnSpc>
                <a:spcPct val="90000"/>
              </a:lnSpc>
            </a:pPr>
            <a:r>
              <a:rPr lang="sk-SK">
                <a:solidFill>
                  <a:schemeClr val="bg1"/>
                </a:solidFill>
              </a:rPr>
              <a:t>Základná škola M. Tareka</a:t>
            </a:r>
          </a:p>
          <a:p>
            <a:pPr>
              <a:lnSpc>
                <a:spcPct val="90000"/>
              </a:lnSpc>
            </a:pPr>
            <a:r>
              <a:rPr lang="sk-SK">
                <a:solidFill>
                  <a:schemeClr val="bg1"/>
                </a:solidFill>
              </a:rPr>
              <a:t>VII. trieda</a:t>
            </a:r>
          </a:p>
        </p:txBody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xmlns="" id="{8765DD1A-F044-4DE7-8A9B-7C30DC85A4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xmlns="" id="{2FE2170D-72D6-48A8-8E9A-BFF3BF03D0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xmlns="" id="{01D19436-094D-463D-AFEA-870FDBD037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xmlns="" id="{9A2DE6E0-967C-4C58-8558-EC08F1138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33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5FE148A-4F2F-4E90-B18D-7CDAD44A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05" y="1870405"/>
            <a:ext cx="8596668" cy="4164937"/>
          </a:xfrm>
        </p:spPr>
        <p:txBody>
          <a:bodyPr>
            <a:normAutofit/>
          </a:bodyPr>
          <a:lstStyle/>
          <a:p>
            <a:r>
              <a:rPr lang="sk-SK" sz="2800" dirty="0"/>
              <a:t>1.What do </a:t>
            </a:r>
            <a:r>
              <a:rPr lang="sk-SK" sz="2800" dirty="0" err="1"/>
              <a:t>you</a:t>
            </a:r>
            <a:r>
              <a:rPr lang="sk-SK" sz="2800" dirty="0"/>
              <a:t> </a:t>
            </a:r>
            <a:r>
              <a:rPr lang="sk-SK" sz="2800" dirty="0" err="1"/>
              <a:t>ussually</a:t>
            </a:r>
            <a:r>
              <a:rPr lang="sk-SK" sz="2800" dirty="0"/>
              <a:t> </a:t>
            </a:r>
            <a:r>
              <a:rPr lang="sk-SK" sz="2800" dirty="0" err="1"/>
              <a:t>eat</a:t>
            </a:r>
            <a:r>
              <a:rPr lang="sk-SK" sz="2800" dirty="0"/>
              <a:t> </a:t>
            </a:r>
            <a:r>
              <a:rPr lang="sk-SK" sz="2800" dirty="0" err="1"/>
              <a:t>for</a:t>
            </a:r>
            <a:r>
              <a:rPr lang="sk-SK" sz="2800" dirty="0"/>
              <a:t> </a:t>
            </a:r>
            <a:r>
              <a:rPr lang="sk-SK" sz="2800" dirty="0" err="1"/>
              <a:t>your</a:t>
            </a:r>
            <a:r>
              <a:rPr lang="sk-SK" sz="2800" dirty="0"/>
              <a:t> </a:t>
            </a:r>
            <a:r>
              <a:rPr lang="sk-SK" sz="2800" dirty="0" err="1"/>
              <a:t>breakfast</a:t>
            </a:r>
            <a:r>
              <a:rPr lang="sk-SK" sz="2800" dirty="0"/>
              <a:t>?</a:t>
            </a:r>
          </a:p>
          <a:p>
            <a:endParaRPr lang="sk-SK" sz="2800" dirty="0"/>
          </a:p>
          <a:p>
            <a:endParaRPr lang="sk-SK" sz="2800" dirty="0"/>
          </a:p>
          <a:p>
            <a:r>
              <a:rPr lang="sk-SK" sz="2800" dirty="0"/>
              <a:t>2. </a:t>
            </a:r>
            <a:r>
              <a:rPr lang="sk-SK" sz="2800" dirty="0" err="1"/>
              <a:t>What</a:t>
            </a:r>
            <a:r>
              <a:rPr lang="sk-SK" sz="2800" dirty="0"/>
              <a:t> </a:t>
            </a:r>
            <a:r>
              <a:rPr lang="sk-SK" sz="2800" dirty="0" err="1"/>
              <a:t>does</a:t>
            </a:r>
            <a:r>
              <a:rPr lang="sk-SK" sz="2800" dirty="0"/>
              <a:t> </a:t>
            </a:r>
            <a:r>
              <a:rPr lang="sk-SK" sz="2800" dirty="0" err="1"/>
              <a:t>it</a:t>
            </a:r>
            <a:r>
              <a:rPr lang="sk-SK" sz="2800" dirty="0"/>
              <a:t> look </a:t>
            </a:r>
            <a:r>
              <a:rPr lang="sk-SK" sz="2800" dirty="0" err="1"/>
              <a:t>like</a:t>
            </a:r>
            <a:r>
              <a:rPr lang="sk-SK" sz="2800" dirty="0"/>
              <a:t>?</a:t>
            </a:r>
          </a:p>
          <a:p>
            <a:endParaRPr lang="sk-SK" sz="2800" dirty="0"/>
          </a:p>
          <a:p>
            <a:endParaRPr lang="sk-SK" sz="2800" dirty="0"/>
          </a:p>
          <a:p>
            <a:r>
              <a:rPr lang="sk-SK" sz="2800" dirty="0"/>
              <a:t>3. </a:t>
            </a:r>
            <a:r>
              <a:rPr lang="sk-SK" sz="2800" dirty="0" err="1"/>
              <a:t>How</a:t>
            </a:r>
            <a:r>
              <a:rPr lang="sk-SK" sz="2800" dirty="0"/>
              <a:t> to </a:t>
            </a:r>
            <a:r>
              <a:rPr lang="sk-SK" sz="2800" dirty="0" err="1"/>
              <a:t>make</a:t>
            </a:r>
            <a:r>
              <a:rPr lang="sk-SK" sz="2800" dirty="0"/>
              <a:t> </a:t>
            </a:r>
            <a:r>
              <a:rPr lang="sk-SK" sz="2800" dirty="0" err="1"/>
              <a:t>it</a:t>
            </a:r>
            <a:r>
              <a:rPr lang="sk-SK" sz="2800" dirty="0"/>
              <a:t>?</a:t>
            </a:r>
          </a:p>
        </p:txBody>
      </p:sp>
      <p:pic>
        <p:nvPicPr>
          <p:cNvPr id="5" name="Obrázok 4" descr="Obrázok, na ktorom je text, ClipArt&#10;&#10;Automaticky generovaný popis">
            <a:extLst>
              <a:ext uri="{FF2B5EF4-FFF2-40B4-BE49-F238E27FC236}">
                <a16:creationId xmlns:a16="http://schemas.microsoft.com/office/drawing/2014/main" xmlns="" id="{6ADA89DF-B583-4D45-946F-774D16EE9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525" y="2876549"/>
            <a:ext cx="5127297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6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A5EF828-1C64-4033-998A-452964EA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1340"/>
            <a:ext cx="8596668" cy="6386659"/>
          </a:xfrm>
        </p:spPr>
        <p:txBody>
          <a:bodyPr>
            <a:normAutofit fontScale="85000" lnSpcReduction="20000"/>
          </a:bodyPr>
          <a:lstStyle/>
          <a:p>
            <a:r>
              <a:rPr lang="sk-SK" sz="2400" dirty="0">
                <a:solidFill>
                  <a:srgbClr val="FF0000"/>
                </a:solidFill>
              </a:rPr>
              <a:t>1.</a:t>
            </a:r>
            <a:r>
              <a:rPr lang="sk-SK" sz="2400" dirty="0"/>
              <a:t>MY </a:t>
            </a:r>
            <a:r>
              <a:rPr lang="sk-SK" sz="2400" dirty="0" err="1"/>
              <a:t>favourite</a:t>
            </a:r>
            <a:r>
              <a:rPr lang="sk-SK" sz="2400" dirty="0"/>
              <a:t> </a:t>
            </a:r>
            <a:r>
              <a:rPr lang="sk-SK" sz="2400" dirty="0" err="1"/>
              <a:t>breakfast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ham and </a:t>
            </a:r>
            <a:r>
              <a:rPr lang="sk-SK" sz="2400" dirty="0" err="1"/>
              <a:t>eggs</a:t>
            </a:r>
            <a:r>
              <a:rPr lang="sk-SK" sz="2400" dirty="0"/>
              <a:t> </a:t>
            </a:r>
            <a:r>
              <a:rPr lang="sk-SK" sz="2400" dirty="0" err="1"/>
              <a:t>with</a:t>
            </a:r>
            <a:r>
              <a:rPr lang="sk-SK" sz="2400" dirty="0"/>
              <a:t> </a:t>
            </a:r>
            <a:r>
              <a:rPr lang="sk-SK" sz="2400" dirty="0" err="1"/>
              <a:t>vegetables</a:t>
            </a:r>
            <a:r>
              <a:rPr lang="sk-SK" sz="2400" dirty="0"/>
              <a:t>. </a:t>
            </a:r>
            <a:r>
              <a:rPr lang="sk-SK" sz="2400" dirty="0" err="1"/>
              <a:t>During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common</a:t>
            </a:r>
            <a:r>
              <a:rPr lang="sk-SK" sz="2400" dirty="0"/>
              <a:t> </a:t>
            </a:r>
            <a:r>
              <a:rPr lang="sk-SK" sz="2400" dirty="0" err="1"/>
              <a:t>days</a:t>
            </a:r>
            <a:r>
              <a:rPr lang="sk-SK" sz="2400" dirty="0"/>
              <a:t> </a:t>
            </a:r>
            <a:r>
              <a:rPr lang="sk-SK" sz="2400" dirty="0" err="1"/>
              <a:t>when</a:t>
            </a:r>
            <a:r>
              <a:rPr lang="sk-SK" sz="2400" dirty="0"/>
              <a:t> I go to </a:t>
            </a:r>
            <a:r>
              <a:rPr lang="sk-SK" sz="2400" dirty="0" err="1"/>
              <a:t>school</a:t>
            </a:r>
            <a:r>
              <a:rPr lang="sk-SK" sz="2400" dirty="0"/>
              <a:t> I </a:t>
            </a:r>
            <a:r>
              <a:rPr lang="sk-SK" sz="2400" dirty="0" err="1"/>
              <a:t>have</a:t>
            </a:r>
            <a:r>
              <a:rPr lang="sk-SK" sz="2400" dirty="0"/>
              <a:t> </a:t>
            </a:r>
            <a:r>
              <a:rPr lang="sk-SK" sz="2400" dirty="0" err="1"/>
              <a:t>very</a:t>
            </a:r>
            <a:r>
              <a:rPr lang="sk-SK" sz="2400" dirty="0"/>
              <a:t> </a:t>
            </a:r>
            <a:r>
              <a:rPr lang="sk-SK" sz="2400" dirty="0" err="1"/>
              <a:t>fast</a:t>
            </a:r>
            <a:r>
              <a:rPr lang="sk-SK" sz="2400" dirty="0"/>
              <a:t> </a:t>
            </a:r>
            <a:r>
              <a:rPr lang="sk-SK" sz="2400" dirty="0" err="1"/>
              <a:t>breakfast</a:t>
            </a:r>
            <a:r>
              <a:rPr lang="sk-SK" sz="2400" dirty="0"/>
              <a:t>. </a:t>
            </a:r>
            <a:r>
              <a:rPr lang="sk-SK" sz="2400" dirty="0" err="1"/>
              <a:t>Usually</a:t>
            </a:r>
            <a:r>
              <a:rPr lang="sk-SK" sz="2400" dirty="0"/>
              <a:t> I </a:t>
            </a:r>
            <a:r>
              <a:rPr lang="sk-SK" sz="2400" dirty="0" err="1"/>
              <a:t>eat</a:t>
            </a:r>
            <a:r>
              <a:rPr lang="sk-SK" sz="2400" dirty="0"/>
              <a:t> </a:t>
            </a:r>
            <a:r>
              <a:rPr lang="sk-SK" sz="2400" dirty="0" err="1"/>
              <a:t>yoghurt</a:t>
            </a:r>
            <a:r>
              <a:rPr lang="sk-SK" sz="2400" dirty="0"/>
              <a:t> or </a:t>
            </a:r>
            <a:r>
              <a:rPr lang="sk-SK" sz="2400" dirty="0" err="1"/>
              <a:t>corn</a:t>
            </a:r>
            <a:r>
              <a:rPr lang="sk-SK" sz="2400" dirty="0"/>
              <a:t> </a:t>
            </a:r>
            <a:r>
              <a:rPr lang="sk-SK" sz="2400" dirty="0" err="1"/>
              <a:t>flake</a:t>
            </a:r>
            <a:r>
              <a:rPr lang="sk-SK" sz="2400" dirty="0"/>
              <a:t> </a:t>
            </a:r>
            <a:r>
              <a:rPr lang="sk-SK" sz="2400" dirty="0" err="1"/>
              <a:t>with</a:t>
            </a:r>
            <a:r>
              <a:rPr lang="sk-SK" sz="2400" dirty="0"/>
              <a:t> </a:t>
            </a:r>
            <a:r>
              <a:rPr lang="sk-SK" sz="2400" dirty="0" err="1"/>
              <a:t>milk</a:t>
            </a:r>
            <a:r>
              <a:rPr lang="sk-SK" sz="2400" dirty="0"/>
              <a:t>. At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weekend</a:t>
            </a:r>
            <a:r>
              <a:rPr lang="sk-SK" sz="2400" dirty="0"/>
              <a:t> </a:t>
            </a:r>
            <a:r>
              <a:rPr lang="sk-SK" sz="2400" dirty="0" err="1"/>
              <a:t>when</a:t>
            </a:r>
            <a:r>
              <a:rPr lang="sk-SK" sz="2400" dirty="0"/>
              <a:t> I </a:t>
            </a:r>
            <a:r>
              <a:rPr lang="sk-SK" sz="2400" dirty="0" err="1"/>
              <a:t>am</a:t>
            </a:r>
            <a:r>
              <a:rPr lang="sk-SK" sz="2400" dirty="0"/>
              <a:t> </a:t>
            </a:r>
            <a:r>
              <a:rPr lang="sk-SK" sz="2400" dirty="0" err="1"/>
              <a:t>not</a:t>
            </a:r>
            <a:r>
              <a:rPr lang="sk-SK" sz="2400" dirty="0"/>
              <a:t> in </a:t>
            </a:r>
            <a:r>
              <a:rPr lang="sk-SK" sz="2400" dirty="0" err="1"/>
              <a:t>hurry</a:t>
            </a:r>
            <a:r>
              <a:rPr lang="sk-SK" sz="2400" dirty="0"/>
              <a:t> I </a:t>
            </a:r>
            <a:r>
              <a:rPr lang="sk-SK" sz="2400" dirty="0" err="1"/>
              <a:t>have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breakfast</a:t>
            </a:r>
            <a:r>
              <a:rPr lang="sk-SK" sz="2400" dirty="0"/>
              <a:t> my most </a:t>
            </a:r>
            <a:r>
              <a:rPr lang="sk-SK" sz="2400" dirty="0" err="1"/>
              <a:t>favourite</a:t>
            </a:r>
            <a:r>
              <a:rPr lang="sk-SK" sz="2400" dirty="0"/>
              <a:t> </a:t>
            </a:r>
            <a:r>
              <a:rPr lang="sk-SK" sz="2400" dirty="0" err="1"/>
              <a:t>meal</a:t>
            </a:r>
            <a:r>
              <a:rPr lang="sk-SK" sz="2400" dirty="0"/>
              <a:t> ham and </a:t>
            </a:r>
            <a:r>
              <a:rPr lang="sk-SK" sz="2400" dirty="0" err="1"/>
              <a:t>eggs</a:t>
            </a:r>
            <a:r>
              <a:rPr lang="sk-SK" sz="2400" dirty="0"/>
              <a:t>.</a:t>
            </a:r>
          </a:p>
          <a:p>
            <a:endParaRPr lang="sk-SK" sz="2400" dirty="0"/>
          </a:p>
          <a:p>
            <a:pPr marL="0" indent="0">
              <a:buNone/>
            </a:pPr>
            <a:r>
              <a:rPr lang="sk-SK" sz="2400" dirty="0">
                <a:solidFill>
                  <a:srgbClr val="FF0000"/>
                </a:solidFill>
              </a:rPr>
              <a:t>    2. </a:t>
            </a:r>
            <a:r>
              <a:rPr lang="sk-SK" sz="2400" dirty="0" err="1">
                <a:solidFill>
                  <a:srgbClr val="FF0000"/>
                </a:solidFill>
              </a:rPr>
              <a:t>pictures</a:t>
            </a:r>
            <a:r>
              <a:rPr lang="sk-SK" sz="24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>
                <a:solidFill>
                  <a:srgbClr val="FF0000"/>
                </a:solidFill>
              </a:rPr>
              <a:t>    3.recipe: 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B050"/>
                </a:solidFill>
              </a:rPr>
              <a:t>Step 1.</a:t>
            </a:r>
          </a:p>
          <a:p>
            <a:pPr marL="0" indent="0">
              <a:buNone/>
            </a:pPr>
            <a:r>
              <a:rPr lang="sk-SK" sz="2400" dirty="0"/>
              <a:t> Beat </a:t>
            </a:r>
            <a:r>
              <a:rPr lang="sk-SK" sz="2400" dirty="0" err="1"/>
              <a:t>eggs</a:t>
            </a:r>
            <a:r>
              <a:rPr lang="sk-SK" sz="2400" dirty="0"/>
              <a:t>, </a:t>
            </a:r>
            <a:r>
              <a:rPr lang="sk-SK" sz="2400" dirty="0" err="1"/>
              <a:t>salt</a:t>
            </a:r>
            <a:r>
              <a:rPr lang="sk-SK" sz="2400" dirty="0"/>
              <a:t> and </a:t>
            </a:r>
            <a:r>
              <a:rPr lang="sk-SK" sz="2400" dirty="0" err="1"/>
              <a:t>black</a:t>
            </a:r>
            <a:r>
              <a:rPr lang="sk-SK" sz="2400" dirty="0"/>
              <a:t> </a:t>
            </a:r>
            <a:r>
              <a:rPr lang="sk-SK" sz="2400" dirty="0" err="1"/>
              <a:t>pepper</a:t>
            </a:r>
            <a:r>
              <a:rPr lang="sk-SK" sz="2400" dirty="0"/>
              <a:t> </a:t>
            </a:r>
            <a:r>
              <a:rPr lang="sk-SK" sz="2400" dirty="0" err="1"/>
              <a:t>together</a:t>
            </a:r>
            <a:r>
              <a:rPr lang="sk-SK" sz="2400" dirty="0"/>
              <a:t> in a </a:t>
            </a:r>
            <a:r>
              <a:rPr lang="sk-SK" sz="2400" dirty="0" err="1"/>
              <a:t>bowl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B050"/>
                </a:solidFill>
              </a:rPr>
              <a:t>Step 2.</a:t>
            </a:r>
            <a:r>
              <a:rPr lang="en-US" sz="2400" dirty="0"/>
              <a:t> </a:t>
            </a:r>
            <a:endParaRPr lang="sk-SK" sz="2400" dirty="0"/>
          </a:p>
          <a:p>
            <a:pPr marL="0" indent="0">
              <a:buNone/>
            </a:pPr>
            <a:r>
              <a:rPr lang="en-US" sz="2400" dirty="0"/>
              <a:t>Heat olive oil in a large </a:t>
            </a:r>
            <a:r>
              <a:rPr lang="sk-SK" sz="2400" dirty="0" err="1"/>
              <a:t>pan</a:t>
            </a:r>
            <a:r>
              <a:rPr lang="sk-SK" sz="2400" dirty="0"/>
              <a:t>, </a:t>
            </a:r>
            <a:r>
              <a:rPr lang="sk-SK" sz="2400" dirty="0" err="1"/>
              <a:t>add</a:t>
            </a:r>
            <a:r>
              <a:rPr lang="sk-SK" sz="2400" dirty="0"/>
              <a:t> ham and let </a:t>
            </a:r>
            <a:r>
              <a:rPr lang="sk-SK" sz="2400" dirty="0" err="1"/>
              <a:t>it</a:t>
            </a:r>
            <a:r>
              <a:rPr lang="sk-SK" sz="2400" dirty="0"/>
              <a:t> </a:t>
            </a:r>
            <a:r>
              <a:rPr lang="sk-SK" sz="2400" dirty="0" err="1"/>
              <a:t>fry</a:t>
            </a:r>
            <a:r>
              <a:rPr lang="sk-SK" sz="2400" dirty="0"/>
              <a:t> </a:t>
            </a:r>
            <a:r>
              <a:rPr lang="sk-SK" sz="2400" dirty="0" err="1"/>
              <a:t>until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crunchy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B050"/>
                </a:solidFill>
              </a:rPr>
              <a:t>Step 3.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err="1"/>
              <a:t>Pour</a:t>
            </a:r>
            <a:r>
              <a:rPr lang="sk-SK" sz="2400" dirty="0"/>
              <a:t> </a:t>
            </a:r>
            <a:r>
              <a:rPr lang="sk-SK" sz="2400" dirty="0" err="1"/>
              <a:t>egg</a:t>
            </a:r>
            <a:r>
              <a:rPr lang="sk-SK" sz="2400" dirty="0"/>
              <a:t> </a:t>
            </a:r>
            <a:r>
              <a:rPr lang="sk-SK" sz="2400" dirty="0" err="1"/>
              <a:t>mixture</a:t>
            </a:r>
            <a:r>
              <a:rPr lang="sk-SK" sz="2400" dirty="0"/>
              <a:t> </a:t>
            </a:r>
            <a:r>
              <a:rPr lang="sk-SK" sz="2400" dirty="0" err="1"/>
              <a:t>into</a:t>
            </a:r>
            <a:r>
              <a:rPr lang="sk-SK" sz="2400" dirty="0"/>
              <a:t> ham </a:t>
            </a:r>
            <a:r>
              <a:rPr lang="sk-SK" sz="2400" dirty="0" err="1"/>
              <a:t>mixture</a:t>
            </a:r>
            <a:r>
              <a:rPr lang="sk-SK" sz="2400" dirty="0"/>
              <a:t>. </a:t>
            </a:r>
            <a:r>
              <a:rPr lang="sk-SK" sz="2400" dirty="0" err="1"/>
              <a:t>Cook</a:t>
            </a:r>
            <a:r>
              <a:rPr lang="sk-SK" sz="2400" dirty="0"/>
              <a:t> and </a:t>
            </a:r>
            <a:r>
              <a:rPr lang="sk-SK" sz="2400" dirty="0" err="1"/>
              <a:t>stir</a:t>
            </a:r>
            <a:r>
              <a:rPr lang="sk-SK" sz="2400" dirty="0"/>
              <a:t> </a:t>
            </a:r>
            <a:r>
              <a:rPr lang="sk-SK" sz="2400" dirty="0" err="1"/>
              <a:t>until</a:t>
            </a:r>
            <a:r>
              <a:rPr lang="sk-SK" sz="2400" dirty="0"/>
              <a:t> </a:t>
            </a:r>
            <a:r>
              <a:rPr lang="sk-SK" sz="2400" dirty="0" err="1"/>
              <a:t>eggs</a:t>
            </a:r>
            <a:r>
              <a:rPr lang="sk-SK" sz="2400" dirty="0"/>
              <a:t> are set, </a:t>
            </a:r>
            <a:r>
              <a:rPr lang="sk-SK" sz="2400" dirty="0" err="1"/>
              <a:t>but</a:t>
            </a:r>
            <a:r>
              <a:rPr lang="sk-SK" sz="2400" dirty="0"/>
              <a:t> </a:t>
            </a:r>
            <a:r>
              <a:rPr lang="sk-SK" sz="2400" dirty="0" err="1"/>
              <a:t>not</a:t>
            </a:r>
            <a:r>
              <a:rPr lang="sk-SK" sz="2400" dirty="0"/>
              <a:t> </a:t>
            </a:r>
            <a:r>
              <a:rPr lang="sk-SK" sz="2400" dirty="0" err="1"/>
              <a:t>dry</a:t>
            </a:r>
            <a:r>
              <a:rPr lang="sk-SK" sz="2400" dirty="0"/>
              <a:t>, 3 to 5 </a:t>
            </a:r>
            <a:r>
              <a:rPr lang="sk-SK" sz="2400" dirty="0" err="1"/>
              <a:t>minutes</a:t>
            </a:r>
            <a:r>
              <a:rPr lang="sk-SK" sz="2400" dirty="0"/>
              <a:t>. At </a:t>
            </a:r>
            <a:r>
              <a:rPr lang="sk-SK" sz="2400" dirty="0" err="1"/>
              <a:t>the</a:t>
            </a:r>
            <a:r>
              <a:rPr lang="sk-SK" sz="2400" dirty="0"/>
              <a:t> end </a:t>
            </a:r>
            <a:r>
              <a:rPr lang="sk-SK" sz="2400" dirty="0" err="1"/>
              <a:t>sprinkle</a:t>
            </a:r>
            <a:r>
              <a:rPr lang="sk-SK" sz="2400" dirty="0"/>
              <a:t> </a:t>
            </a:r>
            <a:r>
              <a:rPr lang="sk-SK" sz="2400" dirty="0" err="1"/>
              <a:t>pinch</a:t>
            </a:r>
            <a:r>
              <a:rPr lang="sk-SK" sz="2400" dirty="0"/>
              <a:t> of </a:t>
            </a:r>
            <a:r>
              <a:rPr lang="sk-SK" sz="2400" dirty="0" err="1"/>
              <a:t>red</a:t>
            </a:r>
            <a:r>
              <a:rPr lang="sk-SK" sz="2400" dirty="0"/>
              <a:t> </a:t>
            </a:r>
            <a:r>
              <a:rPr lang="sk-SK" sz="2400" dirty="0" err="1"/>
              <a:t>pepper</a:t>
            </a:r>
            <a:r>
              <a:rPr lang="sk-SK" sz="2400" dirty="0"/>
              <a:t> and </a:t>
            </a:r>
            <a:r>
              <a:rPr lang="sk-SK" sz="2400" dirty="0" err="1"/>
              <a:t>marjoram</a:t>
            </a:r>
            <a:r>
              <a:rPr lang="sk-SK" sz="2400" dirty="0"/>
              <a:t>. Transfer </a:t>
            </a:r>
            <a:r>
              <a:rPr lang="sk-SK" sz="2400" dirty="0" err="1"/>
              <a:t>meal</a:t>
            </a:r>
            <a:r>
              <a:rPr lang="sk-SK" sz="2400" dirty="0"/>
              <a:t> to a plate. </a:t>
            </a:r>
            <a:r>
              <a:rPr lang="sk-SK" sz="2400" dirty="0" err="1"/>
              <a:t>Cut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vegetables</a:t>
            </a:r>
            <a:r>
              <a:rPr lang="sk-SK" sz="2400" dirty="0"/>
              <a:t> </a:t>
            </a:r>
            <a:r>
              <a:rPr lang="sk-SK" sz="2400" dirty="0" err="1"/>
              <a:t>into</a:t>
            </a:r>
            <a:r>
              <a:rPr lang="sk-SK" sz="2400" dirty="0"/>
              <a:t> </a:t>
            </a:r>
            <a:r>
              <a:rPr lang="sk-SK" sz="2400" dirty="0" err="1"/>
              <a:t>small</a:t>
            </a:r>
            <a:r>
              <a:rPr lang="sk-SK" sz="2400" dirty="0"/>
              <a:t> </a:t>
            </a:r>
            <a:r>
              <a:rPr lang="sk-SK" sz="2400" dirty="0" err="1"/>
              <a:t>pieces</a:t>
            </a:r>
            <a:r>
              <a:rPr lang="sk-SK" sz="2400" dirty="0"/>
              <a:t> and </a:t>
            </a:r>
            <a:r>
              <a:rPr lang="sk-SK" sz="2400" dirty="0" err="1"/>
              <a:t>put</a:t>
            </a:r>
            <a:r>
              <a:rPr lang="sk-SK" sz="2400" dirty="0"/>
              <a:t> in a </a:t>
            </a:r>
            <a:r>
              <a:rPr lang="sk-SK" sz="2400" dirty="0" err="1"/>
              <a:t>bowl</a:t>
            </a:r>
            <a:r>
              <a:rPr lang="sk-SK" sz="2400" dirty="0"/>
              <a:t>. I </a:t>
            </a:r>
            <a:r>
              <a:rPr lang="sk-SK" sz="2400" dirty="0" err="1"/>
              <a:t>like</a:t>
            </a:r>
            <a:r>
              <a:rPr lang="sk-SK" sz="2400" dirty="0"/>
              <a:t> to </a:t>
            </a:r>
            <a:r>
              <a:rPr lang="sk-SK" sz="2400" dirty="0" err="1"/>
              <a:t>eat</a:t>
            </a:r>
            <a:r>
              <a:rPr lang="sk-SK" sz="2400" dirty="0"/>
              <a:t> </a:t>
            </a:r>
            <a:r>
              <a:rPr lang="sk-SK" sz="2400" dirty="0" err="1"/>
              <a:t>together</a:t>
            </a:r>
            <a:r>
              <a:rPr lang="sk-SK" sz="2400" dirty="0"/>
              <a:t> </a:t>
            </a:r>
            <a:r>
              <a:rPr lang="sk-SK" sz="2400" dirty="0" err="1"/>
              <a:t>with</a:t>
            </a:r>
            <a:r>
              <a:rPr lang="sk-SK" sz="2400" dirty="0"/>
              <a:t> </a:t>
            </a:r>
            <a:r>
              <a:rPr lang="sk-SK" sz="2400" dirty="0" err="1"/>
              <a:t>tomato</a:t>
            </a:r>
            <a:r>
              <a:rPr lang="sk-SK" sz="2400" dirty="0"/>
              <a:t>, </a:t>
            </a:r>
            <a:r>
              <a:rPr lang="sk-SK" sz="2400" dirty="0" err="1"/>
              <a:t>cucumber</a:t>
            </a:r>
            <a:r>
              <a:rPr lang="sk-SK" sz="2400" dirty="0"/>
              <a:t>, </a:t>
            </a:r>
            <a:r>
              <a:rPr lang="sk-SK" sz="2400" dirty="0" err="1"/>
              <a:t>green</a:t>
            </a:r>
            <a:r>
              <a:rPr lang="sk-SK" sz="2400" dirty="0"/>
              <a:t> </a:t>
            </a:r>
            <a:r>
              <a:rPr lang="sk-SK" sz="2400" dirty="0" err="1"/>
              <a:t>pepper</a:t>
            </a:r>
            <a:r>
              <a:rPr lang="sk-SK" sz="2400" dirty="0"/>
              <a:t> and </a:t>
            </a:r>
            <a:r>
              <a:rPr lang="sk-SK" sz="2400" dirty="0" err="1"/>
              <a:t>letuce</a:t>
            </a:r>
            <a:r>
              <a:rPr lang="sk-SK" sz="2400" dirty="0"/>
              <a:t>.</a:t>
            </a:r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5" name="Obrázok 4" descr="Obrázok, na ktorom je chod, jedlo, vnútri, volské oko&#10;&#10;Automaticky generovaný popis">
            <a:extLst>
              <a:ext uri="{FF2B5EF4-FFF2-40B4-BE49-F238E27FC236}">
                <a16:creationId xmlns:a16="http://schemas.microsoft.com/office/drawing/2014/main" xmlns="" id="{AB056F60-B25E-48FD-B624-CB0E4C0672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499" y="1564937"/>
            <a:ext cx="2763467" cy="1664646"/>
          </a:xfrm>
          <a:prstGeom prst="rect">
            <a:avLst/>
          </a:prstGeom>
        </p:spPr>
      </p:pic>
      <p:pic>
        <p:nvPicPr>
          <p:cNvPr id="7" name="Obrázok 6" descr="Obrázok, na ktorom je tanier, jedlo, chod, šalát&#10;&#10;Automaticky generovaný popis">
            <a:extLst>
              <a:ext uri="{FF2B5EF4-FFF2-40B4-BE49-F238E27FC236}">
                <a16:creationId xmlns:a16="http://schemas.microsoft.com/office/drawing/2014/main" xmlns="" id="{F93FFD98-18F6-4BA8-BB12-896E3BDEEC0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7" t="12738" r="19093" b="8593"/>
          <a:stretch/>
        </p:blipFill>
        <p:spPr>
          <a:xfrm>
            <a:off x="6663447" y="1770434"/>
            <a:ext cx="1459149" cy="1459149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A1C0ACCD-424B-4772-8614-997B5FEDE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0F7B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7505280" bIns="4062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Beat eggs, milk, seasoned salt, salt, and black pepper together in a bowl.</a:t>
            </a:r>
            <a:endParaRPr kumimoji="0" lang="sk-SK" altLang="sk-S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Advertisement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pperPot Bold"/>
              </a:rPr>
              <a:t>Step 2 </a:t>
            </a:r>
            <a:endParaRPr kumimoji="0" lang="sk-SK" altLang="sk-S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Heat olive oil in a large non-stick skillet over medium-high heat; saute jalapeno in hot oil until slightly softened, 2 to 3 minutes. Add ham to jalapeno and cook until heated through, about 1 minute.</a:t>
            </a:r>
            <a:endParaRPr kumimoji="0" lang="sk-SK" altLang="sk-S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pperPot Bold"/>
              </a:rPr>
              <a:t>Step 3 </a:t>
            </a:r>
            <a:endParaRPr kumimoji="0" lang="sk-SK" altLang="sk-SK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Pour egg mixture into ham mixture. Cook and stir until eggs are set but not dry, 3 to 5 minutes. Sprinkle 1/2 of the Cheddar cheese over eggs; cook and stir until cheese is melted. Transfer eggs to a plate and sprinkle remaining cheese over the top.</a:t>
            </a: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58" name="HTMLCheckbox1" r:id="rId2" imgW="257040" imgH="304920"/>
        </mc:Choice>
        <mc:Fallback>
          <p:control name="HTMLCheckbox1" r:id="rId2" imgW="257040" imgH="304920">
            <p:pic>
              <p:nvPicPr>
                <p:cNvPr id="9" name="HTMLCheckbox1">
                  <a:extLst>
                    <a:ext uri="{FF2B5EF4-FFF2-40B4-BE49-F238E27FC236}">
                      <a16:creationId xmlns:a16="http://schemas.microsoft.com/office/drawing/2014/main" xmlns="" id="{EFA6307D-BFB6-49AA-8365-A3CBDD8B69C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9" name="HTMLCheckbox2" r:id="rId3" imgW="257040" imgH="304920"/>
        </mc:Choice>
        <mc:Fallback>
          <p:control name="HTMLCheckbox2" r:id="rId3" imgW="257040" imgH="304920">
            <p:pic>
              <p:nvPicPr>
                <p:cNvPr id="11" name="HTMLCheckbox2">
                  <a:extLst>
                    <a:ext uri="{FF2B5EF4-FFF2-40B4-BE49-F238E27FC236}">
                      <a16:creationId xmlns:a16="http://schemas.microsoft.com/office/drawing/2014/main" xmlns="" id="{6B45D117-C044-4EE8-8A8D-11254EE4AF9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746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89804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F131EC-7798-4325-81FE-DD5413C4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 </a:t>
            </a:r>
            <a:r>
              <a:rPr lang="sk-SK" sz="6000" dirty="0">
                <a:solidFill>
                  <a:srgbClr val="002060"/>
                </a:solidFill>
                <a:highlight>
                  <a:srgbClr val="00FF00"/>
                </a:highlight>
                <a:latin typeface="Algerian" panose="04020705040A02060702" pitchFamily="82" charset="0"/>
              </a:rPr>
              <a:t>HAVE A NICE TEA !!!</a:t>
            </a:r>
            <a:r>
              <a:rPr lang="sk-SK" dirty="0">
                <a:highlight>
                  <a:srgbClr val="00FF00"/>
                </a:highlight>
                <a:latin typeface="Algerian" panose="04020705040A02060702" pitchFamily="82" charset="0"/>
              </a:rPr>
              <a:t/>
            </a:r>
            <a:br>
              <a:rPr lang="sk-SK" dirty="0">
                <a:highlight>
                  <a:srgbClr val="00FF00"/>
                </a:highlight>
                <a:latin typeface="Algerian" panose="04020705040A02060702" pitchFamily="82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1FCF749-06BD-4477-810E-19FCD8BEA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sz="48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sk-SK" sz="4800" dirty="0">
              <a:latin typeface="Algerian" panose="04020705040A02060702" pitchFamily="82" charset="0"/>
            </a:endParaRPr>
          </a:p>
        </p:txBody>
      </p:sp>
      <p:pic>
        <p:nvPicPr>
          <p:cNvPr id="5" name="Obrázok 4" descr="Obrázok, na ktorom je stôl, jedlo, volské oko, slanina a vajcia&#10;&#10;Automaticky generovaný popis">
            <a:extLst>
              <a:ext uri="{FF2B5EF4-FFF2-40B4-BE49-F238E27FC236}">
                <a16:creationId xmlns:a16="http://schemas.microsoft.com/office/drawing/2014/main" xmlns="" id="{7848F611-9EDE-49E5-9A58-C3558A68DD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4" r="16878" b="9454"/>
          <a:stretch/>
        </p:blipFill>
        <p:spPr>
          <a:xfrm>
            <a:off x="2646805" y="2450969"/>
            <a:ext cx="4657725" cy="312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5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331</Words>
  <Application>Microsoft Office PowerPoint</Application>
  <PresentationFormat>Širokouhlá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1" baseType="lpstr">
      <vt:lpstr>Algerian</vt:lpstr>
      <vt:lpstr>Arial</vt:lpstr>
      <vt:lpstr>CopperPot Bold</vt:lpstr>
      <vt:lpstr>Source Sans Pro</vt:lpstr>
      <vt:lpstr>Trebuchet MS</vt:lpstr>
      <vt:lpstr>Wingdings 3</vt:lpstr>
      <vt:lpstr>Fazeta</vt:lpstr>
      <vt:lpstr>My breakfast</vt:lpstr>
      <vt:lpstr>Prezentácia programu PowerPoint</vt:lpstr>
      <vt:lpstr>Prezentácia programu PowerPoint</vt:lpstr>
      <vt:lpstr> HAVE A NICE TEA !!!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breakfast</dc:title>
  <dc:creator>HITKOVÁ Lenka</dc:creator>
  <cp:lastModifiedBy>ja</cp:lastModifiedBy>
  <cp:revision>16</cp:revision>
  <dcterms:created xsi:type="dcterms:W3CDTF">2020-12-08T09:55:07Z</dcterms:created>
  <dcterms:modified xsi:type="dcterms:W3CDTF">2020-12-08T13:26:55Z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1d4fc-10ca-495b-a9ef-03e0e34333ce_Enabled">
    <vt:lpwstr>True</vt:lpwstr>
  </property>
  <property fmtid="{D5CDD505-2E9C-101B-9397-08002B2CF9AE}" pid="3" name="MSIP_Label_fa11d4fc-10ca-495b-a9ef-03e0e34333ce_SiteId">
    <vt:lpwstr>64af2aee-7d6c-49ac-a409-192d3fee73b8</vt:lpwstr>
  </property>
  <property fmtid="{D5CDD505-2E9C-101B-9397-08002B2CF9AE}" pid="4" name="MSIP_Label_fa11d4fc-10ca-495b-a9ef-03e0e34333ce_Owner">
    <vt:lpwstr>LEHITKOVA@CSOB.SK</vt:lpwstr>
  </property>
  <property fmtid="{D5CDD505-2E9C-101B-9397-08002B2CF9AE}" pid="5" name="MSIP_Label_fa11d4fc-10ca-495b-a9ef-03e0e34333ce_SetDate">
    <vt:lpwstr>2020-12-08T10:21:19.4753023Z</vt:lpwstr>
  </property>
  <property fmtid="{D5CDD505-2E9C-101B-9397-08002B2CF9AE}" pid="6" name="MSIP_Label_fa11d4fc-10ca-495b-a9ef-03e0e34333ce_Name">
    <vt:lpwstr>Internal</vt:lpwstr>
  </property>
  <property fmtid="{D5CDD505-2E9C-101B-9397-08002B2CF9AE}" pid="7" name="MSIP_Label_fa11d4fc-10ca-495b-a9ef-03e0e34333ce_Application">
    <vt:lpwstr>Microsoft Azure Information Protection</vt:lpwstr>
  </property>
  <property fmtid="{D5CDD505-2E9C-101B-9397-08002B2CF9AE}" pid="8" name="MSIP_Label_fa11d4fc-10ca-495b-a9ef-03e0e34333ce_ActionId">
    <vt:lpwstr>f6b7dea8-a462-4933-88ae-77dbeea981db</vt:lpwstr>
  </property>
  <property fmtid="{D5CDD505-2E9C-101B-9397-08002B2CF9AE}" pid="9" name="MSIP_Label_fa11d4fc-10ca-495b-a9ef-03e0e34333ce_Extended_MSFT_Method">
    <vt:lpwstr>Manual</vt:lpwstr>
  </property>
  <property fmtid="{D5CDD505-2E9C-101B-9397-08002B2CF9AE}" pid="10" name="MSIP_Label_439a79ed-3a55-4aee-911c-73cde52c0940_Enabled">
    <vt:lpwstr>True</vt:lpwstr>
  </property>
  <property fmtid="{D5CDD505-2E9C-101B-9397-08002B2CF9AE}" pid="11" name="MSIP_Label_439a79ed-3a55-4aee-911c-73cde52c0940_SiteId">
    <vt:lpwstr>64af2aee-7d6c-49ac-a409-192d3fee73b8</vt:lpwstr>
  </property>
  <property fmtid="{D5CDD505-2E9C-101B-9397-08002B2CF9AE}" pid="12" name="MSIP_Label_439a79ed-3a55-4aee-911c-73cde52c0940_Owner">
    <vt:lpwstr>LEHITKOVA@CSOB.SK</vt:lpwstr>
  </property>
  <property fmtid="{D5CDD505-2E9C-101B-9397-08002B2CF9AE}" pid="13" name="MSIP_Label_439a79ed-3a55-4aee-911c-73cde52c0940_SetDate">
    <vt:lpwstr>2020-12-08T10:21:19.4753023Z</vt:lpwstr>
  </property>
  <property fmtid="{D5CDD505-2E9C-101B-9397-08002B2CF9AE}" pid="14" name="MSIP_Label_439a79ed-3a55-4aee-911c-73cde52c0940_Name">
    <vt:lpwstr>Internal - No Visual Marking (SK)</vt:lpwstr>
  </property>
  <property fmtid="{D5CDD505-2E9C-101B-9397-08002B2CF9AE}" pid="15" name="MSIP_Label_439a79ed-3a55-4aee-911c-73cde52c0940_Application">
    <vt:lpwstr>Microsoft Azure Information Protection</vt:lpwstr>
  </property>
  <property fmtid="{D5CDD505-2E9C-101B-9397-08002B2CF9AE}" pid="16" name="MSIP_Label_439a79ed-3a55-4aee-911c-73cde52c0940_ActionId">
    <vt:lpwstr>f6b7dea8-a462-4933-88ae-77dbeea981db</vt:lpwstr>
  </property>
  <property fmtid="{D5CDD505-2E9C-101B-9397-08002B2CF9AE}" pid="17" name="MSIP_Label_439a79ed-3a55-4aee-911c-73cde52c0940_Parent">
    <vt:lpwstr>fa11d4fc-10ca-495b-a9ef-03e0e34333ce</vt:lpwstr>
  </property>
  <property fmtid="{D5CDD505-2E9C-101B-9397-08002B2CF9AE}" pid="18" name="MSIP_Label_439a79ed-3a55-4aee-911c-73cde52c0940_Extended_MSFT_Method">
    <vt:lpwstr>Manual</vt:lpwstr>
  </property>
  <property fmtid="{D5CDD505-2E9C-101B-9397-08002B2CF9AE}" pid="19" name="Sensitivity">
    <vt:lpwstr>Internal Internal - No Visual Marking (SK)</vt:lpwstr>
  </property>
</Properties>
</file>