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5" autoAdjust="0"/>
    <p:restoredTop sz="94660"/>
  </p:normalViewPr>
  <p:slideViewPr>
    <p:cSldViewPr>
      <p:cViewPr varScale="1">
        <p:scale>
          <a:sx n="70" d="100"/>
          <a:sy n="70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CD58-5F1D-4C15-A707-B6091DCA34F0}" type="datetimeFigureOut">
              <a:rPr lang="sk-SK" smtClean="0"/>
              <a:pPr/>
              <a:t>07.12.2020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3318C-F6C6-420D-AB34-F3286D1D0DA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6000" dirty="0" err="1" smtClean="0">
                <a:latin typeface="Arial Rounded MT Bold" pitchFamily="34" charset="0"/>
              </a:rPr>
              <a:t>Our</a:t>
            </a:r>
            <a:r>
              <a:rPr lang="sk-SK" sz="6000" dirty="0" smtClean="0">
                <a:latin typeface="Arial Rounded MT Bold" pitchFamily="34" charset="0"/>
              </a:rPr>
              <a:t> </a:t>
            </a:r>
            <a:r>
              <a:rPr lang="sk-SK" sz="6000" dirty="0" err="1" smtClean="0">
                <a:latin typeface="Arial Rounded MT Bold" pitchFamily="34" charset="0"/>
              </a:rPr>
              <a:t>breakfast</a:t>
            </a:r>
            <a:endParaRPr lang="sk-SK" sz="6000" dirty="0">
              <a:latin typeface="Arial Rounded MT Bold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/>
              <a:t>Tamara Kočíková</a:t>
            </a:r>
            <a:endParaRPr lang="sk-SK" sz="1600" dirty="0"/>
          </a:p>
        </p:txBody>
      </p:sp>
      <p:pic>
        <p:nvPicPr>
          <p:cNvPr id="11266" name="Picture 2" descr="Easy breakfast board - Simply Delicio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86190"/>
            <a:ext cx="2500330" cy="2500330"/>
          </a:xfrm>
          <a:prstGeom prst="rect">
            <a:avLst/>
          </a:prstGeom>
          <a:noFill/>
        </p:spPr>
      </p:pic>
      <p:sp>
        <p:nvSpPr>
          <p:cNvPr id="11268" name="AutoShape 4" descr="Top 5 Local Breakfast Options | St. Lawrence Univers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1270" name="Picture 6" descr="5 Healthy and Easy Breakfast Recipes for Busy Mornin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85728"/>
            <a:ext cx="2428892" cy="1619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1" dirty="0" err="1" smtClean="0">
                <a:latin typeface="Arial Rounded MT Bold" pitchFamily="34" charset="0"/>
              </a:rPr>
              <a:t>Content</a:t>
            </a:r>
            <a:endParaRPr lang="sk-SK" b="1" i="1" dirty="0">
              <a:latin typeface="Arial Rounded MT Bold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1357290" y="2571744"/>
            <a:ext cx="2000264" cy="13573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ovéPole 4"/>
          <p:cNvSpPr txBox="1"/>
          <p:nvPr/>
        </p:nvSpPr>
        <p:spPr>
          <a:xfrm>
            <a:off x="1643042" y="292893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err="1" smtClean="0"/>
              <a:t>Our</a:t>
            </a:r>
            <a:r>
              <a:rPr lang="sk-SK" b="1" i="1" dirty="0" smtClean="0"/>
              <a:t> </a:t>
            </a:r>
            <a:r>
              <a:rPr lang="sk-SK" b="1" i="1" dirty="0" err="1" smtClean="0"/>
              <a:t>breakfast</a:t>
            </a:r>
            <a:r>
              <a:rPr lang="sk-SK" b="1" i="1" dirty="0" smtClean="0"/>
              <a:t> </a:t>
            </a:r>
            <a:r>
              <a:rPr lang="sk-SK" b="1" i="1" dirty="0" err="1" smtClean="0"/>
              <a:t>description</a:t>
            </a:r>
            <a:endParaRPr lang="sk-SK" b="1" i="1" dirty="0"/>
          </a:p>
        </p:txBody>
      </p:sp>
      <p:sp>
        <p:nvSpPr>
          <p:cNvPr id="6" name="Šipka doprava 5"/>
          <p:cNvSpPr/>
          <p:nvPr/>
        </p:nvSpPr>
        <p:spPr>
          <a:xfrm>
            <a:off x="3571868" y="2857496"/>
            <a:ext cx="714380" cy="42862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TextovéPole 6"/>
          <p:cNvSpPr txBox="1"/>
          <p:nvPr/>
        </p:nvSpPr>
        <p:spPr>
          <a:xfrm>
            <a:off x="4429124" y="285749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err="1" smtClean="0"/>
              <a:t>What</a:t>
            </a:r>
            <a:r>
              <a:rPr lang="sk-SK" b="1" i="1" dirty="0" smtClean="0"/>
              <a:t> do </a:t>
            </a:r>
            <a:r>
              <a:rPr lang="sk-SK" b="1" i="1" dirty="0" err="1" smtClean="0"/>
              <a:t>usually</a:t>
            </a:r>
            <a:r>
              <a:rPr lang="sk-SK" b="1" i="1" dirty="0" smtClean="0"/>
              <a:t> </a:t>
            </a:r>
            <a:r>
              <a:rPr lang="sk-SK" b="1" i="1" dirty="0" err="1" smtClean="0"/>
              <a:t>eat</a:t>
            </a:r>
            <a:r>
              <a:rPr lang="sk-SK" b="1" i="1" dirty="0" smtClean="0"/>
              <a:t> </a:t>
            </a:r>
            <a:r>
              <a:rPr lang="sk-SK" b="1" i="1" dirty="0" err="1" smtClean="0"/>
              <a:t>for</a:t>
            </a:r>
            <a:r>
              <a:rPr lang="sk-SK" b="1" i="1" dirty="0" smtClean="0"/>
              <a:t> </a:t>
            </a:r>
            <a:r>
              <a:rPr lang="sk-SK" b="1" i="1" dirty="0" err="1" smtClean="0"/>
              <a:t>breakfast</a:t>
            </a:r>
            <a:r>
              <a:rPr lang="sk-SK" b="1" i="1" dirty="0" smtClean="0"/>
              <a:t>?</a:t>
            </a:r>
            <a:endParaRPr lang="sk-SK" b="1" i="1" dirty="0"/>
          </a:p>
        </p:txBody>
      </p:sp>
      <p:sp>
        <p:nvSpPr>
          <p:cNvPr id="8" name="Elipsa 7"/>
          <p:cNvSpPr/>
          <p:nvPr/>
        </p:nvSpPr>
        <p:spPr>
          <a:xfrm>
            <a:off x="1285852" y="4214818"/>
            <a:ext cx="2000264" cy="10001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extovéPole 8"/>
          <p:cNvSpPr txBox="1"/>
          <p:nvPr/>
        </p:nvSpPr>
        <p:spPr>
          <a:xfrm>
            <a:off x="1643042" y="4214818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err="1" smtClean="0"/>
              <a:t>Photo</a:t>
            </a:r>
            <a:r>
              <a:rPr lang="sk-SK" b="1" i="1" dirty="0" smtClean="0"/>
              <a:t> </a:t>
            </a:r>
            <a:r>
              <a:rPr lang="sk-SK" b="1" i="1" dirty="0" err="1" smtClean="0"/>
              <a:t>of</a:t>
            </a:r>
            <a:r>
              <a:rPr lang="sk-SK" b="1" i="1" dirty="0" smtClean="0"/>
              <a:t> </a:t>
            </a:r>
            <a:r>
              <a:rPr lang="sk-SK" b="1" i="1" dirty="0" err="1" smtClean="0"/>
              <a:t>our</a:t>
            </a:r>
            <a:r>
              <a:rPr lang="sk-SK" b="1" i="1" dirty="0" smtClean="0"/>
              <a:t> </a:t>
            </a:r>
            <a:r>
              <a:rPr lang="sk-SK" b="1" i="1" dirty="0" err="1" smtClean="0"/>
              <a:t>favourite</a:t>
            </a:r>
            <a:r>
              <a:rPr lang="sk-SK" b="1" i="1" dirty="0" smtClean="0"/>
              <a:t> </a:t>
            </a:r>
            <a:r>
              <a:rPr lang="sk-SK" b="1" i="1" dirty="0" err="1" smtClean="0"/>
              <a:t>breakfast</a:t>
            </a:r>
            <a:endParaRPr lang="sk-SK" b="1" i="1" dirty="0"/>
          </a:p>
        </p:txBody>
      </p:sp>
      <p:sp>
        <p:nvSpPr>
          <p:cNvPr id="10" name="Šipka doprava 9"/>
          <p:cNvSpPr/>
          <p:nvPr/>
        </p:nvSpPr>
        <p:spPr>
          <a:xfrm>
            <a:off x="3357554" y="4643446"/>
            <a:ext cx="714380" cy="42862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TextovéPole 10"/>
          <p:cNvSpPr txBox="1"/>
          <p:nvPr/>
        </p:nvSpPr>
        <p:spPr>
          <a:xfrm>
            <a:off x="4429124" y="464344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err="1" smtClean="0"/>
              <a:t>What</a:t>
            </a:r>
            <a:r>
              <a:rPr lang="sk-SK" b="1" i="1" dirty="0" smtClean="0"/>
              <a:t> </a:t>
            </a:r>
            <a:r>
              <a:rPr lang="sk-SK" b="1" i="1" dirty="0" err="1" smtClean="0"/>
              <a:t>does</a:t>
            </a:r>
            <a:r>
              <a:rPr lang="sk-SK" b="1" i="1" dirty="0" smtClean="0"/>
              <a:t> </a:t>
            </a:r>
            <a:r>
              <a:rPr lang="sk-SK" b="1" i="1" dirty="0" err="1" smtClean="0"/>
              <a:t>it</a:t>
            </a:r>
            <a:r>
              <a:rPr lang="sk-SK" b="1" i="1" dirty="0" smtClean="0"/>
              <a:t> </a:t>
            </a:r>
            <a:r>
              <a:rPr lang="sk-SK" b="1" i="1" dirty="0" err="1" smtClean="0"/>
              <a:t>look</a:t>
            </a:r>
            <a:r>
              <a:rPr lang="sk-SK" b="1" i="1" dirty="0" smtClean="0"/>
              <a:t> </a:t>
            </a:r>
            <a:r>
              <a:rPr lang="sk-SK" b="1" i="1" dirty="0" err="1" smtClean="0"/>
              <a:t>like</a:t>
            </a:r>
            <a:r>
              <a:rPr lang="sk-SK" b="1" i="1" dirty="0" smtClean="0"/>
              <a:t>?</a:t>
            </a:r>
            <a:endParaRPr lang="sk-SK" b="1" i="1" dirty="0"/>
          </a:p>
        </p:txBody>
      </p:sp>
      <p:sp>
        <p:nvSpPr>
          <p:cNvPr id="12" name="Elipsa 11"/>
          <p:cNvSpPr/>
          <p:nvPr/>
        </p:nvSpPr>
        <p:spPr>
          <a:xfrm>
            <a:off x="1428728" y="1500174"/>
            <a:ext cx="1643074" cy="8572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Šipka doprava 13"/>
          <p:cNvSpPr/>
          <p:nvPr/>
        </p:nvSpPr>
        <p:spPr>
          <a:xfrm>
            <a:off x="3357554" y="1785926"/>
            <a:ext cx="785818" cy="42862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extovéPole 14"/>
          <p:cNvSpPr txBox="1"/>
          <p:nvPr/>
        </p:nvSpPr>
        <p:spPr>
          <a:xfrm>
            <a:off x="1714480" y="1428736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err="1" smtClean="0"/>
              <a:t>Recipe</a:t>
            </a:r>
            <a:r>
              <a:rPr lang="sk-SK" b="1" i="1" dirty="0" smtClean="0"/>
              <a:t> </a:t>
            </a:r>
            <a:r>
              <a:rPr lang="sk-SK" b="1" i="1" dirty="0" err="1" smtClean="0"/>
              <a:t>our</a:t>
            </a:r>
            <a:r>
              <a:rPr lang="sk-SK" b="1" i="1" dirty="0" smtClean="0"/>
              <a:t> </a:t>
            </a:r>
            <a:r>
              <a:rPr lang="sk-SK" b="1" i="1" dirty="0" err="1" smtClean="0"/>
              <a:t>favourite</a:t>
            </a:r>
            <a:r>
              <a:rPr lang="sk-SK" b="1" i="1" dirty="0" smtClean="0"/>
              <a:t> </a:t>
            </a:r>
            <a:r>
              <a:rPr lang="sk-SK" b="1" i="1" dirty="0" err="1" smtClean="0"/>
              <a:t>breakfast</a:t>
            </a:r>
            <a:endParaRPr lang="sk-SK" b="1" i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214810" y="185736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err="1" smtClean="0"/>
              <a:t>How</a:t>
            </a:r>
            <a:r>
              <a:rPr lang="sk-SK" b="1" i="1" dirty="0" smtClean="0"/>
              <a:t> to </a:t>
            </a:r>
            <a:r>
              <a:rPr lang="sk-SK" b="1" i="1" dirty="0" err="1" smtClean="0"/>
              <a:t>make</a:t>
            </a:r>
            <a:r>
              <a:rPr lang="sk-SK" b="1" i="1" dirty="0" smtClean="0"/>
              <a:t> </a:t>
            </a:r>
            <a:r>
              <a:rPr lang="sk-SK" b="1" i="1" dirty="0" err="1" smtClean="0"/>
              <a:t>it</a:t>
            </a:r>
            <a:r>
              <a:rPr lang="sk-SK" b="1" i="1" dirty="0" smtClean="0"/>
              <a:t>?</a:t>
            </a:r>
            <a:endParaRPr lang="sk-SK" b="1" i="1" dirty="0"/>
          </a:p>
        </p:txBody>
      </p:sp>
      <p:pic>
        <p:nvPicPr>
          <p:cNvPr id="1028" name="Picture 4" descr="Jahoda kreslená Stock vektory, Royalty Free Jahoda kreslená Ilustrace |  Depositphotos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1214446" cy="1214446"/>
          </a:xfrm>
          <a:prstGeom prst="rect">
            <a:avLst/>
          </a:prstGeom>
          <a:noFill/>
        </p:spPr>
      </p:pic>
      <p:pic>
        <p:nvPicPr>
          <p:cNvPr id="1030" name="Picture 6" descr="Kreslený film, blueberry. Klipart | k17265434 | Fotosearch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215206" y="857232"/>
            <a:ext cx="1523743" cy="1591465"/>
          </a:xfrm>
          <a:prstGeom prst="rect">
            <a:avLst/>
          </a:prstGeom>
          <a:noFill/>
        </p:spPr>
      </p:pic>
      <p:pic>
        <p:nvPicPr>
          <p:cNvPr id="1032" name="Picture 8" descr="Kreslené jablko Stock vektory, Royalty Free Kreslené jablko Ilustrace |  Depositphotos®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5357802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i="1" dirty="0" err="1" smtClean="0">
                <a:solidFill>
                  <a:srgbClr val="0070C0"/>
                </a:solidFill>
              </a:rPr>
              <a:t>What</a:t>
            </a:r>
            <a:r>
              <a:rPr lang="sk-SK" sz="2400" b="1" i="1" dirty="0" smtClean="0">
                <a:solidFill>
                  <a:srgbClr val="0070C0"/>
                </a:solidFill>
              </a:rPr>
              <a:t> do </a:t>
            </a:r>
            <a:r>
              <a:rPr lang="sk-SK" sz="2400" b="1" i="1" dirty="0" smtClean="0">
                <a:solidFill>
                  <a:srgbClr val="0070C0"/>
                </a:solidFill>
              </a:rPr>
              <a:t>I </a:t>
            </a:r>
            <a:r>
              <a:rPr lang="sk-SK" sz="2400" b="1" i="1" dirty="0" err="1" smtClean="0">
                <a:solidFill>
                  <a:srgbClr val="0070C0"/>
                </a:solidFill>
              </a:rPr>
              <a:t>usually</a:t>
            </a:r>
            <a:r>
              <a:rPr lang="sk-SK" sz="2400" b="1" i="1" dirty="0" smtClean="0">
                <a:solidFill>
                  <a:srgbClr val="0070C0"/>
                </a:solidFill>
              </a:rPr>
              <a:t> </a:t>
            </a:r>
            <a:r>
              <a:rPr lang="sk-SK" sz="2400" b="1" i="1" dirty="0" err="1" smtClean="0">
                <a:solidFill>
                  <a:srgbClr val="0070C0"/>
                </a:solidFill>
              </a:rPr>
              <a:t>eat</a:t>
            </a:r>
            <a:r>
              <a:rPr lang="sk-SK" sz="2400" b="1" i="1" dirty="0" smtClean="0">
                <a:solidFill>
                  <a:srgbClr val="0070C0"/>
                </a:solidFill>
              </a:rPr>
              <a:t> </a:t>
            </a:r>
            <a:r>
              <a:rPr lang="sk-SK" sz="2400" b="1" i="1" dirty="0" err="1" smtClean="0">
                <a:solidFill>
                  <a:srgbClr val="0070C0"/>
                </a:solidFill>
              </a:rPr>
              <a:t>for</a:t>
            </a:r>
            <a:r>
              <a:rPr lang="sk-SK" sz="2400" b="1" i="1" dirty="0" smtClean="0">
                <a:solidFill>
                  <a:srgbClr val="0070C0"/>
                </a:solidFill>
              </a:rPr>
              <a:t> </a:t>
            </a:r>
            <a:r>
              <a:rPr lang="sk-SK" sz="2400" b="1" i="1" dirty="0" err="1" smtClean="0">
                <a:solidFill>
                  <a:srgbClr val="0070C0"/>
                </a:solidFill>
              </a:rPr>
              <a:t>breakfast</a:t>
            </a:r>
            <a:r>
              <a:rPr lang="sk-SK" sz="2400" b="1" i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sk-SK" sz="1800" b="1" i="1" dirty="0" smtClean="0"/>
              <a:t>1.I </a:t>
            </a:r>
            <a:r>
              <a:rPr lang="sk-SK" sz="1800" b="1" i="1" dirty="0" err="1" smtClean="0"/>
              <a:t>usually</a:t>
            </a:r>
            <a:r>
              <a:rPr lang="sk-SK" sz="1800" b="1" i="1" dirty="0" smtClean="0"/>
              <a:t> at </a:t>
            </a:r>
            <a:r>
              <a:rPr lang="sk-SK" sz="1800" b="1" i="1" dirty="0" err="1" smtClean="0"/>
              <a:t>typical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weekend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days</a:t>
            </a:r>
            <a:r>
              <a:rPr lang="sk-SK" sz="1800" b="1" i="1" dirty="0" smtClean="0"/>
              <a:t> or </a:t>
            </a:r>
            <a:r>
              <a:rPr lang="sk-SK" sz="1800" b="1" i="1" dirty="0" err="1" smtClean="0"/>
              <a:t>holidays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day</a:t>
            </a:r>
            <a:r>
              <a:rPr lang="sk-SK" sz="1800" b="1" i="1" dirty="0" err="1" smtClean="0"/>
              <a:t>s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eat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for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breakfast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boiled</a:t>
            </a:r>
            <a:r>
              <a:rPr lang="sk-SK" sz="1800" b="1" i="1" dirty="0" smtClean="0"/>
              <a:t>  </a:t>
            </a:r>
            <a:r>
              <a:rPr lang="sk-SK" sz="1800" b="1" i="1" dirty="0" err="1" smtClean="0"/>
              <a:t>eggs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with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bread</a:t>
            </a:r>
            <a:r>
              <a:rPr lang="sk-SK" sz="1800" b="1" i="1" dirty="0" smtClean="0"/>
              <a:t> and </a:t>
            </a:r>
            <a:r>
              <a:rPr lang="sk-SK" sz="1800" b="1" i="1" dirty="0" err="1" smtClean="0"/>
              <a:t>with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some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vegetables</a:t>
            </a:r>
            <a:r>
              <a:rPr lang="sk-SK" sz="1800" b="1" i="1" dirty="0" smtClean="0"/>
              <a:t> </a:t>
            </a:r>
            <a:r>
              <a:rPr lang="sk-SK" sz="1800" b="1" i="1" dirty="0" smtClean="0"/>
              <a:t>and </a:t>
            </a:r>
            <a:r>
              <a:rPr lang="sk-SK" sz="1800" b="1" i="1" dirty="0" err="1" smtClean="0"/>
              <a:t>with</a:t>
            </a:r>
            <a:r>
              <a:rPr lang="sk-SK" sz="1800" b="1" i="1" dirty="0" smtClean="0"/>
              <a:t> hot </a:t>
            </a:r>
            <a:r>
              <a:rPr lang="sk-SK" sz="1800" b="1" i="1" dirty="0" err="1" smtClean="0"/>
              <a:t>chocolate</a:t>
            </a:r>
            <a:r>
              <a:rPr lang="sk-SK" sz="1800" b="1" i="1" dirty="0" smtClean="0"/>
              <a:t> . </a:t>
            </a:r>
            <a:r>
              <a:rPr lang="sk-SK" sz="1800" b="1" i="1" dirty="0" err="1" smtClean="0"/>
              <a:t>But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when</a:t>
            </a:r>
            <a:r>
              <a:rPr lang="sk-SK" sz="1800" b="1" i="1" dirty="0" smtClean="0"/>
              <a:t> I go to </a:t>
            </a:r>
            <a:r>
              <a:rPr lang="sk-SK" sz="1800" b="1" i="1" dirty="0" err="1" smtClean="0"/>
              <a:t>school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during</a:t>
            </a:r>
            <a:r>
              <a:rPr lang="sk-SK" sz="1800" b="1" i="1" dirty="0" smtClean="0"/>
              <a:t>  </a:t>
            </a:r>
            <a:r>
              <a:rPr lang="sk-SK" sz="1800" b="1" i="1" dirty="0" err="1" smtClean="0"/>
              <a:t>typical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school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days</a:t>
            </a:r>
            <a:r>
              <a:rPr lang="sk-SK" sz="1800" b="1" i="1" dirty="0" smtClean="0"/>
              <a:t> I </a:t>
            </a:r>
            <a:r>
              <a:rPr lang="sk-SK" sz="1800" b="1" i="1" dirty="0" err="1" smtClean="0"/>
              <a:t>eat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for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breakfast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bread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with</a:t>
            </a:r>
            <a:r>
              <a:rPr lang="sk-SK" sz="1800" b="1" i="1" dirty="0" smtClean="0"/>
              <a:t> ham and </a:t>
            </a:r>
            <a:r>
              <a:rPr lang="sk-SK" sz="1800" b="1" i="1" dirty="0" err="1" smtClean="0"/>
              <a:t>with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some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vegetables</a:t>
            </a:r>
            <a:r>
              <a:rPr lang="sk-SK" sz="1800" b="1" i="1" dirty="0" smtClean="0"/>
              <a:t> </a:t>
            </a:r>
            <a:r>
              <a:rPr lang="sk-SK" sz="1800" b="1" i="1" dirty="0" smtClean="0"/>
              <a:t>and </a:t>
            </a:r>
            <a:r>
              <a:rPr lang="sk-SK" sz="1800" b="1" i="1" dirty="0" err="1" smtClean="0"/>
              <a:t>with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fruit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juice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which</a:t>
            </a:r>
            <a:r>
              <a:rPr lang="sk-SK" sz="1800" b="1" i="1" dirty="0" smtClean="0"/>
              <a:t> </a:t>
            </a:r>
            <a:r>
              <a:rPr lang="sk-SK" sz="1800" b="1" i="1" dirty="0" smtClean="0"/>
              <a:t>I </a:t>
            </a:r>
            <a:r>
              <a:rPr lang="sk-SK" sz="1800" b="1" i="1" dirty="0" err="1" smtClean="0"/>
              <a:t>make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with</a:t>
            </a:r>
            <a:r>
              <a:rPr lang="sk-SK" sz="1800" b="1" i="1" dirty="0" smtClean="0"/>
              <a:t> my </a:t>
            </a:r>
            <a:r>
              <a:rPr lang="sk-SK" sz="1800" b="1" i="1" dirty="0" err="1" smtClean="0"/>
              <a:t>mixer</a:t>
            </a:r>
            <a:r>
              <a:rPr lang="sk-SK" sz="1800" b="1" i="1" dirty="0" smtClean="0"/>
              <a:t>.</a:t>
            </a:r>
          </a:p>
          <a:p>
            <a:r>
              <a:rPr lang="sk-SK" sz="1800" b="1" i="1" dirty="0" smtClean="0">
                <a:solidFill>
                  <a:srgbClr val="92D050"/>
                </a:solidFill>
              </a:rPr>
              <a:t>2</a:t>
            </a:r>
            <a:r>
              <a:rPr lang="sk-SK" sz="1800" b="1" i="1" dirty="0" smtClean="0"/>
              <a:t>.</a:t>
            </a:r>
          </a:p>
          <a:p>
            <a:r>
              <a:rPr lang="sk-SK" sz="1800" b="1" i="1" dirty="0" smtClean="0">
                <a:solidFill>
                  <a:srgbClr val="92D050"/>
                </a:solidFill>
              </a:rPr>
              <a:t>My </a:t>
            </a:r>
            <a:r>
              <a:rPr lang="sk-SK" sz="1800" b="1" i="1" dirty="0" err="1" smtClean="0">
                <a:solidFill>
                  <a:srgbClr val="92D050"/>
                </a:solidFill>
              </a:rPr>
              <a:t>favourite</a:t>
            </a:r>
            <a:r>
              <a:rPr lang="sk-SK" sz="1800" b="1" i="1" dirty="0" smtClean="0">
                <a:solidFill>
                  <a:srgbClr val="92D050"/>
                </a:solidFill>
              </a:rPr>
              <a:t> </a:t>
            </a:r>
            <a:r>
              <a:rPr lang="sk-SK" sz="1800" b="1" i="1" dirty="0" err="1" smtClean="0">
                <a:solidFill>
                  <a:srgbClr val="92D050"/>
                </a:solidFill>
              </a:rPr>
              <a:t>breakfast</a:t>
            </a:r>
            <a:r>
              <a:rPr lang="sk-SK" sz="1800" b="1" i="1" dirty="0" smtClean="0">
                <a:solidFill>
                  <a:srgbClr val="92D050"/>
                </a:solidFill>
              </a:rPr>
              <a:t> </a:t>
            </a:r>
            <a:r>
              <a:rPr lang="sk-SK" sz="1800" b="1" i="1" dirty="0" err="1" smtClean="0">
                <a:solidFill>
                  <a:srgbClr val="92D050"/>
                </a:solidFill>
              </a:rPr>
              <a:t>is</a:t>
            </a:r>
            <a:r>
              <a:rPr lang="sk-SK" sz="1800" b="1" i="1" dirty="0" smtClean="0">
                <a:solidFill>
                  <a:srgbClr val="92D050"/>
                </a:solidFill>
              </a:rPr>
              <a:t> </a:t>
            </a:r>
            <a:r>
              <a:rPr lang="sk-SK" sz="1800" b="1" i="1" dirty="0" err="1" smtClean="0">
                <a:solidFill>
                  <a:srgbClr val="92D050"/>
                </a:solidFill>
              </a:rPr>
              <a:t>boiled</a:t>
            </a:r>
            <a:r>
              <a:rPr lang="sk-SK" sz="1800" b="1" i="1" dirty="0" smtClean="0">
                <a:solidFill>
                  <a:srgbClr val="92D050"/>
                </a:solidFill>
              </a:rPr>
              <a:t> </a:t>
            </a:r>
            <a:r>
              <a:rPr lang="sk-SK" sz="1800" b="1" i="1" dirty="0" err="1" smtClean="0">
                <a:solidFill>
                  <a:srgbClr val="92D050"/>
                </a:solidFill>
              </a:rPr>
              <a:t>eggs</a:t>
            </a:r>
            <a:r>
              <a:rPr lang="sk-SK" sz="1800" b="1" i="1" dirty="0" smtClean="0">
                <a:solidFill>
                  <a:srgbClr val="92D050"/>
                </a:solidFill>
              </a:rPr>
              <a:t> </a:t>
            </a:r>
            <a:r>
              <a:rPr lang="sk-SK" sz="1800" b="1" i="1" dirty="0" err="1" smtClean="0">
                <a:solidFill>
                  <a:srgbClr val="92D050"/>
                </a:solidFill>
              </a:rPr>
              <a:t>with</a:t>
            </a:r>
            <a:r>
              <a:rPr lang="sk-SK" sz="1800" b="1" i="1" dirty="0" smtClean="0">
                <a:solidFill>
                  <a:srgbClr val="92D050"/>
                </a:solidFill>
              </a:rPr>
              <a:t> </a:t>
            </a:r>
            <a:r>
              <a:rPr lang="sk-SK" sz="1800" b="1" i="1" dirty="0" err="1" smtClean="0">
                <a:solidFill>
                  <a:srgbClr val="92D050"/>
                </a:solidFill>
              </a:rPr>
              <a:t>avokado‘s</a:t>
            </a:r>
            <a:r>
              <a:rPr lang="sk-SK" sz="1800" b="1" i="1" dirty="0" smtClean="0">
                <a:solidFill>
                  <a:srgbClr val="92D050"/>
                </a:solidFill>
              </a:rPr>
              <a:t>  </a:t>
            </a:r>
            <a:r>
              <a:rPr lang="sk-SK" sz="1800" b="1" i="1" dirty="0" err="1" smtClean="0">
                <a:solidFill>
                  <a:srgbClr val="92D050"/>
                </a:solidFill>
              </a:rPr>
              <a:t>bread</a:t>
            </a:r>
            <a:r>
              <a:rPr lang="sk-SK" sz="1800" b="1" i="1" dirty="0" smtClean="0">
                <a:solidFill>
                  <a:srgbClr val="92D050"/>
                </a:solidFill>
              </a:rPr>
              <a:t>  </a:t>
            </a:r>
          </a:p>
          <a:p>
            <a:r>
              <a:rPr lang="sk-SK" sz="1800" b="1" i="1" dirty="0" smtClean="0">
                <a:solidFill>
                  <a:srgbClr val="FFC000"/>
                </a:solidFill>
              </a:rPr>
              <a:t>3. </a:t>
            </a:r>
            <a:r>
              <a:rPr lang="sk-SK" sz="1800" b="1" i="1" dirty="0" err="1" smtClean="0">
                <a:solidFill>
                  <a:srgbClr val="FFC000"/>
                </a:solidFill>
              </a:rPr>
              <a:t>recipe</a:t>
            </a:r>
            <a:r>
              <a:rPr lang="sk-SK" sz="1800" b="1" i="1" dirty="0" smtClean="0">
                <a:solidFill>
                  <a:srgbClr val="FFC000"/>
                </a:solidFill>
              </a:rPr>
              <a:t> </a:t>
            </a:r>
            <a:r>
              <a:rPr lang="sk-SK" sz="1800" b="1" i="1" dirty="0" err="1" smtClean="0">
                <a:solidFill>
                  <a:srgbClr val="FFC000"/>
                </a:solidFill>
              </a:rPr>
              <a:t>of</a:t>
            </a:r>
            <a:r>
              <a:rPr lang="sk-SK" sz="1800" b="1" i="1" dirty="0" smtClean="0">
                <a:solidFill>
                  <a:srgbClr val="FFC000"/>
                </a:solidFill>
              </a:rPr>
              <a:t> my </a:t>
            </a:r>
            <a:r>
              <a:rPr lang="sk-SK" sz="1800" b="1" i="1" dirty="0" err="1" smtClean="0">
                <a:solidFill>
                  <a:srgbClr val="FFC000"/>
                </a:solidFill>
              </a:rPr>
              <a:t>favourite</a:t>
            </a:r>
            <a:r>
              <a:rPr lang="sk-SK" sz="1800" b="1" i="1" dirty="0" smtClean="0">
                <a:solidFill>
                  <a:srgbClr val="FFC000"/>
                </a:solidFill>
              </a:rPr>
              <a:t> </a:t>
            </a:r>
            <a:r>
              <a:rPr lang="sk-SK" sz="1800" b="1" i="1" dirty="0" err="1" smtClean="0">
                <a:solidFill>
                  <a:srgbClr val="FFC000"/>
                </a:solidFill>
              </a:rPr>
              <a:t>avokado‘s</a:t>
            </a:r>
            <a:r>
              <a:rPr lang="sk-SK" sz="1800" b="1" i="1" dirty="0" smtClean="0">
                <a:solidFill>
                  <a:srgbClr val="FFC000"/>
                </a:solidFill>
              </a:rPr>
              <a:t> </a:t>
            </a:r>
            <a:r>
              <a:rPr lang="sk-SK" sz="1800" b="1" i="1" dirty="0" err="1" smtClean="0">
                <a:solidFill>
                  <a:srgbClr val="FFC000"/>
                </a:solidFill>
              </a:rPr>
              <a:t>bread</a:t>
            </a:r>
            <a:r>
              <a:rPr lang="sk-SK" sz="1800" b="1" i="1" dirty="0" smtClean="0">
                <a:solidFill>
                  <a:srgbClr val="FFC000"/>
                </a:solidFill>
              </a:rPr>
              <a:t> </a:t>
            </a:r>
            <a:r>
              <a:rPr lang="sk-SK" sz="1800" b="1" i="1" dirty="0" err="1" smtClean="0">
                <a:solidFill>
                  <a:srgbClr val="FFC000"/>
                </a:solidFill>
              </a:rPr>
              <a:t>with</a:t>
            </a:r>
            <a:r>
              <a:rPr lang="sk-SK" sz="1800" b="1" i="1" dirty="0" smtClean="0">
                <a:solidFill>
                  <a:srgbClr val="FFC000"/>
                </a:solidFill>
              </a:rPr>
              <a:t> </a:t>
            </a:r>
            <a:r>
              <a:rPr lang="sk-SK" sz="1800" b="1" i="1" dirty="0" err="1" smtClean="0">
                <a:solidFill>
                  <a:srgbClr val="FFC000"/>
                </a:solidFill>
              </a:rPr>
              <a:t>boiled</a:t>
            </a:r>
            <a:r>
              <a:rPr lang="sk-SK" sz="1800" b="1" i="1" dirty="0" smtClean="0">
                <a:solidFill>
                  <a:srgbClr val="FFC000"/>
                </a:solidFill>
              </a:rPr>
              <a:t> </a:t>
            </a:r>
            <a:r>
              <a:rPr lang="sk-SK" sz="1800" b="1" i="1" dirty="0" err="1" smtClean="0">
                <a:solidFill>
                  <a:srgbClr val="FFC000"/>
                </a:solidFill>
              </a:rPr>
              <a:t>eggs</a:t>
            </a:r>
            <a:r>
              <a:rPr lang="sk-SK" sz="1800" b="1" i="1" dirty="0" smtClean="0"/>
              <a:t>.</a:t>
            </a:r>
          </a:p>
          <a:p>
            <a:r>
              <a:rPr lang="sk-SK" sz="1800" dirty="0" smtClean="0"/>
              <a:t>1.</a:t>
            </a:r>
            <a:r>
              <a:rPr lang="en-US" sz="1800" dirty="0" smtClean="0"/>
              <a:t>cut one piece of bread and take one piece</a:t>
            </a:r>
            <a:r>
              <a:rPr lang="sk-SK" sz="1800" dirty="0" smtClean="0"/>
              <a:t> </a:t>
            </a:r>
          </a:p>
          <a:p>
            <a:r>
              <a:rPr lang="sk-SK" sz="1800" i="1" dirty="0" smtClean="0"/>
              <a:t>2.Take </a:t>
            </a:r>
            <a:r>
              <a:rPr lang="sk-SK" sz="1800" i="1" dirty="0" err="1" smtClean="0"/>
              <a:t>one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piece</a:t>
            </a:r>
            <a:r>
              <a:rPr lang="sk-SK" sz="1800" i="1" dirty="0" smtClean="0"/>
              <a:t> of </a:t>
            </a:r>
            <a:r>
              <a:rPr lang="sk-SK" sz="1800" i="1" dirty="0" err="1" smtClean="0"/>
              <a:t>avokado</a:t>
            </a:r>
            <a:r>
              <a:rPr lang="sk-SK" sz="1800" i="1" dirty="0" smtClean="0"/>
              <a:t> and </a:t>
            </a:r>
            <a:r>
              <a:rPr lang="sk-SK" sz="1800" i="1" dirty="0" err="1" smtClean="0"/>
              <a:t>put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out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its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inside</a:t>
            </a:r>
            <a:endParaRPr lang="sk-SK" sz="1800" i="1" dirty="0" smtClean="0"/>
          </a:p>
          <a:p>
            <a:r>
              <a:rPr lang="sk-SK" sz="1800" i="1" dirty="0" smtClean="0"/>
              <a:t>3.</a:t>
            </a:r>
            <a:r>
              <a:rPr lang="en-US" sz="1800" i="1" dirty="0" smtClean="0"/>
              <a:t>boil the egg then cut it and </a:t>
            </a:r>
            <a:r>
              <a:rPr lang="en-US" sz="1800" i="1" dirty="0" smtClean="0"/>
              <a:t>later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put</a:t>
            </a:r>
            <a:r>
              <a:rPr lang="en-US" sz="1800" i="1" dirty="0" smtClean="0"/>
              <a:t> </a:t>
            </a:r>
            <a:r>
              <a:rPr lang="en-US" sz="1800" i="1" dirty="0" smtClean="0"/>
              <a:t>it on the avocado sauce on the bread</a:t>
            </a:r>
            <a:r>
              <a:rPr lang="sk-SK" sz="1800" i="1" dirty="0" smtClean="0"/>
              <a:t> and </a:t>
            </a:r>
            <a:r>
              <a:rPr lang="sk-SK" sz="1800" i="1" dirty="0" err="1" smtClean="0"/>
              <a:t>when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you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need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you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can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give</a:t>
            </a:r>
            <a:r>
              <a:rPr lang="sk-SK" sz="1800" i="1" dirty="0" smtClean="0"/>
              <a:t> a bit </a:t>
            </a:r>
            <a:r>
              <a:rPr lang="sk-SK" sz="1800" i="1" dirty="0" err="1" smtClean="0"/>
              <a:t>of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salt</a:t>
            </a:r>
            <a:r>
              <a:rPr lang="sk-SK" sz="1800" i="1" dirty="0" smtClean="0"/>
              <a:t>.</a:t>
            </a:r>
          </a:p>
          <a:p>
            <a:r>
              <a:rPr lang="sk-SK" sz="1800" b="1" i="1" dirty="0" err="1" smtClean="0"/>
              <a:t>You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need</a:t>
            </a:r>
            <a:r>
              <a:rPr lang="sk-SK" sz="1800" b="1" i="1" dirty="0" smtClean="0"/>
              <a:t>: </a:t>
            </a:r>
            <a:r>
              <a:rPr lang="sk-SK" sz="1800" i="1" dirty="0" err="1" smtClean="0"/>
              <a:t>one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piece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of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bread</a:t>
            </a:r>
            <a:r>
              <a:rPr lang="sk-SK" sz="1800" i="1" dirty="0" smtClean="0"/>
              <a:t>, </a:t>
            </a:r>
            <a:r>
              <a:rPr lang="sk-SK" sz="1800" i="1" dirty="0" err="1" smtClean="0"/>
              <a:t>one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piece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of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egg</a:t>
            </a:r>
            <a:r>
              <a:rPr lang="sk-SK" sz="1800" i="1" dirty="0" smtClean="0"/>
              <a:t> and </a:t>
            </a:r>
            <a:r>
              <a:rPr lang="sk-SK" sz="1800" i="1" dirty="0" err="1" smtClean="0"/>
              <a:t>one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piece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of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avocado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and</a:t>
            </a:r>
            <a:r>
              <a:rPr lang="sk-SK" sz="1800" i="1" dirty="0" smtClean="0"/>
              <a:t> a bit </a:t>
            </a:r>
            <a:r>
              <a:rPr lang="sk-SK" sz="1800" i="1" dirty="0" err="1" smtClean="0"/>
              <a:t>of</a:t>
            </a:r>
            <a:r>
              <a:rPr lang="sk-SK" sz="1800" i="1" dirty="0" smtClean="0"/>
              <a:t> </a:t>
            </a:r>
            <a:r>
              <a:rPr lang="sk-SK" sz="1800" i="1" dirty="0" err="1" smtClean="0"/>
              <a:t>salt</a:t>
            </a:r>
            <a:r>
              <a:rPr lang="sk-SK" sz="1800" i="1" dirty="0" smtClean="0"/>
              <a:t>.</a:t>
            </a:r>
            <a:endParaRPr lang="sk-SK" sz="1800" b="1" i="1" dirty="0"/>
          </a:p>
        </p:txBody>
      </p:sp>
      <p:sp>
        <p:nvSpPr>
          <p:cNvPr id="16386" name="AutoShape 2" descr="Vajíčka a zelenina v jednom • POWER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6388" name="Picture 4" descr="Prečo by ste mali jesť vajcia so zeleninovým šalátom? Za túto kombináciu sa  vám telo odvďačí | Feminity.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642918"/>
            <a:ext cx="1607354" cy="1071570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214686"/>
            <a:ext cx="204374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 Rounded MT Bold" pitchFamily="34" charset="0"/>
              </a:rPr>
              <a:t> </a:t>
            </a:r>
            <a:endParaRPr lang="sk-SK" dirty="0">
              <a:latin typeface="Arial Rounded MT Bold" pitchFamily="34" charset="0"/>
            </a:endParaRPr>
          </a:p>
        </p:txBody>
      </p:sp>
      <p:pic>
        <p:nvPicPr>
          <p:cNvPr id="17412" name="Picture 4" descr="Bon Appet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8604"/>
            <a:ext cx="3786214" cy="3786214"/>
          </a:xfrm>
          <a:prstGeom prst="rect">
            <a:avLst/>
          </a:prstGeom>
          <a:noFill/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sz="1800" b="1" i="1" dirty="0" smtClean="0"/>
              <a:t>Tamara </a:t>
            </a:r>
            <a:r>
              <a:rPr lang="sk-SK" sz="1800" b="1" i="1" dirty="0" err="1" smtClean="0"/>
              <a:t>from</a:t>
            </a:r>
            <a:r>
              <a:rPr lang="sk-SK" sz="1800" b="1" i="1" dirty="0" smtClean="0"/>
              <a:t> Slovakia základná škola M. </a:t>
            </a:r>
            <a:r>
              <a:rPr lang="sk-SK" sz="1800" b="1" i="1" dirty="0" err="1" smtClean="0"/>
              <a:t>Tareka</a:t>
            </a:r>
            <a:r>
              <a:rPr lang="sk-SK" sz="1800" b="1" i="1" dirty="0" smtClean="0"/>
              <a:t> Abrahám</a:t>
            </a:r>
            <a:endParaRPr lang="sk-SK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206</Words>
  <Application>Microsoft Office PowerPoint</Application>
  <PresentationFormat>Prezentácia na obrazovke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Arial Rounded MT Bold</vt:lpstr>
      <vt:lpstr>Calibri</vt:lpstr>
      <vt:lpstr>Motiv sady Office</vt:lpstr>
      <vt:lpstr>Our breakfast</vt:lpstr>
      <vt:lpstr>Content</vt:lpstr>
      <vt:lpstr>Prezentácia programu PowerPoint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breakfast</dc:title>
  <dc:creator>Kristián</dc:creator>
  <cp:lastModifiedBy>ja</cp:lastModifiedBy>
  <cp:revision>10</cp:revision>
  <dcterms:created xsi:type="dcterms:W3CDTF">2020-12-04T11:37:01Z</dcterms:created>
  <dcterms:modified xsi:type="dcterms:W3CDTF">2020-12-07T15:00:15Z</dcterms:modified>
</cp:coreProperties>
</file>