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63" r:id="rId5"/>
    <p:sldId id="264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56F8-CBA9-4D6A-BCD9-8B4D2492529E}" type="datetimeFigureOut">
              <a:rPr lang="hr-HR" smtClean="0"/>
              <a:t>18.11.2020.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DCD1-6FBC-4A48-B4DC-E0176461BB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501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56F8-CBA9-4D6A-BCD9-8B4D2492529E}" type="datetimeFigureOut">
              <a:rPr lang="hr-HR" smtClean="0"/>
              <a:t>18.11.2020.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DCD1-6FBC-4A48-B4DC-E0176461BB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9805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56F8-CBA9-4D6A-BCD9-8B4D2492529E}" type="datetimeFigureOut">
              <a:rPr lang="hr-HR" smtClean="0"/>
              <a:t>18.11.2020.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DCD1-6FBC-4A48-B4DC-E0176461BB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994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56F8-CBA9-4D6A-BCD9-8B4D2492529E}" type="datetimeFigureOut">
              <a:rPr lang="hr-HR" smtClean="0"/>
              <a:t>18.11.2020.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DCD1-6FBC-4A48-B4DC-E0176461BB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112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56F8-CBA9-4D6A-BCD9-8B4D2492529E}" type="datetimeFigureOut">
              <a:rPr lang="hr-HR" smtClean="0"/>
              <a:t>18.11.2020.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DCD1-6FBC-4A48-B4DC-E0176461BB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437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56F8-CBA9-4D6A-BCD9-8B4D2492529E}" type="datetimeFigureOut">
              <a:rPr lang="hr-HR" smtClean="0"/>
              <a:t>18.11.2020.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DCD1-6FBC-4A48-B4DC-E0176461BB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83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56F8-CBA9-4D6A-BCD9-8B4D2492529E}" type="datetimeFigureOut">
              <a:rPr lang="hr-HR" smtClean="0"/>
              <a:t>18.11.2020.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DCD1-6FBC-4A48-B4DC-E0176461BB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725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56F8-CBA9-4D6A-BCD9-8B4D2492529E}" type="datetimeFigureOut">
              <a:rPr lang="hr-HR" smtClean="0"/>
              <a:t>18.11.2020.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DCD1-6FBC-4A48-B4DC-E0176461BB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020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56F8-CBA9-4D6A-BCD9-8B4D2492529E}" type="datetimeFigureOut">
              <a:rPr lang="hr-HR" smtClean="0"/>
              <a:t>18.11.2020.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DCD1-6FBC-4A48-B4DC-E0176461BB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328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56F8-CBA9-4D6A-BCD9-8B4D2492529E}" type="datetimeFigureOut">
              <a:rPr lang="hr-HR" smtClean="0"/>
              <a:t>18.11.2020.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DCD1-6FBC-4A48-B4DC-E0176461BB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901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56F8-CBA9-4D6A-BCD9-8B4D2492529E}" type="datetimeFigureOut">
              <a:rPr lang="hr-HR" smtClean="0"/>
              <a:t>18.11.2020.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DCD1-6FBC-4A48-B4DC-E0176461BB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706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556F8-CBA9-4D6A-BCD9-8B4D2492529E}" type="datetimeFigureOut">
              <a:rPr lang="hr-HR" smtClean="0"/>
              <a:t>18.11.2020.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8DCD1-6FBC-4A48-B4DC-E0176461BB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381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A  TRADITIONAL CROATIAN BREAKFAST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085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09662"/>
            <a:ext cx="6172200" cy="4629150"/>
          </a:xfrm>
        </p:spPr>
      </p:pic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>
          <a:xfrm>
            <a:off x="839788" y="860612"/>
            <a:ext cx="3932237" cy="5008376"/>
          </a:xfrm>
        </p:spPr>
        <p:txBody>
          <a:bodyPr>
            <a:normAutofit/>
          </a:bodyPr>
          <a:lstStyle/>
          <a:p>
            <a:r>
              <a:rPr lang="en-US" sz="2800" dirty="0"/>
              <a:t>This morning </a:t>
            </a:r>
            <a:r>
              <a:rPr lang="hr-HR" sz="2800" dirty="0" err="1"/>
              <a:t>I</a:t>
            </a:r>
            <a:r>
              <a:rPr lang="en-US" sz="2800" dirty="0" smtClean="0"/>
              <a:t> </a:t>
            </a:r>
            <a:r>
              <a:rPr lang="en-US" sz="2800" dirty="0"/>
              <a:t>had some bread with a spicy add on called </a:t>
            </a:r>
            <a:r>
              <a:rPr lang="hr-HR" sz="2800" dirty="0" smtClean="0"/>
              <a:t>‘</a:t>
            </a:r>
            <a:r>
              <a:rPr lang="en-US" sz="2800" dirty="0" err="1" smtClean="0"/>
              <a:t>ajvar</a:t>
            </a:r>
            <a:r>
              <a:rPr lang="hr-HR" sz="2800" dirty="0" smtClean="0"/>
              <a:t>’</a:t>
            </a:r>
            <a:r>
              <a:rPr lang="en-US" sz="2800" dirty="0" smtClean="0"/>
              <a:t> </a:t>
            </a:r>
            <a:r>
              <a:rPr lang="en-US" sz="2800" dirty="0"/>
              <a:t>and some onions and to top it all of </a:t>
            </a:r>
            <a:r>
              <a:rPr lang="hr-HR" sz="2800" dirty="0" err="1"/>
              <a:t>I</a:t>
            </a:r>
            <a:r>
              <a:rPr lang="en-US" sz="2800" dirty="0" smtClean="0"/>
              <a:t> </a:t>
            </a:r>
            <a:r>
              <a:rPr lang="en-US" sz="2800" dirty="0"/>
              <a:t>had </a:t>
            </a:r>
            <a:r>
              <a:rPr lang="hr-HR" sz="2800" dirty="0" smtClean="0"/>
              <a:t>‘</a:t>
            </a:r>
            <a:r>
              <a:rPr lang="en-US" sz="2800" dirty="0" err="1" smtClean="0"/>
              <a:t>čvar</a:t>
            </a:r>
            <a:r>
              <a:rPr lang="hr-HR" sz="2800" dirty="0" smtClean="0"/>
              <a:t>ci’</a:t>
            </a:r>
            <a:r>
              <a:rPr lang="en-US" sz="2800" dirty="0" smtClean="0"/>
              <a:t> </a:t>
            </a:r>
            <a:r>
              <a:rPr lang="en-US" sz="2800" dirty="0"/>
              <a:t>with some salt</a:t>
            </a:r>
            <a:r>
              <a:rPr lang="en-US" sz="2800" dirty="0" smtClean="0"/>
              <a:t>.</a:t>
            </a:r>
            <a:endParaRPr lang="hr-HR" sz="2800" dirty="0" smtClean="0"/>
          </a:p>
          <a:p>
            <a:r>
              <a:rPr lang="hr-HR" sz="2800" dirty="0" smtClean="0"/>
              <a:t>čvarci= </a:t>
            </a:r>
            <a:r>
              <a:rPr lang="hr-HR" sz="2800" dirty="0" err="1" smtClean="0"/>
              <a:t>cracklings</a:t>
            </a:r>
            <a:r>
              <a:rPr lang="hr-HR" sz="2800" dirty="0" smtClean="0"/>
              <a:t>- </a:t>
            </a:r>
            <a:r>
              <a:rPr lang="hr-HR" sz="2800" dirty="0" err="1" smtClean="0"/>
              <a:t>roasted</a:t>
            </a:r>
            <a:r>
              <a:rPr lang="hr-HR" sz="2800" dirty="0" smtClean="0"/>
              <a:t> </a:t>
            </a:r>
            <a:r>
              <a:rPr lang="hr-HR" sz="2800" dirty="0" err="1" smtClean="0"/>
              <a:t>pork</a:t>
            </a:r>
            <a:r>
              <a:rPr lang="hr-HR" sz="2800" dirty="0" smtClean="0"/>
              <a:t> </a:t>
            </a:r>
            <a:r>
              <a:rPr lang="hr-HR" sz="2800" dirty="0" err="1" smtClean="0"/>
              <a:t>rind</a:t>
            </a:r>
            <a:endParaRPr lang="hr-HR" sz="2800" dirty="0" smtClean="0"/>
          </a:p>
          <a:p>
            <a:r>
              <a:rPr lang="hr-HR" sz="2800" dirty="0" smtClean="0"/>
              <a:t>Marko Pranjković, 7.c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45714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like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/>
      </p:pic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>
          <a:xfrm>
            <a:off x="839788" y="457200"/>
            <a:ext cx="3932237" cy="5411788"/>
          </a:xfrm>
        </p:spPr>
        <p:txBody>
          <a:bodyPr>
            <a:noAutofit/>
          </a:bodyPr>
          <a:lstStyle/>
          <a:p>
            <a:r>
              <a:rPr lang="hr-HR" sz="1800" dirty="0" err="1"/>
              <a:t>This</a:t>
            </a:r>
            <a:r>
              <a:rPr lang="hr-HR" sz="1800" dirty="0"/>
              <a:t> </a:t>
            </a:r>
            <a:r>
              <a:rPr lang="hr-HR" sz="1800" dirty="0" err="1"/>
              <a:t>is</a:t>
            </a:r>
            <a:r>
              <a:rPr lang="hr-HR" sz="1800" dirty="0"/>
              <a:t> </a:t>
            </a:r>
            <a:r>
              <a:rPr lang="hr-HR" sz="1800" dirty="0" err="1"/>
              <a:t>my</a:t>
            </a:r>
            <a:r>
              <a:rPr lang="hr-HR" sz="1800" dirty="0"/>
              <a:t> </a:t>
            </a:r>
            <a:r>
              <a:rPr lang="hr-HR" sz="1800" dirty="0" err="1" smtClean="0"/>
              <a:t>breakfast</a:t>
            </a:r>
            <a:r>
              <a:rPr lang="hr-HR" sz="1800" dirty="0" smtClean="0"/>
              <a:t>. For </a:t>
            </a:r>
            <a:r>
              <a:rPr lang="hr-HR" sz="1800" dirty="0" err="1"/>
              <a:t>breakfast</a:t>
            </a:r>
            <a:r>
              <a:rPr lang="hr-HR" sz="1800" dirty="0"/>
              <a:t> I </a:t>
            </a:r>
            <a:r>
              <a:rPr lang="hr-HR" sz="1800" dirty="0" err="1"/>
              <a:t>usually</a:t>
            </a:r>
            <a:r>
              <a:rPr lang="hr-HR" sz="1800" dirty="0"/>
              <a:t> </a:t>
            </a:r>
            <a:r>
              <a:rPr lang="hr-HR" sz="1800" dirty="0" err="1"/>
              <a:t>have</a:t>
            </a:r>
            <a:r>
              <a:rPr lang="hr-HR" sz="1800" dirty="0"/>
              <a:t> </a:t>
            </a:r>
            <a:r>
              <a:rPr lang="hr-HR" sz="1800" dirty="0" err="1"/>
              <a:t>cornflakes</a:t>
            </a:r>
            <a:r>
              <a:rPr lang="hr-HR" sz="1800" dirty="0"/>
              <a:t> </a:t>
            </a:r>
            <a:r>
              <a:rPr lang="hr-HR" sz="1800" dirty="0" err="1"/>
              <a:t>and</a:t>
            </a:r>
            <a:r>
              <a:rPr lang="hr-HR" sz="1800" dirty="0"/>
              <a:t> </a:t>
            </a:r>
            <a:r>
              <a:rPr lang="hr-HR" sz="1800" dirty="0" err="1"/>
              <a:t>milk</a:t>
            </a:r>
            <a:r>
              <a:rPr lang="hr-HR" sz="1800" dirty="0"/>
              <a:t>, but </a:t>
            </a:r>
            <a:r>
              <a:rPr lang="hr-HR" sz="1800" dirty="0" err="1"/>
              <a:t>this</a:t>
            </a:r>
            <a:r>
              <a:rPr lang="hr-HR" sz="1800" dirty="0"/>
              <a:t> time </a:t>
            </a:r>
            <a:r>
              <a:rPr lang="hr-HR" sz="1800" dirty="0" err="1"/>
              <a:t>it's</a:t>
            </a:r>
            <a:r>
              <a:rPr lang="hr-HR" sz="1800" dirty="0"/>
              <a:t> </a:t>
            </a:r>
            <a:r>
              <a:rPr lang="hr-HR" sz="1800" dirty="0" err="1"/>
              <a:t>different</a:t>
            </a:r>
            <a:r>
              <a:rPr lang="hr-HR" sz="1800" dirty="0"/>
              <a:t>. I had </a:t>
            </a:r>
            <a:r>
              <a:rPr lang="hr-HR" sz="1800" dirty="0" err="1"/>
              <a:t>honey</a:t>
            </a:r>
            <a:r>
              <a:rPr lang="hr-HR" sz="1800" dirty="0"/>
              <a:t>, </a:t>
            </a:r>
            <a:r>
              <a:rPr lang="hr-HR" sz="1800" dirty="0" err="1"/>
              <a:t>eggs</a:t>
            </a:r>
            <a:r>
              <a:rPr lang="hr-HR" sz="1800" dirty="0"/>
              <a:t>, </a:t>
            </a:r>
            <a:r>
              <a:rPr lang="hr-HR" sz="1800" dirty="0" err="1"/>
              <a:t>butter</a:t>
            </a:r>
            <a:r>
              <a:rPr lang="hr-HR" sz="1800" dirty="0"/>
              <a:t>, </a:t>
            </a:r>
            <a:r>
              <a:rPr lang="hr-HR" sz="1800" dirty="0" err="1"/>
              <a:t>cheese</a:t>
            </a:r>
            <a:r>
              <a:rPr lang="hr-HR" sz="1800" dirty="0"/>
              <a:t>, </a:t>
            </a:r>
            <a:r>
              <a:rPr lang="hr-HR" sz="1800" dirty="0" err="1"/>
              <a:t>yoghurt</a:t>
            </a:r>
            <a:r>
              <a:rPr lang="hr-HR" sz="1800" dirty="0"/>
              <a:t> </a:t>
            </a:r>
            <a:r>
              <a:rPr lang="hr-HR" sz="1800" dirty="0" err="1"/>
              <a:t>and</a:t>
            </a:r>
            <a:r>
              <a:rPr lang="hr-HR" sz="1800" dirty="0"/>
              <a:t> a </a:t>
            </a:r>
            <a:r>
              <a:rPr lang="hr-HR" sz="1800" dirty="0" err="1"/>
              <a:t>lot</a:t>
            </a:r>
            <a:r>
              <a:rPr lang="hr-HR" sz="1800" dirty="0"/>
              <a:t> more for </a:t>
            </a:r>
            <a:r>
              <a:rPr lang="hr-HR" sz="1800" dirty="0" err="1"/>
              <a:t>brekfast</a:t>
            </a:r>
            <a:r>
              <a:rPr lang="hr-HR" sz="1800" dirty="0"/>
              <a:t> </a:t>
            </a:r>
            <a:r>
              <a:rPr lang="hr-HR" sz="1800" dirty="0" err="1"/>
              <a:t>this</a:t>
            </a:r>
            <a:r>
              <a:rPr lang="hr-HR" sz="1800" dirty="0"/>
              <a:t> </a:t>
            </a:r>
            <a:r>
              <a:rPr lang="hr-HR" sz="1800" dirty="0" err="1"/>
              <a:t>morning</a:t>
            </a:r>
            <a:r>
              <a:rPr lang="hr-HR" sz="1800" dirty="0"/>
              <a:t>. My </a:t>
            </a:r>
            <a:r>
              <a:rPr lang="hr-HR" sz="1800" dirty="0" err="1"/>
              <a:t>favourite</a:t>
            </a:r>
            <a:r>
              <a:rPr lang="hr-HR" sz="1800" dirty="0"/>
              <a:t> </a:t>
            </a:r>
            <a:r>
              <a:rPr lang="hr-HR" sz="1800" dirty="0" err="1"/>
              <a:t>dish</a:t>
            </a:r>
            <a:r>
              <a:rPr lang="hr-HR" sz="1800" dirty="0"/>
              <a:t> </a:t>
            </a:r>
            <a:r>
              <a:rPr lang="hr-HR" sz="1800" dirty="0" err="1"/>
              <a:t>here</a:t>
            </a:r>
            <a:r>
              <a:rPr lang="hr-HR" sz="1800" dirty="0"/>
              <a:t> </a:t>
            </a:r>
            <a:r>
              <a:rPr lang="hr-HR" sz="1800" dirty="0" err="1"/>
              <a:t>is</a:t>
            </a:r>
            <a:r>
              <a:rPr lang="hr-HR" sz="1800" dirty="0"/>
              <a:t> 'hrenovke'- </a:t>
            </a:r>
            <a:r>
              <a:rPr lang="hr-HR" sz="1800" dirty="0" err="1"/>
              <a:t>suasages</a:t>
            </a:r>
            <a:r>
              <a:rPr lang="hr-HR" sz="1800" dirty="0"/>
              <a:t> </a:t>
            </a:r>
            <a:r>
              <a:rPr lang="hr-HR" sz="1800" dirty="0" err="1"/>
              <a:t>or</a:t>
            </a:r>
            <a:r>
              <a:rPr lang="hr-HR" sz="1800" dirty="0"/>
              <a:t> </a:t>
            </a:r>
            <a:r>
              <a:rPr lang="hr-HR" sz="1800" dirty="0" err="1"/>
              <a:t>Frankfurter</a:t>
            </a:r>
            <a:r>
              <a:rPr lang="hr-HR" sz="1800" dirty="0" smtClean="0"/>
              <a:t>. </a:t>
            </a:r>
            <a:r>
              <a:rPr lang="hr-HR" sz="1800" dirty="0"/>
              <a:t>A </a:t>
            </a:r>
            <a:r>
              <a:rPr lang="hr-HR" sz="1800" dirty="0" err="1"/>
              <a:t>lot</a:t>
            </a:r>
            <a:r>
              <a:rPr lang="hr-HR" sz="1800" dirty="0"/>
              <a:t> </a:t>
            </a:r>
            <a:r>
              <a:rPr lang="hr-HR" sz="1800" dirty="0" err="1"/>
              <a:t>of</a:t>
            </a:r>
            <a:r>
              <a:rPr lang="hr-HR" sz="1800" dirty="0"/>
              <a:t> Croatian </a:t>
            </a:r>
            <a:r>
              <a:rPr lang="hr-HR" sz="1800" dirty="0" err="1"/>
              <a:t>people</a:t>
            </a:r>
            <a:r>
              <a:rPr lang="hr-HR" sz="1800" dirty="0"/>
              <a:t> </a:t>
            </a:r>
            <a:r>
              <a:rPr lang="hr-HR" sz="1800" dirty="0" err="1"/>
              <a:t>like</a:t>
            </a:r>
            <a:r>
              <a:rPr lang="hr-HR" sz="1800" dirty="0"/>
              <a:t> to </a:t>
            </a:r>
            <a:r>
              <a:rPr lang="hr-HR" sz="1800" dirty="0" err="1"/>
              <a:t>eat</a:t>
            </a:r>
            <a:r>
              <a:rPr lang="hr-HR" sz="1800" dirty="0"/>
              <a:t> </a:t>
            </a:r>
            <a:r>
              <a:rPr lang="hr-HR" sz="1800" dirty="0" err="1"/>
              <a:t>that</a:t>
            </a:r>
            <a:r>
              <a:rPr lang="hr-HR" sz="1800" dirty="0"/>
              <a:t> for </a:t>
            </a:r>
            <a:r>
              <a:rPr lang="hr-HR" sz="1800" dirty="0" err="1"/>
              <a:t>breakfast</a:t>
            </a:r>
            <a:r>
              <a:rPr lang="hr-HR" sz="1800" dirty="0"/>
              <a:t>. I </a:t>
            </a:r>
            <a:r>
              <a:rPr lang="hr-HR" sz="1800" dirty="0" err="1"/>
              <a:t>find</a:t>
            </a:r>
            <a:r>
              <a:rPr lang="hr-HR" sz="1800" dirty="0"/>
              <a:t> </a:t>
            </a:r>
            <a:r>
              <a:rPr lang="hr-HR" sz="1800" dirty="0" err="1"/>
              <a:t>them</a:t>
            </a:r>
            <a:r>
              <a:rPr lang="hr-HR" sz="1800" dirty="0"/>
              <a:t> </a:t>
            </a:r>
            <a:r>
              <a:rPr lang="hr-HR" sz="1800" dirty="0" err="1"/>
              <a:t>very</a:t>
            </a:r>
            <a:r>
              <a:rPr lang="hr-HR" sz="1800" dirty="0"/>
              <a:t> </a:t>
            </a:r>
            <a:r>
              <a:rPr lang="hr-HR" sz="1800" dirty="0" err="1"/>
              <a:t>tasty</a:t>
            </a:r>
            <a:r>
              <a:rPr lang="hr-HR" sz="1800" dirty="0"/>
              <a:t> </a:t>
            </a:r>
            <a:r>
              <a:rPr lang="hr-HR" sz="1800" dirty="0" err="1"/>
              <a:t>and</a:t>
            </a:r>
            <a:r>
              <a:rPr lang="hr-HR" sz="1800" dirty="0"/>
              <a:t> </a:t>
            </a:r>
            <a:r>
              <a:rPr lang="hr-HR" sz="1800" dirty="0" err="1"/>
              <a:t>perfect</a:t>
            </a:r>
            <a:r>
              <a:rPr lang="hr-HR" sz="1800" dirty="0"/>
              <a:t>. My </a:t>
            </a:r>
            <a:r>
              <a:rPr lang="hr-HR" sz="1800" dirty="0" err="1"/>
              <a:t>not</a:t>
            </a:r>
            <a:r>
              <a:rPr lang="hr-HR" sz="1800" dirty="0"/>
              <a:t> </a:t>
            </a:r>
            <a:r>
              <a:rPr lang="hr-HR" sz="1800" dirty="0" err="1"/>
              <a:t>so</a:t>
            </a:r>
            <a:r>
              <a:rPr lang="hr-HR" sz="1800" dirty="0"/>
              <a:t> </a:t>
            </a:r>
            <a:r>
              <a:rPr lang="hr-HR" sz="1800" dirty="0" err="1"/>
              <a:t>favourite</a:t>
            </a:r>
            <a:r>
              <a:rPr lang="hr-HR" sz="1800" dirty="0"/>
              <a:t> </a:t>
            </a:r>
            <a:r>
              <a:rPr lang="hr-HR" sz="1800" dirty="0" err="1"/>
              <a:t>part</a:t>
            </a:r>
            <a:r>
              <a:rPr lang="hr-HR" sz="1800" dirty="0"/>
              <a:t> </a:t>
            </a:r>
            <a:r>
              <a:rPr lang="hr-HR" sz="1800" dirty="0" err="1"/>
              <a:t>of</a:t>
            </a:r>
            <a:r>
              <a:rPr lang="hr-HR" sz="1800" dirty="0"/>
              <a:t> </a:t>
            </a:r>
            <a:r>
              <a:rPr lang="hr-HR" sz="1800" dirty="0" err="1"/>
              <a:t>this</a:t>
            </a:r>
            <a:r>
              <a:rPr lang="hr-HR" sz="1800" dirty="0"/>
              <a:t> </a:t>
            </a:r>
            <a:r>
              <a:rPr lang="hr-HR" sz="1800" dirty="0" err="1"/>
              <a:t>breakfast</a:t>
            </a:r>
            <a:r>
              <a:rPr lang="hr-HR" sz="1800" dirty="0"/>
              <a:t> </a:t>
            </a:r>
            <a:r>
              <a:rPr lang="hr-HR" sz="1800" dirty="0" err="1"/>
              <a:t>is</a:t>
            </a:r>
            <a:r>
              <a:rPr lang="hr-HR" sz="1800" dirty="0"/>
              <a:t> </a:t>
            </a:r>
            <a:r>
              <a:rPr lang="hr-HR" sz="1800" dirty="0" err="1"/>
              <a:t>actually</a:t>
            </a:r>
            <a:r>
              <a:rPr lang="hr-HR" sz="1800" dirty="0"/>
              <a:t> </a:t>
            </a:r>
            <a:r>
              <a:rPr lang="hr-HR" sz="1800" dirty="0" err="1"/>
              <a:t>honey</a:t>
            </a:r>
            <a:r>
              <a:rPr lang="hr-HR" sz="1800" dirty="0"/>
              <a:t>. I </a:t>
            </a:r>
            <a:r>
              <a:rPr lang="hr-HR" sz="1800" dirty="0" err="1"/>
              <a:t>don't</a:t>
            </a:r>
            <a:r>
              <a:rPr lang="hr-HR" sz="1800" dirty="0"/>
              <a:t> </a:t>
            </a:r>
            <a:r>
              <a:rPr lang="hr-HR" sz="1800" dirty="0" err="1"/>
              <a:t>like</a:t>
            </a:r>
            <a:r>
              <a:rPr lang="hr-HR" sz="1800" dirty="0"/>
              <a:t> </a:t>
            </a:r>
            <a:r>
              <a:rPr lang="hr-HR" sz="1800" dirty="0" err="1"/>
              <a:t>honey</a:t>
            </a:r>
            <a:r>
              <a:rPr lang="hr-HR" sz="1800" dirty="0"/>
              <a:t> at </a:t>
            </a:r>
            <a:r>
              <a:rPr lang="hr-HR" sz="1800" dirty="0" err="1" smtClean="0"/>
              <a:t>all</a:t>
            </a:r>
            <a:r>
              <a:rPr lang="hr-HR" sz="1800" dirty="0" smtClean="0"/>
              <a:t>, but </a:t>
            </a:r>
            <a:r>
              <a:rPr lang="hr-HR" sz="1800" dirty="0"/>
              <a:t>a </a:t>
            </a:r>
            <a:r>
              <a:rPr lang="hr-HR" sz="1800" dirty="0" err="1"/>
              <a:t>lot</a:t>
            </a:r>
            <a:r>
              <a:rPr lang="hr-HR" sz="1800" dirty="0"/>
              <a:t> </a:t>
            </a:r>
            <a:r>
              <a:rPr lang="hr-HR" sz="1800" dirty="0" err="1"/>
              <a:t>of</a:t>
            </a:r>
            <a:r>
              <a:rPr lang="hr-HR" sz="1800" dirty="0"/>
              <a:t> </a:t>
            </a:r>
            <a:r>
              <a:rPr lang="hr-HR" sz="1800" dirty="0" err="1"/>
              <a:t>people</a:t>
            </a:r>
            <a:r>
              <a:rPr lang="hr-HR" sz="1800" dirty="0"/>
              <a:t> do </a:t>
            </a:r>
            <a:r>
              <a:rPr lang="hr-HR" sz="1800" dirty="0" err="1"/>
              <a:t>like</a:t>
            </a:r>
            <a:r>
              <a:rPr lang="hr-HR" sz="1800" dirty="0"/>
              <a:t> </a:t>
            </a:r>
            <a:r>
              <a:rPr lang="hr-HR" sz="1800" dirty="0" err="1"/>
              <a:t>it</a:t>
            </a:r>
            <a:r>
              <a:rPr lang="hr-HR" sz="1800" dirty="0"/>
              <a:t>. I </a:t>
            </a:r>
            <a:r>
              <a:rPr lang="hr-HR" sz="1800" dirty="0" err="1"/>
              <a:t>really</a:t>
            </a:r>
            <a:r>
              <a:rPr lang="hr-HR" sz="1800" dirty="0"/>
              <a:t> </a:t>
            </a:r>
            <a:r>
              <a:rPr lang="hr-HR" sz="1800" dirty="0" err="1"/>
              <a:t>don't</a:t>
            </a:r>
            <a:r>
              <a:rPr lang="hr-HR" sz="1800" dirty="0"/>
              <a:t> </a:t>
            </a:r>
            <a:r>
              <a:rPr lang="hr-HR" sz="1800" dirty="0" err="1"/>
              <a:t>know</a:t>
            </a:r>
            <a:r>
              <a:rPr lang="hr-HR" sz="1800" dirty="0"/>
              <a:t> </a:t>
            </a:r>
            <a:r>
              <a:rPr lang="hr-HR" sz="1800" dirty="0" err="1"/>
              <a:t>why</a:t>
            </a:r>
            <a:r>
              <a:rPr lang="hr-HR" sz="1800" dirty="0"/>
              <a:t> I </a:t>
            </a:r>
            <a:r>
              <a:rPr lang="hr-HR" sz="1800" dirty="0" err="1"/>
              <a:t>don't</a:t>
            </a:r>
            <a:r>
              <a:rPr lang="hr-HR" sz="1800" dirty="0"/>
              <a:t> </a:t>
            </a:r>
            <a:r>
              <a:rPr lang="hr-HR" sz="1800" dirty="0" err="1"/>
              <a:t>like</a:t>
            </a:r>
            <a:r>
              <a:rPr lang="hr-HR" sz="1800" dirty="0"/>
              <a:t> </a:t>
            </a:r>
            <a:r>
              <a:rPr lang="hr-HR" sz="1800" dirty="0" err="1"/>
              <a:t>honey</a:t>
            </a:r>
            <a:r>
              <a:rPr lang="hr-HR" sz="1800" dirty="0"/>
              <a:t>, but </a:t>
            </a:r>
            <a:r>
              <a:rPr lang="hr-HR" sz="1800" dirty="0" err="1"/>
              <a:t>it</a:t>
            </a:r>
            <a:r>
              <a:rPr lang="hr-HR" sz="1800" dirty="0"/>
              <a:t> </a:t>
            </a:r>
            <a:r>
              <a:rPr lang="hr-HR" sz="1800" dirty="0" err="1"/>
              <a:t>just</a:t>
            </a:r>
            <a:r>
              <a:rPr lang="hr-HR" sz="1800" dirty="0"/>
              <a:t> </a:t>
            </a:r>
            <a:r>
              <a:rPr lang="hr-HR" sz="1800" dirty="0" err="1"/>
              <a:t>isn't</a:t>
            </a:r>
            <a:r>
              <a:rPr lang="hr-HR" sz="1800" dirty="0"/>
              <a:t> </a:t>
            </a:r>
            <a:r>
              <a:rPr lang="hr-HR" sz="1800" dirty="0" err="1"/>
              <a:t>tasty</a:t>
            </a:r>
            <a:r>
              <a:rPr lang="hr-HR" sz="1800" dirty="0"/>
              <a:t> for me.</a:t>
            </a:r>
          </a:p>
          <a:p>
            <a:r>
              <a:rPr lang="hr-HR" sz="1800" dirty="0"/>
              <a:t> </a:t>
            </a:r>
          </a:p>
          <a:p>
            <a:r>
              <a:rPr lang="hr-HR" sz="1800" dirty="0"/>
              <a:t>								Laura </a:t>
            </a:r>
            <a:r>
              <a:rPr lang="hr-HR" sz="1800" dirty="0" err="1"/>
              <a:t>Klajn</a:t>
            </a:r>
            <a:r>
              <a:rPr lang="hr-HR" sz="1800" dirty="0"/>
              <a:t>, 7.b</a:t>
            </a:r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390033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27085" y="1124510"/>
            <a:ext cx="5553635" cy="4165226"/>
          </a:xfrm>
          <a:prstGeom prst="rect">
            <a:avLst/>
          </a:prstGeom>
        </p:spPr>
      </p:pic>
      <p:sp>
        <p:nvSpPr>
          <p:cNvPr id="9" name="Naslov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Rezervirano mjesto sadržaja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Rezervirano mjesto teksta 10"/>
          <p:cNvSpPr>
            <a:spLocks noGrp="1"/>
          </p:cNvSpPr>
          <p:nvPr>
            <p:ph type="body" sz="half" idx="2"/>
          </p:nvPr>
        </p:nvSpPr>
        <p:spPr>
          <a:xfrm>
            <a:off x="839788" y="618565"/>
            <a:ext cx="3932237" cy="5250423"/>
          </a:xfrm>
        </p:spPr>
        <p:txBody>
          <a:bodyPr>
            <a:noAutofit/>
          </a:bodyPr>
          <a:lstStyle/>
          <a:p>
            <a:r>
              <a:rPr lang="en-US" sz="2800" dirty="0"/>
              <a:t>This is my breakfast. This morning I ate </a:t>
            </a:r>
            <a:r>
              <a:rPr lang="hr-HR" sz="2800" dirty="0" smtClean="0"/>
              <a:t>‘</a:t>
            </a:r>
            <a:r>
              <a:rPr lang="en-US" sz="2800" dirty="0" err="1" smtClean="0"/>
              <a:t>burek</a:t>
            </a:r>
            <a:r>
              <a:rPr lang="en-US" sz="2800" dirty="0" smtClean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 smtClean="0"/>
              <a:t>sirom</a:t>
            </a:r>
            <a:r>
              <a:rPr lang="hr-HR" sz="2800" dirty="0" smtClean="0"/>
              <a:t>’</a:t>
            </a:r>
            <a:r>
              <a:rPr lang="en-US" sz="2800" dirty="0" smtClean="0"/>
              <a:t> </a:t>
            </a:r>
            <a:r>
              <a:rPr lang="en-US" sz="2800" dirty="0"/>
              <a:t>(I really don't know how to say that in </a:t>
            </a:r>
            <a:r>
              <a:rPr lang="hr-HR" sz="2800" dirty="0"/>
              <a:t>E</a:t>
            </a:r>
            <a:r>
              <a:rPr lang="en-US" sz="2800" dirty="0" err="1" smtClean="0"/>
              <a:t>nglish</a:t>
            </a:r>
            <a:r>
              <a:rPr lang="hr-HR" sz="2800" dirty="0" smtClean="0"/>
              <a:t>- </a:t>
            </a:r>
            <a:r>
              <a:rPr lang="hr-HR" sz="2800" dirty="0" err="1" smtClean="0"/>
              <a:t>it</a:t>
            </a:r>
            <a:r>
              <a:rPr lang="hr-HR" sz="2800" dirty="0" smtClean="0"/>
              <a:t> </a:t>
            </a:r>
            <a:r>
              <a:rPr lang="hr-HR" sz="2800" dirty="0" err="1" smtClean="0"/>
              <a:t>is</a:t>
            </a:r>
            <a:r>
              <a:rPr lang="hr-HR" sz="2800" dirty="0" smtClean="0"/>
              <a:t> a </a:t>
            </a:r>
            <a:r>
              <a:rPr lang="hr-HR" sz="2800" dirty="0" err="1" smtClean="0"/>
              <a:t>traditional</a:t>
            </a:r>
            <a:r>
              <a:rPr lang="hr-HR" sz="2800" dirty="0" smtClean="0"/>
              <a:t> </a:t>
            </a:r>
            <a:r>
              <a:rPr lang="hr-HR" sz="2800" dirty="0" err="1" smtClean="0"/>
              <a:t>cheese</a:t>
            </a:r>
            <a:r>
              <a:rPr lang="hr-HR" sz="2800" dirty="0" smtClean="0"/>
              <a:t> </a:t>
            </a:r>
            <a:r>
              <a:rPr lang="hr-HR" sz="2800" dirty="0" err="1" smtClean="0"/>
              <a:t>pie</a:t>
            </a:r>
            <a:r>
              <a:rPr lang="hr-HR" sz="2800" dirty="0" smtClean="0"/>
              <a:t> </a:t>
            </a:r>
            <a:r>
              <a:rPr lang="hr-HR" sz="2800" dirty="0" err="1" smtClean="0"/>
              <a:t>eaten</a:t>
            </a:r>
            <a:r>
              <a:rPr lang="hr-HR" sz="2800" dirty="0" smtClean="0"/>
              <a:t> </a:t>
            </a:r>
            <a:r>
              <a:rPr lang="hr-HR" sz="2800" dirty="0" err="1" smtClean="0"/>
              <a:t>in</a:t>
            </a:r>
            <a:r>
              <a:rPr lang="hr-HR" sz="2800" dirty="0" smtClean="0"/>
              <a:t> </a:t>
            </a:r>
            <a:r>
              <a:rPr lang="hr-HR" sz="2800" dirty="0" err="1" smtClean="0"/>
              <a:t>the</a:t>
            </a:r>
            <a:r>
              <a:rPr lang="hr-HR" sz="2800" dirty="0" smtClean="0"/>
              <a:t> </a:t>
            </a:r>
            <a:r>
              <a:rPr lang="hr-HR" sz="2800" dirty="0" err="1" smtClean="0"/>
              <a:t>Balkans</a:t>
            </a:r>
            <a:r>
              <a:rPr lang="en-US" sz="2800" dirty="0" smtClean="0"/>
              <a:t>), </a:t>
            </a:r>
            <a:r>
              <a:rPr lang="en-US" sz="2800" dirty="0"/>
              <a:t>and drank </a:t>
            </a:r>
            <a:r>
              <a:rPr lang="hr-HR" sz="2800" dirty="0" smtClean="0"/>
              <a:t>‘C</a:t>
            </a:r>
            <a:r>
              <a:rPr lang="en-US" sz="2800" dirty="0" err="1" smtClean="0"/>
              <a:t>edevita</a:t>
            </a:r>
            <a:r>
              <a:rPr lang="hr-HR" sz="2800" dirty="0" smtClean="0"/>
              <a:t>’- </a:t>
            </a:r>
            <a:r>
              <a:rPr lang="hr-HR" sz="2800" dirty="0" err="1" smtClean="0"/>
              <a:t>it</a:t>
            </a:r>
            <a:r>
              <a:rPr lang="hr-HR" sz="2800" dirty="0" smtClean="0"/>
              <a:t> </a:t>
            </a:r>
            <a:r>
              <a:rPr lang="hr-HR" sz="2800" dirty="0" err="1" smtClean="0"/>
              <a:t>is</a:t>
            </a:r>
            <a:r>
              <a:rPr lang="hr-HR" sz="2800" dirty="0" smtClean="0"/>
              <a:t> a brand </a:t>
            </a:r>
            <a:r>
              <a:rPr lang="hr-HR" sz="2800" dirty="0" err="1" smtClean="0"/>
              <a:t>name</a:t>
            </a:r>
            <a:r>
              <a:rPr lang="hr-HR" sz="2800" dirty="0" smtClean="0"/>
              <a:t> for </a:t>
            </a:r>
            <a:r>
              <a:rPr lang="hr-HR" sz="2800" dirty="0" err="1" smtClean="0"/>
              <a:t>the</a:t>
            </a:r>
            <a:r>
              <a:rPr lang="hr-HR" sz="2800" dirty="0" smtClean="0"/>
              <a:t> </a:t>
            </a:r>
            <a:r>
              <a:rPr lang="hr-HR" sz="2800" dirty="0" err="1" smtClean="0"/>
              <a:t>powder</a:t>
            </a:r>
            <a:r>
              <a:rPr lang="hr-HR" sz="2800" dirty="0" smtClean="0"/>
              <a:t> </a:t>
            </a:r>
            <a:r>
              <a:rPr lang="hr-HR" sz="2800" dirty="0" err="1" smtClean="0"/>
              <a:t>you</a:t>
            </a:r>
            <a:r>
              <a:rPr lang="hr-HR" sz="2800" dirty="0" smtClean="0"/>
              <a:t> mix </a:t>
            </a:r>
            <a:r>
              <a:rPr lang="hr-HR" sz="2800" dirty="0" err="1" smtClean="0"/>
              <a:t>with</a:t>
            </a:r>
            <a:r>
              <a:rPr lang="hr-HR" sz="2800" dirty="0" smtClean="0"/>
              <a:t> water to </a:t>
            </a:r>
            <a:r>
              <a:rPr lang="hr-HR" sz="2800" dirty="0" err="1" smtClean="0"/>
              <a:t>get</a:t>
            </a:r>
            <a:r>
              <a:rPr lang="hr-HR" sz="2800" dirty="0" smtClean="0"/>
              <a:t> </a:t>
            </a:r>
            <a:r>
              <a:rPr lang="hr-HR" sz="2800" dirty="0" err="1" smtClean="0"/>
              <a:t>juice</a:t>
            </a:r>
            <a:r>
              <a:rPr lang="hr-HR" sz="2800" dirty="0" smtClean="0"/>
              <a:t>.</a:t>
            </a:r>
          </a:p>
          <a:p>
            <a:r>
              <a:rPr lang="hr-HR" sz="2800" dirty="0" err="1" smtClean="0"/>
              <a:t>Mia</a:t>
            </a:r>
            <a:r>
              <a:rPr lang="hr-HR" sz="2800" dirty="0" smtClean="0"/>
              <a:t> </a:t>
            </a:r>
            <a:r>
              <a:rPr lang="hr-HR" sz="2800" dirty="0" err="1" smtClean="0"/>
              <a:t>Čotić</a:t>
            </a:r>
            <a:r>
              <a:rPr lang="hr-HR" sz="2800" dirty="0" smtClean="0"/>
              <a:t>, 7.b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416818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833718"/>
            <a:ext cx="3932237" cy="5035270"/>
          </a:xfrm>
        </p:spPr>
        <p:txBody>
          <a:bodyPr>
            <a:noAutofit/>
          </a:bodyPr>
          <a:lstStyle/>
          <a:p>
            <a:r>
              <a:rPr lang="hr-HR" sz="2000" dirty="0" err="1"/>
              <a:t>This</a:t>
            </a:r>
            <a:r>
              <a:rPr lang="hr-HR" sz="2000" dirty="0"/>
              <a:t> </a:t>
            </a:r>
            <a:r>
              <a:rPr lang="hr-HR" sz="2000" dirty="0" err="1"/>
              <a:t>is</a:t>
            </a:r>
            <a:r>
              <a:rPr lang="hr-HR" sz="2000" dirty="0"/>
              <a:t> </a:t>
            </a:r>
            <a:r>
              <a:rPr lang="hr-HR" sz="2000" dirty="0" err="1"/>
              <a:t>my</a:t>
            </a:r>
            <a:r>
              <a:rPr lang="hr-HR" sz="2000" dirty="0"/>
              <a:t> </a:t>
            </a:r>
            <a:r>
              <a:rPr lang="hr-HR" sz="2000" dirty="0" err="1"/>
              <a:t>breakfast</a:t>
            </a:r>
            <a:r>
              <a:rPr lang="hr-HR" sz="2000" dirty="0"/>
              <a:t> </a:t>
            </a:r>
            <a:r>
              <a:rPr lang="hr-HR" sz="2000" dirty="0" err="1"/>
              <a:t>today</a:t>
            </a:r>
            <a:r>
              <a:rPr lang="hr-HR" sz="2000" dirty="0"/>
              <a:t>. </a:t>
            </a:r>
            <a:r>
              <a:rPr lang="hr-HR" sz="2000" dirty="0" err="1"/>
              <a:t>It’s</a:t>
            </a:r>
            <a:r>
              <a:rPr lang="hr-HR" sz="2000" dirty="0"/>
              <a:t> a </a:t>
            </a:r>
            <a:r>
              <a:rPr lang="hr-HR" sz="2000" dirty="0" err="1"/>
              <a:t>slice</a:t>
            </a:r>
            <a:r>
              <a:rPr lang="hr-HR" sz="2000" dirty="0"/>
              <a:t> </a:t>
            </a:r>
            <a:r>
              <a:rPr lang="hr-HR" sz="2000" dirty="0" err="1"/>
              <a:t>of</a:t>
            </a:r>
            <a:r>
              <a:rPr lang="hr-HR" sz="2000" dirty="0"/>
              <a:t> </a:t>
            </a:r>
            <a:r>
              <a:rPr lang="hr-HR" sz="2000" dirty="0" err="1"/>
              <a:t>my</a:t>
            </a:r>
            <a:r>
              <a:rPr lang="hr-HR" sz="2000" dirty="0"/>
              <a:t> </a:t>
            </a:r>
            <a:r>
              <a:rPr lang="hr-HR" sz="2000" dirty="0" err="1"/>
              <a:t>mom’s</a:t>
            </a:r>
            <a:r>
              <a:rPr lang="hr-HR" sz="2000" dirty="0"/>
              <a:t> </a:t>
            </a:r>
            <a:r>
              <a:rPr lang="hr-HR" sz="2000" dirty="0" err="1"/>
              <a:t>homemade</a:t>
            </a:r>
            <a:r>
              <a:rPr lang="hr-HR" sz="2000" dirty="0"/>
              <a:t> </a:t>
            </a:r>
            <a:r>
              <a:rPr lang="hr-HR" sz="2000" dirty="0" err="1"/>
              <a:t>bread</a:t>
            </a:r>
            <a:r>
              <a:rPr lang="hr-HR" sz="2000" dirty="0"/>
              <a:t> </a:t>
            </a:r>
            <a:r>
              <a:rPr lang="hr-HR" sz="2000" dirty="0" err="1"/>
              <a:t>topped</a:t>
            </a:r>
            <a:r>
              <a:rPr lang="hr-HR" sz="2000" dirty="0"/>
              <a:t> </a:t>
            </a:r>
            <a:r>
              <a:rPr lang="hr-HR" sz="2000" dirty="0" err="1"/>
              <a:t>with</a:t>
            </a:r>
            <a:r>
              <a:rPr lang="hr-HR" sz="2000" dirty="0"/>
              <a:t> </a:t>
            </a:r>
            <a:r>
              <a:rPr lang="hr-HR" sz="2000" dirty="0" err="1"/>
              <a:t>butter</a:t>
            </a:r>
            <a:r>
              <a:rPr lang="hr-HR" sz="2000" dirty="0"/>
              <a:t>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hr-HR" sz="2000" dirty="0" err="1"/>
              <a:t>grandma’s</a:t>
            </a:r>
            <a:r>
              <a:rPr lang="hr-HR" sz="2000" dirty="0"/>
              <a:t> </a:t>
            </a:r>
            <a:r>
              <a:rPr lang="hr-HR" sz="2000" dirty="0" err="1"/>
              <a:t>homemade</a:t>
            </a:r>
            <a:r>
              <a:rPr lang="hr-HR" sz="2000" dirty="0"/>
              <a:t> </a:t>
            </a:r>
            <a:r>
              <a:rPr lang="hr-HR" sz="2000" dirty="0" err="1"/>
              <a:t>apricot</a:t>
            </a:r>
            <a:r>
              <a:rPr lang="hr-HR" sz="2000" dirty="0"/>
              <a:t> </a:t>
            </a:r>
            <a:r>
              <a:rPr lang="hr-HR" sz="2000" dirty="0" err="1"/>
              <a:t>jam</a:t>
            </a:r>
            <a:r>
              <a:rPr lang="hr-HR" sz="2000" dirty="0"/>
              <a:t>. I </a:t>
            </a:r>
            <a:r>
              <a:rPr lang="hr-HR" sz="2000" dirty="0" err="1"/>
              <a:t>also</a:t>
            </a:r>
            <a:r>
              <a:rPr lang="hr-HR" sz="2000" dirty="0"/>
              <a:t> </a:t>
            </a:r>
            <a:r>
              <a:rPr lang="hr-HR" sz="2000" dirty="0" err="1"/>
              <a:t>have</a:t>
            </a:r>
            <a:r>
              <a:rPr lang="hr-HR" sz="2000" dirty="0"/>
              <a:t> a Harry Potter </a:t>
            </a:r>
            <a:r>
              <a:rPr lang="hr-HR" sz="2000" dirty="0" err="1"/>
              <a:t>cup</a:t>
            </a:r>
            <a:r>
              <a:rPr lang="hr-HR" sz="2000" dirty="0"/>
              <a:t> </a:t>
            </a:r>
            <a:r>
              <a:rPr lang="hr-HR" sz="2000" dirty="0" err="1"/>
              <a:t>of</a:t>
            </a:r>
            <a:r>
              <a:rPr lang="hr-HR" sz="2000" dirty="0"/>
              <a:t> </a:t>
            </a:r>
            <a:r>
              <a:rPr lang="hr-HR" sz="2000" dirty="0" err="1"/>
              <a:t>cocoa</a:t>
            </a:r>
            <a:r>
              <a:rPr lang="hr-HR" sz="2000" dirty="0"/>
              <a:t>.</a:t>
            </a:r>
          </a:p>
          <a:p>
            <a:r>
              <a:rPr lang="hr-HR" sz="2000" dirty="0"/>
              <a:t>My </a:t>
            </a:r>
            <a:r>
              <a:rPr lang="hr-HR" sz="2000" dirty="0" err="1"/>
              <a:t>usual</a:t>
            </a:r>
            <a:r>
              <a:rPr lang="hr-HR" sz="2000" dirty="0"/>
              <a:t> </a:t>
            </a:r>
            <a:r>
              <a:rPr lang="hr-HR" sz="2000" dirty="0" err="1"/>
              <a:t>breakfasts</a:t>
            </a:r>
            <a:r>
              <a:rPr lang="hr-HR" sz="2000" dirty="0"/>
              <a:t> are: </a:t>
            </a:r>
            <a:r>
              <a:rPr lang="hr-HR" sz="2000" dirty="0" smtClean="0"/>
              <a:t>‘</a:t>
            </a:r>
            <a:r>
              <a:rPr lang="hr-HR" sz="2000" dirty="0" err="1" smtClean="0"/>
              <a:t>Čokolino</a:t>
            </a:r>
            <a:r>
              <a:rPr lang="hr-HR" sz="2000" dirty="0" smtClean="0"/>
              <a:t>’ </a:t>
            </a:r>
            <a:r>
              <a:rPr lang="hr-HR" sz="2000" dirty="0"/>
              <a:t>(</a:t>
            </a:r>
            <a:r>
              <a:rPr lang="hr-HR" sz="2000" dirty="0" err="1"/>
              <a:t>powder</a:t>
            </a:r>
            <a:r>
              <a:rPr lang="hr-HR" sz="2000" dirty="0"/>
              <a:t> </a:t>
            </a:r>
            <a:r>
              <a:rPr lang="hr-HR" sz="2000" dirty="0" err="1"/>
              <a:t>or</a:t>
            </a:r>
            <a:r>
              <a:rPr lang="hr-HR" sz="2000" dirty="0"/>
              <a:t> </a:t>
            </a:r>
            <a:r>
              <a:rPr lang="hr-HR" sz="2000" dirty="0" err="1"/>
              <a:t>granules</a:t>
            </a:r>
            <a:r>
              <a:rPr lang="hr-HR" sz="2000" dirty="0"/>
              <a:t> </a:t>
            </a:r>
            <a:r>
              <a:rPr lang="hr-HR" sz="2000" dirty="0" err="1"/>
              <a:t>that</a:t>
            </a:r>
            <a:r>
              <a:rPr lang="hr-HR" sz="2000" dirty="0"/>
              <a:t> </a:t>
            </a:r>
            <a:r>
              <a:rPr lang="hr-HR" sz="2000" dirty="0" err="1"/>
              <a:t>mixed</a:t>
            </a:r>
            <a:r>
              <a:rPr lang="hr-HR" sz="2000" dirty="0"/>
              <a:t> </a:t>
            </a:r>
            <a:r>
              <a:rPr lang="hr-HR" sz="2000" dirty="0" err="1"/>
              <a:t>with</a:t>
            </a:r>
            <a:r>
              <a:rPr lang="hr-HR" sz="2000" dirty="0"/>
              <a:t> </a:t>
            </a:r>
            <a:r>
              <a:rPr lang="hr-HR" sz="2000" dirty="0" err="1"/>
              <a:t>milk</a:t>
            </a:r>
            <a:r>
              <a:rPr lang="hr-HR" sz="2000" dirty="0"/>
              <a:t> </a:t>
            </a:r>
            <a:r>
              <a:rPr lang="hr-HR" sz="2000" dirty="0" err="1"/>
              <a:t>form</a:t>
            </a:r>
            <a:r>
              <a:rPr lang="hr-HR" sz="2000" dirty="0"/>
              <a:t> a </a:t>
            </a:r>
            <a:r>
              <a:rPr lang="hr-HR" sz="2000" dirty="0" err="1"/>
              <a:t>chocolate</a:t>
            </a:r>
            <a:r>
              <a:rPr lang="hr-HR" sz="2000" dirty="0"/>
              <a:t> </a:t>
            </a:r>
            <a:r>
              <a:rPr lang="hr-HR" sz="2000" dirty="0" err="1"/>
              <a:t>porridge</a:t>
            </a:r>
            <a:r>
              <a:rPr lang="hr-HR" sz="2000" dirty="0"/>
              <a:t>), </a:t>
            </a:r>
            <a:r>
              <a:rPr lang="hr-HR" sz="2000" dirty="0" err="1"/>
              <a:t>pancakes</a:t>
            </a:r>
            <a:r>
              <a:rPr lang="hr-HR" sz="2000" dirty="0"/>
              <a:t>, </a:t>
            </a:r>
            <a:r>
              <a:rPr lang="hr-HR" sz="2000" dirty="0" err="1"/>
              <a:t>oatmeal</a:t>
            </a:r>
            <a:r>
              <a:rPr lang="hr-HR" sz="2000" dirty="0"/>
              <a:t>, </a:t>
            </a:r>
            <a:r>
              <a:rPr lang="hr-HR" sz="2000" dirty="0" err="1"/>
              <a:t>cornflakes</a:t>
            </a:r>
            <a:r>
              <a:rPr lang="hr-HR" sz="2000" dirty="0"/>
              <a:t> </a:t>
            </a:r>
            <a:r>
              <a:rPr lang="hr-HR" sz="2000" dirty="0" err="1"/>
              <a:t>in</a:t>
            </a:r>
            <a:r>
              <a:rPr lang="hr-HR" sz="2000" dirty="0"/>
              <a:t> </a:t>
            </a:r>
            <a:r>
              <a:rPr lang="hr-HR" sz="2000" dirty="0" err="1"/>
              <a:t>milk</a:t>
            </a:r>
            <a:r>
              <a:rPr lang="hr-HR" sz="2000" dirty="0"/>
              <a:t>, </a:t>
            </a:r>
            <a:r>
              <a:rPr lang="hr-HR" sz="2000" dirty="0" err="1"/>
              <a:t>something</a:t>
            </a:r>
            <a:r>
              <a:rPr lang="hr-HR" sz="2000" dirty="0"/>
              <a:t> </a:t>
            </a:r>
            <a:r>
              <a:rPr lang="hr-HR" sz="2000" dirty="0" err="1"/>
              <a:t>delicious</a:t>
            </a:r>
            <a:r>
              <a:rPr lang="hr-HR" sz="2000" dirty="0"/>
              <a:t> </a:t>
            </a:r>
            <a:r>
              <a:rPr lang="hr-HR" sz="2000" dirty="0" err="1"/>
              <a:t>from</a:t>
            </a:r>
            <a:r>
              <a:rPr lang="hr-HR" sz="2000" dirty="0"/>
              <a:t>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bakery</a:t>
            </a:r>
            <a:r>
              <a:rPr lang="hr-HR" sz="2000" dirty="0"/>
              <a:t>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hr-HR" sz="2000" dirty="0" err="1"/>
              <a:t>of</a:t>
            </a:r>
            <a:r>
              <a:rPr lang="hr-HR" sz="2000" dirty="0"/>
              <a:t> </a:t>
            </a:r>
            <a:r>
              <a:rPr lang="hr-HR" sz="2000" dirty="0" err="1"/>
              <a:t>course</a:t>
            </a:r>
            <a:r>
              <a:rPr lang="hr-HR" sz="2000" dirty="0"/>
              <a:t> - </a:t>
            </a:r>
            <a:r>
              <a:rPr lang="hr-HR" sz="2000" dirty="0" err="1"/>
              <a:t>this</a:t>
            </a:r>
            <a:r>
              <a:rPr lang="hr-HR" sz="2000" dirty="0"/>
              <a:t> </a:t>
            </a:r>
            <a:r>
              <a:rPr lang="hr-HR" sz="2000" dirty="0" err="1"/>
              <a:t>from</a:t>
            </a:r>
            <a:r>
              <a:rPr lang="hr-HR" sz="2000" dirty="0"/>
              <a:t>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picture</a:t>
            </a:r>
            <a:r>
              <a:rPr lang="hr-HR" sz="2000" dirty="0"/>
              <a:t>.</a:t>
            </a:r>
          </a:p>
          <a:p>
            <a:r>
              <a:rPr lang="hr-HR" sz="2000" dirty="0"/>
              <a:t>	</a:t>
            </a:r>
          </a:p>
          <a:p>
            <a:r>
              <a:rPr lang="hr-HR" sz="2000" dirty="0"/>
              <a:t>Elena </a:t>
            </a:r>
            <a:r>
              <a:rPr lang="hr-HR" sz="2000" dirty="0" err="1"/>
              <a:t>Krstevski</a:t>
            </a:r>
            <a:r>
              <a:rPr lang="hr-HR" sz="2000" dirty="0"/>
              <a:t>, 7.c</a:t>
            </a:r>
            <a:endParaRPr lang="hr-HR" sz="2000" dirty="0"/>
          </a:p>
        </p:txBody>
      </p:sp>
      <p:pic>
        <p:nvPicPr>
          <p:cNvPr id="5" name="Rezervirano mjesto sadržaja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847" y="981635"/>
            <a:ext cx="4901655" cy="4042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687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like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4" b="20384"/>
          <a:stretch>
            <a:fillRect/>
          </a:stretch>
        </p:blipFill>
        <p:spPr/>
      </p:pic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3600" dirty="0" err="1" smtClean="0"/>
              <a:t>Yesterday</a:t>
            </a:r>
            <a:r>
              <a:rPr lang="hr-HR" sz="3600" dirty="0" smtClean="0"/>
              <a:t> I had </a:t>
            </a:r>
            <a:r>
              <a:rPr lang="hr-HR" sz="3600" dirty="0" err="1" smtClean="0"/>
              <a:t>cereal</a:t>
            </a:r>
            <a:r>
              <a:rPr lang="hr-HR" sz="3600" dirty="0" smtClean="0"/>
              <a:t> </a:t>
            </a:r>
            <a:r>
              <a:rPr lang="hr-HR" sz="3600" dirty="0" err="1" smtClean="0"/>
              <a:t>with</a:t>
            </a:r>
            <a:r>
              <a:rPr lang="hr-HR" sz="3600" dirty="0" smtClean="0"/>
              <a:t> </a:t>
            </a:r>
            <a:r>
              <a:rPr lang="hr-HR" sz="3600" dirty="0" err="1" smtClean="0"/>
              <a:t>milk</a:t>
            </a:r>
            <a:r>
              <a:rPr lang="hr-HR" sz="3600" dirty="0" smtClean="0"/>
              <a:t> for </a:t>
            </a:r>
            <a:r>
              <a:rPr lang="hr-HR" sz="3600" dirty="0" err="1" smtClean="0"/>
              <a:t>breakfast</a:t>
            </a:r>
            <a:r>
              <a:rPr lang="hr-HR" sz="3600" dirty="0" smtClean="0"/>
              <a:t>.</a:t>
            </a:r>
          </a:p>
          <a:p>
            <a:endParaRPr lang="hr-HR" sz="3600" dirty="0"/>
          </a:p>
          <a:p>
            <a:r>
              <a:rPr lang="hr-HR" sz="3600" dirty="0" err="1" smtClean="0"/>
              <a:t>Melani</a:t>
            </a:r>
            <a:r>
              <a:rPr lang="hr-HR" sz="3600" dirty="0" smtClean="0"/>
              <a:t> Skender, 7.b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130018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I </a:t>
            </a:r>
            <a:r>
              <a:rPr lang="hr-HR" sz="3600" dirty="0" err="1" smtClean="0"/>
              <a:t>eat</a:t>
            </a:r>
            <a:r>
              <a:rPr lang="hr-HR" sz="3600" dirty="0" smtClean="0"/>
              <a:t> </a:t>
            </a:r>
            <a:r>
              <a:rPr lang="hr-HR" sz="3600" dirty="0" err="1" smtClean="0"/>
              <a:t>pancakes</a:t>
            </a:r>
            <a:r>
              <a:rPr lang="hr-HR" sz="3600" dirty="0" smtClean="0"/>
              <a:t> for </a:t>
            </a:r>
            <a:r>
              <a:rPr lang="hr-HR" sz="3600" dirty="0" err="1" smtClean="0"/>
              <a:t>breakfast</a:t>
            </a:r>
            <a:r>
              <a:rPr lang="hr-HR" sz="3600" dirty="0" smtClean="0"/>
              <a:t>.</a:t>
            </a:r>
          </a:p>
          <a:p>
            <a:endParaRPr lang="hr-HR" sz="3600" dirty="0"/>
          </a:p>
          <a:p>
            <a:r>
              <a:rPr lang="hr-HR" sz="3600" dirty="0" smtClean="0"/>
              <a:t>Petra Kočiš, 7.b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53487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2475" y="1596629"/>
            <a:ext cx="4873625" cy="3655218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I </a:t>
            </a:r>
            <a:r>
              <a:rPr lang="hr-HR" sz="4000" dirty="0" err="1" smtClean="0"/>
              <a:t>eat</a:t>
            </a:r>
            <a:r>
              <a:rPr lang="hr-HR" sz="4000" dirty="0" smtClean="0"/>
              <a:t> </a:t>
            </a:r>
            <a:r>
              <a:rPr lang="hr-HR" sz="4000" dirty="0" err="1" smtClean="0"/>
              <a:t>mashed</a:t>
            </a:r>
            <a:r>
              <a:rPr lang="hr-HR" sz="4000" dirty="0" smtClean="0"/>
              <a:t> </a:t>
            </a:r>
            <a:r>
              <a:rPr lang="hr-HR" sz="4000" dirty="0" err="1" smtClean="0"/>
              <a:t>bananas</a:t>
            </a:r>
            <a:r>
              <a:rPr lang="hr-HR" sz="4000" dirty="0" smtClean="0"/>
              <a:t> </a:t>
            </a:r>
            <a:r>
              <a:rPr lang="hr-HR" sz="4000" dirty="0" err="1" smtClean="0"/>
              <a:t>with</a:t>
            </a:r>
            <a:r>
              <a:rPr lang="hr-HR" sz="4000" dirty="0" smtClean="0"/>
              <a:t> </a:t>
            </a:r>
            <a:r>
              <a:rPr lang="hr-HR" sz="4000" dirty="0" err="1" smtClean="0"/>
              <a:t>oat</a:t>
            </a:r>
            <a:r>
              <a:rPr lang="hr-HR" sz="4000" dirty="0" smtClean="0"/>
              <a:t> </a:t>
            </a:r>
            <a:r>
              <a:rPr lang="hr-HR" sz="4000" dirty="0" err="1" smtClean="0"/>
              <a:t>cereals</a:t>
            </a:r>
            <a:r>
              <a:rPr lang="hr-HR" sz="4000" dirty="0" smtClean="0"/>
              <a:t> for </a:t>
            </a:r>
            <a:r>
              <a:rPr lang="hr-HR" sz="4000" dirty="0" err="1" smtClean="0"/>
              <a:t>breakfast</a:t>
            </a:r>
            <a:r>
              <a:rPr lang="hr-HR" sz="4000" dirty="0" smtClean="0"/>
              <a:t>.</a:t>
            </a:r>
          </a:p>
          <a:p>
            <a:r>
              <a:rPr lang="hr-HR" sz="4000" dirty="0" smtClean="0"/>
              <a:t>Lucija Petričević, 7.a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31198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8621</TotalTime>
  <Words>342</Words>
  <Application>Microsoft Office PowerPoint</Application>
  <PresentationFormat>Široki zaslon</PresentationFormat>
  <Paragraphs>21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  TRADITIONAL CROATIAN BREAKFAST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 TRADITIONAL CROATIAN BREAKFAST</dc:title>
  <dc:creator>LANA MATIJAKOVIĆ</dc:creator>
  <cp:lastModifiedBy>LANA MATIJAKOVIĆ</cp:lastModifiedBy>
  <cp:revision>8</cp:revision>
  <dcterms:created xsi:type="dcterms:W3CDTF">2020-11-08T10:40:43Z</dcterms:created>
  <dcterms:modified xsi:type="dcterms:W3CDTF">2020-11-18T17:24:18Z</dcterms:modified>
</cp:coreProperties>
</file>