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4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255A6-ECC8-4CB4-B9DC-DAF6D2505192}" v="5" dt="2020-11-01T20:14:30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-82" y="-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ACD28D7-9B79-433E-BDD9-1DADA4E96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6EBC298D-D35F-47AE-BABB-C913E6730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6606745-878A-4E91-8A5F-097963CA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C7A9725-CA06-4C5B-8EDD-728BC9D7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0342EFF-8F96-45DF-AC13-E888F5E1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00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5FD3A3-025F-4FF1-BB07-0F69DA41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12F0103-0477-4751-9ACF-17EFAC43A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EA14F72-4855-4889-8EFE-3C936574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7E480FE-C29C-44CF-9F65-775F73B0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033AFB0-92B8-4E1A-9FE4-4DE1053F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68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BF9A5A28-7B6B-48B9-9467-A06E3E02C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43565081-7617-4D50-97ED-F89408D1C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777315F-11D5-428F-8837-38951457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BCCD67A-65F8-4165-A8C3-BC7A6EB9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247459D-400B-48DA-803E-92740FC9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17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4B22EE5-EAE5-46E4-B1E2-FEECC778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EDAAED0-EA5E-4598-9E85-37867002B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F28F244-1B04-43EF-A481-F9A7D0C0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662F7D9-31B3-4F12-9824-E25277A4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85230BA-2CA1-4177-A2CE-693CE41D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84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1FDE3C-EA4A-4DDF-8807-48710896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C732096-B1DD-4777-A5EF-C66BCA27B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C88B91B-02E1-4BB9-8505-F16E6676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69544A5-453C-448B-B721-91B62332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0C1547B-B17F-4D80-BFBC-423ABE62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82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420317-8E2C-4834-AACA-79311C08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E174148-B6C7-4121-ADBF-747035329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8A26BFA-61C4-4D87-A176-E8D41A11B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80351B42-68A0-4363-AE6F-A93C50A1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2B3CD19-A43A-4936-A337-CAF5B8AD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33181AA-771A-4027-83F8-098ED57E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42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24D359-453D-47B0-A131-A08F6B25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7E57AB0-DB32-4369-9533-5EE33838C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95CCACB-C0D3-477C-A9C1-2EB35FD69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1B380866-8CE0-4344-B984-F94AB37D3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7856253B-5BE2-4DE2-A96C-8EF3852CD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CDF225A0-3FC1-4DE1-8938-83618215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B7CC3E1E-EA4D-4F4E-8938-FD4A6D43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0CBA973C-9864-4D61-AB9B-1C324FB0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77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34FC29-87FC-4148-9DB8-2D18566C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90C9DA23-AE5D-46F9-88C5-E7169965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8C7B91F-C549-43E4-9976-1C2B82D2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4AA221A-9F17-459D-B8AC-89AD18FA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35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818EB82-0698-4D15-B656-41D70089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F8D0BD53-002A-48B0-A031-3D077860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ABAAF62-18CC-4468-911C-AFD1D943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34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871E296-A12B-4A34-BF42-283434E86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795625D-571A-4C2A-8977-CE3FCBB1C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48386A1C-16BF-406E-9E37-9888A668E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59E534D-D874-459E-9BF8-816ECD83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8C330D9-4692-49B3-816C-4AE8B9E1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A5B6B83D-C742-43E4-9B72-C995A23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93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9B5DAD5-E972-4ADB-8231-CC1CE285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D9DD5667-010C-4F27-BD18-77C267C51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9D4E879C-0337-4415-861C-CBFD87C00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5E19B86-06BD-4B62-AE1C-EC287ED2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92836CB-9B64-4D17-98F6-099D8B93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DC502B6-9E7A-48F2-9CFF-480641B5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3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BDEB4797-0B2A-4E33-9FFC-41129CB1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FA6669A-22AC-40EE-A803-D1CD02A62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F229D00-AE6E-4914-ABC1-6F6BCAEB3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17A1-974C-4B98-AC2A-F1A172FF9BF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32D5B26-F130-44A4-88F6-657EE5B89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6953A7D-3462-45FA-A157-8EF82E948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9D66-AE11-4FF9-AD64-C1B072364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1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xmlns="" id="{D78F0410-FA7A-484C-A33B-9C3E775F12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67"/>
          <a:stretch/>
        </p:blipFill>
        <p:spPr>
          <a:xfrm>
            <a:off x="3671175" y="0"/>
            <a:ext cx="4849647" cy="6858000"/>
          </a:xfrm>
          <a:prstGeom prst="rect">
            <a:avLst/>
          </a:prstGeom>
        </p:spPr>
      </p:pic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xmlns="" id="{69DA283B-5A65-4035-BB1C-664C628F0EE4}"/>
              </a:ext>
            </a:extLst>
          </p:cNvPr>
          <p:cNvSpPr/>
          <p:nvPr/>
        </p:nvSpPr>
        <p:spPr>
          <a:xfrm rot="5400000">
            <a:off x="5195598" y="4023292"/>
            <a:ext cx="110510" cy="80325"/>
          </a:xfrm>
          <a:prstGeom prst="triangle">
            <a:avLst/>
          </a:prstGeom>
          <a:solidFill>
            <a:srgbClr val="F8F4E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xmlns="" id="{473CB8DB-9D2D-47E9-AD56-C5BDC3725D0A}"/>
              </a:ext>
            </a:extLst>
          </p:cNvPr>
          <p:cNvSpPr/>
          <p:nvPr/>
        </p:nvSpPr>
        <p:spPr>
          <a:xfrm rot="5400000">
            <a:off x="5195598" y="6274937"/>
            <a:ext cx="110510" cy="80325"/>
          </a:xfrm>
          <a:prstGeom prst="triangle">
            <a:avLst/>
          </a:prstGeom>
          <a:solidFill>
            <a:srgbClr val="F8F4E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xmlns="" id="{F9ED794F-388F-401F-9884-6C60ABF016A8}"/>
              </a:ext>
            </a:extLst>
          </p:cNvPr>
          <p:cNvSpPr/>
          <p:nvPr/>
        </p:nvSpPr>
        <p:spPr>
          <a:xfrm rot="5400000">
            <a:off x="6875026" y="5054768"/>
            <a:ext cx="110510" cy="80325"/>
          </a:xfrm>
          <a:prstGeom prst="triangle">
            <a:avLst/>
          </a:prstGeom>
          <a:solidFill>
            <a:srgbClr val="F8F4E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Zitat 3 Kleiner Prinz">
            <a:hlinkClick r:id="" action="ppaction://media"/>
            <a:extLst>
              <a:ext uri="{FF2B5EF4-FFF2-40B4-BE49-F238E27FC236}">
                <a16:creationId xmlns:a16="http://schemas.microsoft.com/office/drawing/2014/main" xmlns="" id="{7A65CECA-7773-4600-ACD2-B89ADABC4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22802" y="4947288"/>
            <a:ext cx="295283" cy="295283"/>
          </a:xfrm>
          <a:prstGeom prst="rect">
            <a:avLst/>
          </a:prstGeom>
        </p:spPr>
      </p:pic>
      <p:pic>
        <p:nvPicPr>
          <p:cNvPr id="3" name="Zitat 2 Kleiner Prinz">
            <a:hlinkClick r:id="" action="ppaction://media"/>
            <a:extLst>
              <a:ext uri="{FF2B5EF4-FFF2-40B4-BE49-F238E27FC236}">
                <a16:creationId xmlns:a16="http://schemas.microsoft.com/office/drawing/2014/main" xmlns="" id="{F54BD7B0-9C4B-46A0-A9FA-C57908DEB6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47041" y="6171124"/>
            <a:ext cx="287950" cy="287950"/>
          </a:xfrm>
          <a:prstGeom prst="rect">
            <a:avLst/>
          </a:prstGeom>
        </p:spPr>
      </p:pic>
      <p:pic>
        <p:nvPicPr>
          <p:cNvPr id="8" name="Zitat 1 Kleiner Prinz">
            <a:hlinkClick r:id="" action="ppaction://media"/>
            <a:extLst>
              <a:ext uri="{FF2B5EF4-FFF2-40B4-BE49-F238E27FC236}">
                <a16:creationId xmlns:a16="http://schemas.microsoft.com/office/drawing/2014/main" xmlns="" id="{B2BB2F8C-62D3-431A-B0A4-4BBBB63F4A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38158" y="3915037"/>
            <a:ext cx="296833" cy="2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1</Slides>
  <Notes>0</Notes>
  <HiddenSlides>0</HiddenSlides>
  <MMClips>3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Hannah Wienstruck</dc:creator>
  <cp:lastModifiedBy>Ralf Wenzel</cp:lastModifiedBy>
  <cp:revision>7</cp:revision>
  <dcterms:created xsi:type="dcterms:W3CDTF">2020-11-01T19:42:28Z</dcterms:created>
  <dcterms:modified xsi:type="dcterms:W3CDTF">2020-11-02T08:40:56Z</dcterms:modified>
</cp:coreProperties>
</file>