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E2FA-B855-4754-85BD-67E0EBEAD620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16BD-40F8-40A9-A711-865E4FF4D85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/>
          </a:bodyPr>
          <a:lstStyle/>
          <a:p>
            <a:r>
              <a:rPr lang="sk-SK" sz="5400" dirty="0" err="1" smtClean="0">
                <a:solidFill>
                  <a:schemeClr val="bg1"/>
                </a:solidFill>
              </a:rPr>
              <a:t>Our</a:t>
            </a:r>
            <a:r>
              <a:rPr lang="sk-SK" sz="5400" dirty="0" smtClean="0">
                <a:solidFill>
                  <a:schemeClr val="bg1"/>
                </a:solidFill>
              </a:rPr>
              <a:t> </a:t>
            </a:r>
            <a:r>
              <a:rPr lang="sk-SK" sz="5400" dirty="0" err="1">
                <a:solidFill>
                  <a:schemeClr val="bg1"/>
                </a:solidFill>
              </a:rPr>
              <a:t>w</a:t>
            </a:r>
            <a:r>
              <a:rPr lang="sk-SK" sz="5400" dirty="0" err="1" smtClean="0">
                <a:solidFill>
                  <a:schemeClr val="bg1"/>
                </a:solidFill>
              </a:rPr>
              <a:t>eek</a:t>
            </a:r>
            <a:r>
              <a:rPr lang="sk-SK" sz="5400" dirty="0" smtClean="0">
                <a:solidFill>
                  <a:schemeClr val="bg1"/>
                </a:solidFill>
              </a:rPr>
              <a:t> in </a:t>
            </a:r>
            <a:r>
              <a:rPr lang="sk-SK" sz="5400" dirty="0" err="1" smtClean="0">
                <a:solidFill>
                  <a:schemeClr val="bg1"/>
                </a:solidFill>
              </a:rPr>
              <a:t>Poland</a:t>
            </a:r>
            <a:r>
              <a:rPr lang="sk-SK" sz="5400" dirty="0" smtClean="0">
                <a:solidFill>
                  <a:schemeClr val="bg1"/>
                </a:solidFill>
              </a:rPr>
              <a:t> </a:t>
            </a:r>
            <a:endParaRPr lang="sk-SK" sz="54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55172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This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project</a:t>
            </a:r>
            <a:r>
              <a:rPr lang="cs-CZ" dirty="0">
                <a:solidFill>
                  <a:schemeClr val="bg1"/>
                </a:solidFill>
              </a:rPr>
              <a:t> has </a:t>
            </a:r>
            <a:r>
              <a:rPr lang="cs-CZ" dirty="0" err="1">
                <a:solidFill>
                  <a:schemeClr val="bg1"/>
                </a:solidFill>
              </a:rPr>
              <a:t>been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funded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support </a:t>
            </a:r>
            <a:r>
              <a:rPr lang="cs-CZ" dirty="0" err="1">
                <a:solidFill>
                  <a:schemeClr val="bg1"/>
                </a:solidFill>
              </a:rPr>
              <a:t>from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European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Commission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cs-CZ" dirty="0" err="1">
                <a:solidFill>
                  <a:schemeClr val="bg1"/>
                </a:solidFill>
              </a:rPr>
              <a:t>This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publication</a:t>
            </a:r>
            <a:r>
              <a:rPr lang="cs-CZ" dirty="0">
                <a:solidFill>
                  <a:schemeClr val="bg1"/>
                </a:solidFill>
              </a:rPr>
              <a:t> [</a:t>
            </a:r>
            <a:r>
              <a:rPr lang="cs-CZ" dirty="0" err="1">
                <a:solidFill>
                  <a:schemeClr val="bg1"/>
                </a:solidFill>
              </a:rPr>
              <a:t>communication</a:t>
            </a:r>
            <a:r>
              <a:rPr lang="cs-CZ" dirty="0">
                <a:solidFill>
                  <a:schemeClr val="bg1"/>
                </a:solidFill>
              </a:rPr>
              <a:t>] </a:t>
            </a:r>
            <a:r>
              <a:rPr lang="cs-CZ" dirty="0" err="1">
                <a:solidFill>
                  <a:schemeClr val="bg1"/>
                </a:solidFill>
              </a:rPr>
              <a:t>reflects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views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only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author</a:t>
            </a:r>
            <a:r>
              <a:rPr lang="cs-CZ" dirty="0">
                <a:solidFill>
                  <a:schemeClr val="bg1"/>
                </a:solidFill>
              </a:rPr>
              <a:t>, and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Commission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cannot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held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responsible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any</a:t>
            </a:r>
            <a:r>
              <a:rPr lang="cs-CZ" dirty="0">
                <a:solidFill>
                  <a:schemeClr val="bg1"/>
                </a:solidFill>
              </a:rPr>
              <a:t> use </a:t>
            </a:r>
            <a:r>
              <a:rPr lang="cs-CZ" dirty="0" err="1">
                <a:solidFill>
                  <a:schemeClr val="bg1"/>
                </a:solidFill>
              </a:rPr>
              <a:t>which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may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be</a:t>
            </a:r>
            <a:r>
              <a:rPr lang="cs-CZ" dirty="0">
                <a:solidFill>
                  <a:schemeClr val="bg1"/>
                </a:solidFill>
              </a:rPr>
              <a:t> made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information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contained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therein</a:t>
            </a:r>
            <a:r>
              <a:rPr lang="cs-CZ" dirty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81" y="260647"/>
            <a:ext cx="3006341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15816" y="33265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/>
              <a:t>Monday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3" name="Zástupný symbol obsahu 3" descr="13396641_1002762819831541_206884126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264363" cy="2448272"/>
          </a:xfrm>
          <a:prstGeom prst="rect">
            <a:avLst/>
          </a:prstGeom>
        </p:spPr>
      </p:pic>
      <p:pic>
        <p:nvPicPr>
          <p:cNvPr id="4" name="Zástupný symbol obsahu 3" descr="13329051_226389394414912_19537639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20688"/>
            <a:ext cx="3453711" cy="2880321"/>
          </a:xfrm>
          <a:prstGeom prst="rect">
            <a:avLst/>
          </a:prstGeom>
        </p:spPr>
      </p:pic>
      <p:pic>
        <p:nvPicPr>
          <p:cNvPr id="14338" name="Picture 2" descr="https://scontent-vie1-1.xx.fbcdn.net/v/t35.0-12/13340673_1734359953473417_1551510165_o.jpg?oh=5de54de909e3c634b1d204848a1d4c20&amp;oe=575C74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933056"/>
            <a:ext cx="4775176" cy="2686037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563889" y="1268760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We</a:t>
            </a:r>
            <a:r>
              <a:rPr lang="sk-SK" dirty="0" smtClean="0"/>
              <a:t> had </a:t>
            </a:r>
            <a:r>
              <a:rPr lang="sk-SK" dirty="0" err="1" smtClean="0"/>
              <a:t>official</a:t>
            </a:r>
            <a:r>
              <a:rPr lang="sk-SK" dirty="0" smtClean="0"/>
              <a:t> </a:t>
            </a:r>
            <a:r>
              <a:rPr lang="sk-SK" dirty="0" err="1" smtClean="0"/>
              <a:t>welcome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Krzystof</a:t>
            </a:r>
            <a:r>
              <a:rPr lang="sk-SK" dirty="0" smtClean="0"/>
              <a:t> </a:t>
            </a:r>
            <a:r>
              <a:rPr lang="sk-SK" dirty="0" err="1" smtClean="0"/>
              <a:t>Szkudlarek‘s</a:t>
            </a:r>
            <a:r>
              <a:rPr lang="sk-SK" dirty="0" smtClean="0"/>
              <a:t> Centre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Culture</a:t>
            </a:r>
            <a:r>
              <a:rPr lang="sk-SK" dirty="0" smtClean="0"/>
              <a:t> in </a:t>
            </a:r>
            <a:r>
              <a:rPr lang="sk-SK" dirty="0" err="1" smtClean="0"/>
              <a:t>Witkovo</a:t>
            </a:r>
            <a:endParaRPr lang="sk-SK" dirty="0" smtClean="0"/>
          </a:p>
        </p:txBody>
      </p:sp>
      <p:sp>
        <p:nvSpPr>
          <p:cNvPr id="7" name="BlokTextu 6"/>
          <p:cNvSpPr txBox="1"/>
          <p:nvPr/>
        </p:nvSpPr>
        <p:spPr>
          <a:xfrm>
            <a:off x="539552" y="4077072"/>
            <a:ext cx="136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We</a:t>
            </a:r>
            <a:r>
              <a:rPr lang="sk-SK" dirty="0" smtClean="0"/>
              <a:t> had </a:t>
            </a:r>
            <a:r>
              <a:rPr lang="sk-SK" dirty="0" err="1" smtClean="0"/>
              <a:t>feet</a:t>
            </a:r>
            <a:r>
              <a:rPr lang="sk-SK" dirty="0" smtClean="0"/>
              <a:t> </a:t>
            </a:r>
            <a:r>
              <a:rPr lang="sk-SK" dirty="0" err="1" smtClean="0"/>
              <a:t>painting</a:t>
            </a:r>
            <a:r>
              <a:rPr lang="sk-SK" dirty="0" smtClean="0"/>
              <a:t> </a:t>
            </a:r>
            <a:r>
              <a:rPr lang="sk-SK" dirty="0" err="1" smtClean="0"/>
              <a:t>Workshop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Everything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on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faces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452320" y="4005064"/>
            <a:ext cx="1368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hotel</a:t>
            </a:r>
          </a:p>
          <a:p>
            <a:r>
              <a:rPr lang="sk-SK" dirty="0" err="1" smtClean="0"/>
              <a:t>Adalbertus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19872" y="332656"/>
            <a:ext cx="2018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 smtClean="0"/>
              <a:t>Tuesday</a:t>
            </a:r>
            <a:r>
              <a:rPr lang="sk-SK" sz="3600" b="1" dirty="0" smtClean="0"/>
              <a:t> </a:t>
            </a:r>
            <a:endParaRPr lang="sk-SK" sz="3600" b="1" dirty="0"/>
          </a:p>
        </p:txBody>
      </p:sp>
      <p:pic>
        <p:nvPicPr>
          <p:cNvPr id="15362" name="Picture 2" descr="https://scontent-vie1-1.xx.fbcdn.net/v/t35.0-12/13323883_1734669320109147_1399241735_o.jpg?oh=7fcb0fd2656c674d5ebe8aef466df80c&amp;oe=575C4C29"/>
          <p:cNvPicPr>
            <a:picLocks noChangeAspect="1" noChangeArrowheads="1"/>
          </p:cNvPicPr>
          <p:nvPr/>
        </p:nvPicPr>
        <p:blipFill>
          <a:blip r:embed="rId2" cstate="print"/>
          <a:srcRect l="18885"/>
          <a:stretch>
            <a:fillRect/>
          </a:stretch>
        </p:blipFill>
        <p:spPr bwMode="auto">
          <a:xfrm>
            <a:off x="251520" y="4437112"/>
            <a:ext cx="3096344" cy="2147187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3635896" y="4581128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house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legends</a:t>
            </a:r>
            <a:r>
              <a:rPr lang="sk-SK" sz="2000" dirty="0" smtClean="0"/>
              <a:t>.</a:t>
            </a:r>
          </a:p>
          <a:p>
            <a:r>
              <a:rPr lang="sk-SK" sz="2000" dirty="0" err="1" smtClean="0"/>
              <a:t>We</a:t>
            </a:r>
            <a:r>
              <a:rPr lang="sk-SK" sz="2000" dirty="0" smtClean="0"/>
              <a:t> </a:t>
            </a:r>
            <a:r>
              <a:rPr lang="sk-SK" sz="2000" dirty="0" err="1" smtClean="0"/>
              <a:t>were</a:t>
            </a:r>
            <a:r>
              <a:rPr lang="sk-SK" sz="2000" dirty="0" smtClean="0"/>
              <a:t> </a:t>
            </a:r>
            <a:r>
              <a:rPr lang="sk-SK" sz="2000" dirty="0" err="1" smtClean="0"/>
              <a:t>listening</a:t>
            </a:r>
            <a:r>
              <a:rPr lang="sk-SK" sz="2000" dirty="0" smtClean="0"/>
              <a:t> </a:t>
            </a:r>
            <a:r>
              <a:rPr lang="sk-SK" sz="2000" dirty="0" err="1" smtClean="0"/>
              <a:t>lot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legends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city.</a:t>
            </a:r>
          </a:p>
        </p:txBody>
      </p:sp>
      <p:pic>
        <p:nvPicPr>
          <p:cNvPr id="15364" name="Picture 4" descr="https://scontent-vie1-1.xx.fbcdn.net/v/t35.0-12/13324037_1734669423442470_1810854775_o.jpg?oh=faea41ab54f8ee56664ab715ab134f9d&amp;oe=575C6478"/>
          <p:cNvPicPr>
            <a:picLocks noChangeAspect="1" noChangeArrowheads="1"/>
          </p:cNvPicPr>
          <p:nvPr/>
        </p:nvPicPr>
        <p:blipFill>
          <a:blip r:embed="rId3" cstate="print"/>
          <a:srcRect r="25113"/>
          <a:stretch>
            <a:fillRect/>
          </a:stretch>
        </p:blipFill>
        <p:spPr bwMode="auto">
          <a:xfrm>
            <a:off x="323528" y="1340768"/>
            <a:ext cx="3163571" cy="2376264"/>
          </a:xfrm>
          <a:prstGeom prst="rect">
            <a:avLst/>
          </a:prstGeom>
          <a:noFill/>
        </p:spPr>
      </p:pic>
      <p:pic>
        <p:nvPicPr>
          <p:cNvPr id="15366" name="Picture 6" descr="https://scontent-vie1-1.xx.fbcdn.net/v/t35.0-12/13340474_1087688454587977_2139478939_o.jpg?oh=a005b84c9bd2e4b4d6c320d457c6cdfa&amp;oe=575C53C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680"/>
            <a:ext cx="2191294" cy="3888432"/>
          </a:xfrm>
          <a:prstGeom prst="rect">
            <a:avLst/>
          </a:prstGeom>
          <a:noFill/>
        </p:spPr>
      </p:pic>
      <p:pic>
        <p:nvPicPr>
          <p:cNvPr id="15368" name="Picture 8" descr="https://scontent-vie1-1.xx.fbcdn.net/v/t35.0-12/13324293_1087688381254651_663645453_o.jpg?oh=10288a1c0b9914530e70f857cb595fe9&amp;oe=575C6E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553618" y="4327702"/>
            <a:ext cx="1584177" cy="2811109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3851920" y="1412776"/>
            <a:ext cx="1800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We</a:t>
            </a:r>
            <a:r>
              <a:rPr lang="sk-SK" sz="2000" dirty="0" smtClean="0"/>
              <a:t> </a:t>
            </a:r>
            <a:r>
              <a:rPr lang="sk-SK" sz="2000" dirty="0" err="1" smtClean="0"/>
              <a:t>visited</a:t>
            </a:r>
            <a:r>
              <a:rPr lang="sk-SK" sz="2000" dirty="0" smtClean="0"/>
              <a:t> </a:t>
            </a:r>
            <a:r>
              <a:rPr lang="sk-SK" sz="2000" dirty="0" err="1" smtClean="0"/>
              <a:t>Toruń</a:t>
            </a:r>
            <a:r>
              <a:rPr lang="sk-SK" sz="2000" dirty="0" smtClean="0"/>
              <a:t>.</a:t>
            </a:r>
          </a:p>
          <a:p>
            <a:r>
              <a:rPr lang="sk-SK" sz="2000" dirty="0" err="1" smtClean="0"/>
              <a:t>Toruń</a:t>
            </a:r>
            <a:r>
              <a:rPr lang="sk-SK" sz="2000" dirty="0" smtClean="0"/>
              <a:t> </a:t>
            </a:r>
            <a:r>
              <a:rPr lang="sk-SK" sz="2000" dirty="0" err="1" smtClean="0"/>
              <a:t>museum</a:t>
            </a:r>
            <a:r>
              <a:rPr lang="sk-SK" sz="2000" dirty="0" smtClean="0"/>
              <a:t> </a:t>
            </a:r>
            <a:r>
              <a:rPr lang="sk-SK" sz="2000" dirty="0" err="1" smtClean="0"/>
              <a:t>was</a:t>
            </a:r>
            <a:r>
              <a:rPr lang="sk-SK" sz="2000" dirty="0" smtClean="0"/>
              <a:t> </a:t>
            </a:r>
            <a:r>
              <a:rPr lang="sk-SK" sz="2000" dirty="0" err="1" smtClean="0"/>
              <a:t>musem</a:t>
            </a:r>
            <a:r>
              <a:rPr lang="sk-SK" sz="2000" dirty="0" smtClean="0"/>
              <a:t> </a:t>
            </a:r>
            <a:r>
              <a:rPr lang="sk-SK" sz="2000" dirty="0" err="1" smtClean="0"/>
              <a:t>full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history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59832" y="404664"/>
            <a:ext cx="266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 smtClean="0"/>
              <a:t>Wednesday</a:t>
            </a:r>
            <a:endParaRPr lang="sk-SK" sz="4000" b="1" dirty="0"/>
          </a:p>
        </p:txBody>
      </p:sp>
      <p:pic>
        <p:nvPicPr>
          <p:cNvPr id="16386" name="Picture 2" descr="https://scontent-vie1-1.xx.fbcdn.net/v/l/t35.0-12/13351133_1002737829834040_1176391624_o.jpg?oh=1a390095d620f2fe7ad1cc05f99af0af&amp;oe=575C6264"/>
          <p:cNvPicPr>
            <a:picLocks noChangeAspect="1" noChangeArrowheads="1"/>
          </p:cNvPicPr>
          <p:nvPr/>
        </p:nvPicPr>
        <p:blipFill>
          <a:blip r:embed="rId2" cstate="print"/>
          <a:srcRect l="9677"/>
          <a:stretch>
            <a:fillRect/>
          </a:stretch>
        </p:blipFill>
        <p:spPr bwMode="auto">
          <a:xfrm>
            <a:off x="179512" y="1124744"/>
            <a:ext cx="4176464" cy="2759449"/>
          </a:xfrm>
          <a:prstGeom prst="rect">
            <a:avLst/>
          </a:prstGeom>
          <a:noFill/>
        </p:spPr>
      </p:pic>
      <p:pic>
        <p:nvPicPr>
          <p:cNvPr id="16388" name="Picture 4" descr="https://scontent-vie1-1.xx.fbcdn.net/v/t35.0-12/13350946_1002737733167383_1316004180_o.jpg?oh=1d2bbaa11fa4fd25ef8d2c2b84243c11&amp;oe=575C97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4424492" cy="287676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788024" y="126876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We</a:t>
            </a:r>
            <a:r>
              <a:rPr lang="sk-SK" dirty="0" smtClean="0"/>
              <a:t> had </a:t>
            </a:r>
            <a:r>
              <a:rPr lang="sk-SK" dirty="0" err="1" smtClean="0"/>
              <a:t>medieval</a:t>
            </a:r>
            <a:r>
              <a:rPr lang="sk-SK" dirty="0" smtClean="0"/>
              <a:t> </a:t>
            </a:r>
            <a:r>
              <a:rPr lang="sk-SK" dirty="0" err="1" smtClean="0"/>
              <a:t>day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anchering</a:t>
            </a:r>
            <a:r>
              <a:rPr lang="sk-SK" dirty="0" smtClean="0"/>
              <a:t>, </a:t>
            </a:r>
            <a:r>
              <a:rPr lang="sk-SK" dirty="0" err="1" smtClean="0"/>
              <a:t>making</a:t>
            </a:r>
            <a:r>
              <a:rPr lang="sk-SK" dirty="0" smtClean="0"/>
              <a:t> </a:t>
            </a:r>
            <a:r>
              <a:rPr lang="sk-SK" dirty="0" err="1" smtClean="0"/>
              <a:t>ceramics</a:t>
            </a:r>
            <a:r>
              <a:rPr lang="sk-SK" dirty="0" smtClean="0"/>
              <a:t>, </a:t>
            </a:r>
            <a:r>
              <a:rPr lang="sk-SK" dirty="0" err="1" smtClean="0"/>
              <a:t>throwing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spears</a:t>
            </a:r>
            <a:r>
              <a:rPr lang="sk-SK" dirty="0" smtClean="0"/>
              <a:t> and so </a:t>
            </a:r>
            <a:r>
              <a:rPr lang="sk-SK" dirty="0" err="1" smtClean="0"/>
              <a:t>one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55576" y="5013176"/>
            <a:ext cx="30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On </a:t>
            </a:r>
            <a:r>
              <a:rPr lang="sk-SK" dirty="0" err="1" smtClean="0"/>
              <a:t>the</a:t>
            </a:r>
            <a:r>
              <a:rPr lang="sk-SK" dirty="0" smtClean="0"/>
              <a:t> over, </a:t>
            </a:r>
            <a:r>
              <a:rPr lang="sk-SK" dirty="0" err="1" smtClean="0"/>
              <a:t>We</a:t>
            </a:r>
            <a:r>
              <a:rPr lang="sk-SK" dirty="0" smtClean="0"/>
              <a:t> had </a:t>
            </a:r>
            <a:r>
              <a:rPr lang="sk-SK" dirty="0" err="1" smtClean="0"/>
              <a:t>fireshow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59832" y="404664"/>
            <a:ext cx="2134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 smtClean="0"/>
              <a:t>Thursday</a:t>
            </a:r>
            <a:endParaRPr lang="sk-SK" sz="4000" b="1" dirty="0"/>
          </a:p>
        </p:txBody>
      </p:sp>
      <p:pic>
        <p:nvPicPr>
          <p:cNvPr id="17410" name="Picture 2" descr="https://scontent-vie1-1.xx.fbcdn.net/v/t35.0-12/13383349_1764215353868018_1408756209_o.jpg?oh=b82984fb524eb3387072a69540bfe604&amp;oe=575C77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160240" cy="1213447"/>
          </a:xfrm>
          <a:prstGeom prst="rect">
            <a:avLst/>
          </a:prstGeom>
          <a:noFill/>
        </p:spPr>
      </p:pic>
      <p:pic>
        <p:nvPicPr>
          <p:cNvPr id="17412" name="Picture 4" descr="https://scontent-vie1-1.xx.fbcdn.net/v/t35.0-12/13324186_1764215393868014_33485476_o.jpg?oh=2cd461fa7ab61cf23218dd9b6bc7e4d1&amp;oe=575B77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1415689" cy="2520280"/>
          </a:xfrm>
          <a:prstGeom prst="rect">
            <a:avLst/>
          </a:prstGeom>
          <a:noFill/>
        </p:spPr>
      </p:pic>
      <p:pic>
        <p:nvPicPr>
          <p:cNvPr id="17414" name="Picture 6" descr="https://scontent-vie1-1.xx.fbcdn.net/v/t35.0-12/13388870_1002753299832493_580653155_o.jpg?oh=013aa3c5237e921abc76f5e23b61075f&amp;oe=575CA125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395536" y="2348881"/>
            <a:ext cx="1944216" cy="129614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4499992" y="1700808"/>
            <a:ext cx="3295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 smtClean="0"/>
              <a:t>We</a:t>
            </a:r>
            <a:r>
              <a:rPr lang="sk-SK" sz="2000" dirty="0" smtClean="0"/>
              <a:t> </a:t>
            </a:r>
            <a:r>
              <a:rPr lang="sk-SK" sz="2000" dirty="0" err="1" smtClean="0"/>
              <a:t>visited</a:t>
            </a:r>
            <a:r>
              <a:rPr lang="sk-SK" sz="2000" dirty="0" smtClean="0"/>
              <a:t> </a:t>
            </a:r>
            <a:r>
              <a:rPr lang="sk-SK" sz="2000" dirty="0" err="1" smtClean="0"/>
              <a:t>Ostrów</a:t>
            </a:r>
            <a:r>
              <a:rPr lang="sk-SK" sz="2000" dirty="0" smtClean="0"/>
              <a:t> </a:t>
            </a:r>
            <a:r>
              <a:rPr lang="sk-SK" sz="2000" dirty="0" err="1" smtClean="0"/>
              <a:t>Lednicki</a:t>
            </a:r>
            <a:r>
              <a:rPr lang="sk-SK" sz="2000" dirty="0" smtClean="0"/>
              <a:t>.</a:t>
            </a:r>
          </a:p>
          <a:p>
            <a:r>
              <a:rPr lang="sk-SK" sz="2000" dirty="0" err="1" smtClean="0"/>
              <a:t>We</a:t>
            </a:r>
            <a:r>
              <a:rPr lang="sk-SK" sz="2000" dirty="0" smtClean="0"/>
              <a:t> had </a:t>
            </a:r>
            <a:r>
              <a:rPr lang="sk-SK" sz="2000" dirty="0" err="1" smtClean="0"/>
              <a:t>an</a:t>
            </a:r>
            <a:r>
              <a:rPr lang="sk-SK" sz="2000" dirty="0" smtClean="0"/>
              <a:t> </a:t>
            </a:r>
            <a:r>
              <a:rPr lang="sk-SK" sz="2000" dirty="0" err="1" smtClean="0"/>
              <a:t>educational</a:t>
            </a:r>
            <a:r>
              <a:rPr lang="sk-SK" sz="2000" dirty="0" smtClean="0"/>
              <a:t> </a:t>
            </a:r>
            <a:r>
              <a:rPr lang="sk-SK" sz="2000" dirty="0" err="1" smtClean="0"/>
              <a:t>lesson</a:t>
            </a:r>
            <a:endParaRPr lang="sk-SK" sz="2000" dirty="0" smtClean="0"/>
          </a:p>
          <a:p>
            <a:r>
              <a:rPr lang="sk-SK" sz="2000" dirty="0" smtClean="0"/>
              <a:t>In </a:t>
            </a:r>
            <a:r>
              <a:rPr lang="sk-SK" sz="2000" dirty="0" err="1" smtClean="0"/>
              <a:t>English</a:t>
            </a:r>
            <a:r>
              <a:rPr lang="sk-SK" sz="2000" dirty="0" smtClean="0"/>
              <a:t>.</a:t>
            </a:r>
          </a:p>
          <a:p>
            <a:r>
              <a:rPr lang="sk-SK" sz="2000" dirty="0" err="1" smtClean="0"/>
              <a:t>We</a:t>
            </a:r>
            <a:r>
              <a:rPr lang="sk-SK" sz="2000" dirty="0" smtClean="0"/>
              <a:t> </a:t>
            </a:r>
            <a:r>
              <a:rPr lang="sk-SK" sz="2000" dirty="0" err="1" smtClean="0"/>
              <a:t>were</a:t>
            </a:r>
            <a:r>
              <a:rPr lang="sk-SK" sz="2000" dirty="0" smtClean="0"/>
              <a:t> </a:t>
            </a:r>
            <a:r>
              <a:rPr lang="sk-SK" sz="2000" dirty="0" err="1" smtClean="0"/>
              <a:t>building</a:t>
            </a:r>
            <a:r>
              <a:rPr lang="sk-SK" sz="2000" dirty="0" smtClean="0"/>
              <a:t> </a:t>
            </a:r>
            <a:r>
              <a:rPr lang="sk-SK" sz="2000" dirty="0" err="1" smtClean="0"/>
              <a:t>bridge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17416" name="Picture 8" descr="https://scontent-vie1-1.xx.fbcdn.net/v/t35.0-12/13388800_1764216657201221_1753515649_o.jpg?oh=202797a810bec96449e07d8cc2843625&amp;oe=575C581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2952327" cy="1668706"/>
          </a:xfrm>
          <a:prstGeom prst="rect">
            <a:avLst/>
          </a:prstGeom>
          <a:noFill/>
        </p:spPr>
      </p:pic>
      <p:pic>
        <p:nvPicPr>
          <p:cNvPr id="17418" name="Picture 10" descr="https://scontent-vie1-1.xx.fbcdn.net/v/t35.0-12/13396533_1764216773867876_1870413959_o.jpg?oh=ef7843c5b80c9db5b9362286efdaf47a&amp;oe=575B78F0"/>
          <p:cNvPicPr>
            <a:picLocks noChangeAspect="1" noChangeArrowheads="1"/>
          </p:cNvPicPr>
          <p:nvPr/>
        </p:nvPicPr>
        <p:blipFill>
          <a:blip r:embed="rId6" cstate="print"/>
          <a:srcRect l="26214"/>
          <a:stretch>
            <a:fillRect/>
          </a:stretch>
        </p:blipFill>
        <p:spPr bwMode="auto">
          <a:xfrm>
            <a:off x="5868144" y="4221088"/>
            <a:ext cx="3053681" cy="2324694"/>
          </a:xfrm>
          <a:prstGeom prst="rect">
            <a:avLst/>
          </a:prstGeom>
          <a:noFill/>
        </p:spPr>
      </p:pic>
      <p:pic>
        <p:nvPicPr>
          <p:cNvPr id="17420" name="Picture 12" descr="https://scontent-vie1-1.xx.fbcdn.net/v/t35.0-12/13383512_1764216727201214_1173615514_o.jpg?oh=9d54c48066087154ee2906299087afcc&amp;oe=575C49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199622"/>
            <a:ext cx="2952328" cy="1658378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3419872" y="400506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in </a:t>
            </a:r>
            <a:r>
              <a:rPr lang="sk-SK" dirty="0" err="1" smtClean="0"/>
              <a:t>Poznań-one</a:t>
            </a:r>
            <a:endParaRPr lang="sk-SK" dirty="0" smtClean="0"/>
          </a:p>
          <a:p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city‘s</a:t>
            </a:r>
            <a:r>
              <a:rPr lang="sk-SK" dirty="0" smtClean="0"/>
              <a:t> </a:t>
            </a:r>
            <a:r>
              <a:rPr lang="sk-SK" dirty="0" err="1" smtClean="0"/>
              <a:t>main</a:t>
            </a:r>
            <a:r>
              <a:rPr lang="sk-SK" dirty="0" smtClean="0"/>
              <a:t> </a:t>
            </a:r>
            <a:r>
              <a:rPr lang="sk-SK" dirty="0" err="1" smtClean="0"/>
              <a:t>tourist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Attractions</a:t>
            </a:r>
            <a:r>
              <a:rPr lang="sk-SK" dirty="0" smtClean="0"/>
              <a:t>.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491880" y="522920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 </a:t>
            </a:r>
            <a:r>
              <a:rPr lang="sk-SK" dirty="0" err="1" smtClean="0"/>
              <a:t>then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</a:t>
            </a:r>
          </a:p>
          <a:p>
            <a:r>
              <a:rPr lang="sk-SK" dirty="0" err="1" smtClean="0"/>
              <a:t>Poznań</a:t>
            </a:r>
            <a:r>
              <a:rPr lang="sk-SK" dirty="0" smtClean="0"/>
              <a:t> </a:t>
            </a:r>
            <a:r>
              <a:rPr lang="sk-SK" dirty="0" err="1" smtClean="0"/>
              <a:t>Croissant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endParaRPr lang="sk-SK" dirty="0" smtClean="0"/>
          </a:p>
          <a:p>
            <a:r>
              <a:rPr lang="sk-SK" dirty="0" smtClean="0"/>
              <a:t>And </a:t>
            </a:r>
            <a:r>
              <a:rPr lang="sk-SK" dirty="0" err="1" smtClean="0"/>
              <a:t>Experience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19872" y="260648"/>
            <a:ext cx="1493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 smtClean="0"/>
              <a:t>Friday</a:t>
            </a:r>
            <a:endParaRPr lang="sk-SK" sz="4000" b="1" dirty="0"/>
          </a:p>
        </p:txBody>
      </p:sp>
      <p:pic>
        <p:nvPicPr>
          <p:cNvPr id="18434" name="Picture 2" descr="https://scontent-vie1-1.xx.fbcdn.net/v/t35.0-12/13334307_1270561586289172_38941166_o.jpg?oh=8ddca67c88e2a3921dbc37f965c273b9&amp;oe=575B873D"/>
          <p:cNvPicPr>
            <a:picLocks noChangeAspect="1" noChangeArrowheads="1"/>
          </p:cNvPicPr>
          <p:nvPr/>
        </p:nvPicPr>
        <p:blipFill>
          <a:blip r:embed="rId2" cstate="print"/>
          <a:srcRect l="12893"/>
          <a:stretch>
            <a:fillRect/>
          </a:stretch>
        </p:blipFill>
        <p:spPr bwMode="auto">
          <a:xfrm>
            <a:off x="611560" y="1340768"/>
            <a:ext cx="3312368" cy="2138999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4211960" y="1988840"/>
            <a:ext cx="4466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dancing</a:t>
            </a:r>
            <a:r>
              <a:rPr lang="sk-SK" dirty="0" smtClean="0"/>
              <a:t> and </a:t>
            </a:r>
            <a:r>
              <a:rPr lang="sk-SK" dirty="0" err="1" smtClean="0"/>
              <a:t>singing</a:t>
            </a:r>
            <a:r>
              <a:rPr lang="sk-SK" dirty="0" smtClean="0"/>
              <a:t> </a:t>
            </a:r>
            <a:r>
              <a:rPr lang="sk-SK" dirty="0" err="1" smtClean="0"/>
              <a:t>songs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Then</a:t>
            </a:r>
            <a:r>
              <a:rPr lang="sk-SK" dirty="0" smtClean="0"/>
              <a:t>,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official</a:t>
            </a:r>
            <a:r>
              <a:rPr lang="sk-SK" dirty="0" smtClean="0"/>
              <a:t> </a:t>
            </a:r>
            <a:r>
              <a:rPr lang="sk-SK" dirty="0" err="1" smtClean="0"/>
              <a:t>closing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meeting</a:t>
            </a:r>
            <a:r>
              <a:rPr lang="sk-SK" dirty="0" smtClean="0"/>
              <a:t>.</a:t>
            </a:r>
          </a:p>
          <a:p>
            <a:endParaRPr lang="sk-SK" dirty="0" smtClean="0"/>
          </a:p>
        </p:txBody>
      </p:sp>
      <p:pic>
        <p:nvPicPr>
          <p:cNvPr id="18436" name="Picture 4" descr="https://scontent-vie1-1.xx.fbcdn.net/v/t35.0-12/13340727_1002734269834396_1800862004_o.jpg?oh=bdc33bc7a888bf3bf435f0a0e291935f&amp;oe=575C5F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360373" cy="2520280"/>
          </a:xfrm>
          <a:prstGeom prst="rect">
            <a:avLst/>
          </a:prstGeom>
          <a:noFill/>
        </p:spPr>
      </p:pic>
      <p:pic>
        <p:nvPicPr>
          <p:cNvPr id="18438" name="Picture 6" descr="https://scontent-vie1-1.xx.fbcdn.net/v/t35.0-12/13396583_1107217052683237_1556679964_o.png?oh=0bc1fd886515f2c40ebac193c6037af3&amp;oe=575C7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2784310" cy="208823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4067944" y="436510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We</a:t>
            </a:r>
            <a:r>
              <a:rPr lang="sk-SK" dirty="0" smtClean="0"/>
              <a:t> had </a:t>
            </a:r>
            <a:r>
              <a:rPr lang="sk-SK" dirty="0" err="1" smtClean="0"/>
              <a:t>disco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group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fantastic</a:t>
            </a:r>
            <a:r>
              <a:rPr lang="sk-SK" dirty="0" smtClean="0"/>
              <a:t> end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meeting</a:t>
            </a:r>
            <a:r>
              <a:rPr lang="sk-SK" dirty="0" smtClean="0"/>
              <a:t>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210</Words>
  <Application>Microsoft Office PowerPoint</Application>
  <PresentationFormat>Předvádění na obrazovce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Motív Office</vt:lpstr>
      <vt:lpstr>Our week in Poland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in Poland</dc:title>
  <dc:creator>Rodinka</dc:creator>
  <cp:lastModifiedBy>Jana Anděl Valečková</cp:lastModifiedBy>
  <cp:revision>14</cp:revision>
  <dcterms:created xsi:type="dcterms:W3CDTF">2016-06-09T18:31:10Z</dcterms:created>
  <dcterms:modified xsi:type="dcterms:W3CDTF">2017-11-27T15:49:07Z</dcterms:modified>
</cp:coreProperties>
</file>