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75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3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3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37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59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222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2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7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6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85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7030A0"/>
            </a:gs>
            <a:gs pos="4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E469-20E6-484D-8343-F6B5E6469772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24BA-9662-4CFA-A76C-5BE931391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17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latin typeface="Kristen ITC" panose="03050502040202030202" pitchFamily="66" charset="0"/>
              </a:rPr>
              <a:t>Our</a:t>
            </a:r>
            <a:r>
              <a:rPr lang="sk-SK" dirty="0" smtClean="0">
                <a:latin typeface="Kristen ITC" panose="03050502040202030202" pitchFamily="66" charset="0"/>
              </a:rPr>
              <a:t> </a:t>
            </a:r>
            <a:r>
              <a:rPr lang="sk-SK" dirty="0" err="1" smtClean="0">
                <a:latin typeface="Kristen ITC" panose="03050502040202030202" pitchFamily="66" charset="0"/>
              </a:rPr>
              <a:t>week</a:t>
            </a:r>
            <a:r>
              <a:rPr lang="sk-SK" dirty="0" smtClean="0">
                <a:latin typeface="Kristen ITC" panose="03050502040202030202" pitchFamily="66" charset="0"/>
              </a:rPr>
              <a:t> in  </a:t>
            </a:r>
            <a:r>
              <a:rPr lang="sk-SK" dirty="0" err="1" smtClean="0">
                <a:latin typeface="Kristen ITC" panose="03050502040202030202" pitchFamily="66" charset="0"/>
              </a:rPr>
              <a:t>Poland</a:t>
            </a:r>
            <a:endParaRPr lang="sk-SK" dirty="0">
              <a:latin typeface="Kristen ITC" panose="03050502040202030202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55865" y="6229328"/>
            <a:ext cx="3382851" cy="40329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Henrieta </a:t>
            </a:r>
            <a:r>
              <a:rPr lang="sk-SK" dirty="0" err="1" smtClean="0"/>
              <a:t>Čierniková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18" y="377878"/>
            <a:ext cx="3006341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67508" y="49880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This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project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has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been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funded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support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European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Commission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This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publication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[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communication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]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reflects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views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only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author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, and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Commission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cannot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held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responsible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use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which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may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made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information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contained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therein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31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Monday</a:t>
            </a:r>
            <a:endParaRPr lang="sk-SK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0050"/>
          </a:xfrm>
        </p:spPr>
        <p:txBody>
          <a:bodyPr/>
          <a:lstStyle/>
          <a:p>
            <a:r>
              <a:rPr lang="en-US" dirty="0" smtClean="0"/>
              <a:t>On Monday, we learned how to dance Polish dances.</a:t>
            </a:r>
          </a:p>
          <a:p>
            <a:pPr marL="0" indent="0">
              <a:buNone/>
            </a:pPr>
            <a:r>
              <a:rPr lang="en-US" dirty="0" smtClean="0"/>
              <a:t>But it was still the best painting hand, foot.</a:t>
            </a:r>
            <a:endParaRPr lang="sk-SK" dirty="0"/>
          </a:p>
        </p:txBody>
      </p:sp>
      <p:pic>
        <p:nvPicPr>
          <p:cNvPr id="1026" name="Picture 2" descr="https://scontent-cdg2-1.xx.fbcdn.net/v/t34.0-12/13336422_1002743483166808_1937396752_n.jpg?oh=027cc539ff0f899fc6e8bba27288e334&amp;oe=575C9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0130"/>
            <a:ext cx="4649491" cy="34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cdg2-1.xx.fbcdn.net/v/t1.0-9/13322094_1736166866641368_423454818171169876_n.jpg?oh=93a9bdc273ead2114fcc7afa078c4937&amp;oe=57CDD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2150" flipV="1">
            <a:off x="584437" y="3379234"/>
            <a:ext cx="4081249" cy="30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cdg2-1.xx.fbcdn.net/v/t1.0-9/13322180_1736166956641359_5076354027473206765_n.jpg?oh=b1ebf5cd112b069ea8e1145517d0c647&amp;oe=57D78A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307">
            <a:off x="8715250" y="205624"/>
            <a:ext cx="3297840" cy="24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4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Tuesday</a:t>
            </a:r>
            <a:endParaRPr lang="sk-SK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083"/>
          </a:xfrm>
        </p:spPr>
        <p:txBody>
          <a:bodyPr/>
          <a:lstStyle/>
          <a:p>
            <a:r>
              <a:rPr lang="sk-SK" dirty="0" smtClean="0"/>
              <a:t>On </a:t>
            </a:r>
            <a:r>
              <a:rPr lang="sk-SK" dirty="0" err="1" smtClean="0"/>
              <a:t>Tuesday</a:t>
            </a:r>
            <a:r>
              <a:rPr lang="sk-SK" dirty="0" smtClean="0"/>
              <a:t> </a:t>
            </a:r>
            <a:r>
              <a:rPr lang="sk-SK" dirty="0" err="1"/>
              <a:t>w</a:t>
            </a:r>
            <a:r>
              <a:rPr lang="sk-SK" dirty="0" err="1" smtClean="0"/>
              <a:t>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in </a:t>
            </a:r>
            <a:r>
              <a:rPr lang="sk-SK" dirty="0" err="1" smtClean="0"/>
              <a:t>Torun</a:t>
            </a:r>
            <a:r>
              <a:rPr lang="sk-SK" dirty="0" smtClean="0"/>
              <a:t>.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beautiful</a:t>
            </a:r>
            <a:r>
              <a:rPr lang="sk-SK" dirty="0" smtClean="0"/>
              <a:t> </a:t>
            </a:r>
            <a:r>
              <a:rPr lang="sk-SK" dirty="0" err="1" smtClean="0"/>
              <a:t>buildings</a:t>
            </a:r>
            <a:endParaRPr lang="sk-SK" dirty="0"/>
          </a:p>
        </p:txBody>
      </p:sp>
      <p:pic>
        <p:nvPicPr>
          <p:cNvPr id="5122" name="Picture 2" descr="https://scontent-cdg2-1.xx.fbcdn.net/v/t34.0-12/13390835_1002746873166469_809760494_n.jpg?oh=2b5d0f05f2e24bae96fc878883b42420&amp;oe=575B78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4" y="2665708"/>
            <a:ext cx="5175142" cy="38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cdg2-1.xx.fbcdn.net/v/t34.0-12/13384714_1002760636498426_1025056756_n.jpg?oh=b911bf0f7e7e828249c683b8bb7bec34&amp;oe=575B94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954">
            <a:off x="7493742" y="3115624"/>
            <a:ext cx="3975364" cy="29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Wednesday</a:t>
            </a:r>
            <a:endParaRPr lang="sk-SK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522009"/>
          </a:xfrm>
        </p:spPr>
        <p:txBody>
          <a:bodyPr>
            <a:normAutofit/>
          </a:bodyPr>
          <a:lstStyle/>
          <a:p>
            <a:r>
              <a:rPr lang="en-US" dirty="0" smtClean="0"/>
              <a:t>In Wednesday we had a historic day which was very entertaining.</a:t>
            </a:r>
          </a:p>
          <a:p>
            <a:pPr marL="0" indent="0">
              <a:buNone/>
            </a:pPr>
            <a:r>
              <a:rPr lang="en-US" dirty="0" smtClean="0"/>
              <a:t>They were ready for us various fun activities</a:t>
            </a:r>
            <a:endParaRPr lang="sk-SK" dirty="0" smtClean="0"/>
          </a:p>
          <a:p>
            <a:pPr marL="0" indent="0">
              <a:buNone/>
            </a:pPr>
            <a:r>
              <a:rPr lang="en-US" dirty="0" smtClean="0"/>
              <a:t>Finally, we saw the fire show</a:t>
            </a:r>
            <a:endParaRPr lang="sk-SK" dirty="0"/>
          </a:p>
        </p:txBody>
      </p:sp>
      <p:pic>
        <p:nvPicPr>
          <p:cNvPr id="2050" name="Picture 2" descr="https://scontent-cdg2-1.xx.fbcdn.net/v/t1.0-9/13332947_1735206066722139_860254451127257519_n.jpg?oh=f05807d83424c0b2338f382d82c85609&amp;oe=580B2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87">
            <a:off x="823471" y="3662369"/>
            <a:ext cx="5175843" cy="29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cdg2-1.xx.fbcdn.net/v/t1.0-9/13339519_1735076523401760_1481632967371249124_n.jpg?oh=a50f08f00a14a36022621fbac0ec2ed7&amp;oe=5807BB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34" y="2341617"/>
            <a:ext cx="3052574" cy="46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cdg2-1.xx.fbcdn.net/v/t35.0-12/13388932_1002737806500709_1833939271_o.jpg?oh=ba6544b75014bbe7c5844a207558ab41&amp;oe=575B7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41" y="9147"/>
            <a:ext cx="4793167" cy="18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Thursday</a:t>
            </a:r>
            <a:endParaRPr lang="sk-SK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0599"/>
          </a:xfrm>
        </p:spPr>
        <p:txBody>
          <a:bodyPr/>
          <a:lstStyle/>
          <a:p>
            <a:r>
              <a:rPr lang="sk-SK" dirty="0" smtClean="0"/>
              <a:t>On </a:t>
            </a:r>
            <a:r>
              <a:rPr lang="en-US" dirty="0" smtClean="0"/>
              <a:t>Thursday, we were on the island and in Poznan</a:t>
            </a:r>
            <a:endParaRPr lang="sk-SK" dirty="0"/>
          </a:p>
        </p:txBody>
      </p:sp>
      <p:pic>
        <p:nvPicPr>
          <p:cNvPr id="3074" name="Picture 2" descr="https://scontent-cdg2-1.xx.fbcdn.net/v/t34.0-12/13393315_1002750486499441_825353780_n.jpg?oh=72e5f61e48c36d4b2bbb5e8b65b029cc&amp;oe=575B7D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5" y="3253944"/>
            <a:ext cx="4447422" cy="33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cdg2-1.xx.fbcdn.net/v/t35.0-12/13334481_1002737483167408_1595385839_o.jpg?oh=553bd2d522f45479bd5513e508688968&amp;oe=575B7B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85" y="3366819"/>
            <a:ext cx="5393743" cy="30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Friday</a:t>
            </a:r>
            <a:endParaRPr lang="sk-SK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-148641" y="1609289"/>
            <a:ext cx="10515600" cy="1057060"/>
          </a:xfrm>
        </p:spPr>
        <p:txBody>
          <a:bodyPr/>
          <a:lstStyle/>
          <a:p>
            <a:r>
              <a:rPr lang="en-US" dirty="0" smtClean="0"/>
              <a:t>On Friday we performed in front of the school, inventing stories should Disco</a:t>
            </a:r>
            <a:r>
              <a:rPr lang="sk-SK" dirty="0" smtClean="0"/>
              <a:t>. </a:t>
            </a:r>
            <a:r>
              <a:rPr lang="en-US" dirty="0" smtClean="0"/>
              <a:t>And worst of what could come was parting</a:t>
            </a:r>
            <a:endParaRPr lang="sk-SK" dirty="0"/>
          </a:p>
        </p:txBody>
      </p:sp>
      <p:pic>
        <p:nvPicPr>
          <p:cNvPr id="4098" name="Picture 2" descr="https://scontent-cdg2-1.xx.fbcdn.net/v/t34.0-12/13348953_1002734593167697_81765193_n.jpg?oh=4533d79f53412d0ed5c1759754a741bf&amp;oe=575B6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" y="2820692"/>
            <a:ext cx="4958866" cy="37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cdg2-1.xx.fbcdn.net/v/l/t1.0-9/13343082_1738138996444155_7746599109793607487_n.jpg?oh=6a2faaff7a8aa1c8d5730c7573e382a1&amp;oe=57CD7D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06" y="2551308"/>
            <a:ext cx="5471494" cy="41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cdg2-1.xx.fbcdn.net/v/t1.0-9/13321930_1738144226443632_7929928260884183269_n.jpg?oh=c8dc687d59038f7f4c8405bfe2104d87&amp;oe=580119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17" y="12085"/>
            <a:ext cx="2811883" cy="21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461" y="-1239864"/>
            <a:ext cx="11701220" cy="506794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Thank you for this </a:t>
            </a:r>
            <a:r>
              <a:rPr lang="sk-SK" sz="5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                                                                                         </a:t>
            </a:r>
            <a:r>
              <a:rPr lang="en-US" sz="5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unforgettable week</a:t>
            </a:r>
            <a:endParaRPr lang="sk-SK" sz="54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6146" name="Picture 2" descr="https://scontent-cdg2-1.xx.fbcdn.net/v/t34.0-12/13348713_1270561556289175_655420977_n.jpg?oh=8b0e74934e389bd390d4d85d35366b91&amp;oe=575C8B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" y="229033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cdg2-1.xx.fbcdn.net/v/t35.0-12/13334307_1270561586289172_38941166_o.jpg?oh=8ddca67c88e2a3921dbc37f965c273b9&amp;oe=575B87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05" y="3097267"/>
            <a:ext cx="5960676" cy="33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156</Words>
  <Application>Microsoft Office PowerPoint</Application>
  <PresentationFormat>Vlastní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Motív balíka Office</vt:lpstr>
      <vt:lpstr>Our week in  Poland</vt:lpstr>
      <vt:lpstr>Monday</vt:lpstr>
      <vt:lpstr>Tuesday</vt:lpstr>
      <vt:lpstr>Wednesday</vt:lpstr>
      <vt:lpstr>Thursday</vt:lpstr>
      <vt:lpstr>Friday</vt:lpstr>
      <vt:lpstr>Thank you for this                                                                                           unforgettable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week in  Poland</dc:title>
  <dc:creator>Mário Čiernik</dc:creator>
  <cp:lastModifiedBy>Jana Anděl Valečková</cp:lastModifiedBy>
  <cp:revision>8</cp:revision>
  <dcterms:created xsi:type="dcterms:W3CDTF">2016-06-09T18:03:46Z</dcterms:created>
  <dcterms:modified xsi:type="dcterms:W3CDTF">2017-11-27T15:50:10Z</dcterms:modified>
</cp:coreProperties>
</file>