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0"/>
  </p:notesMasterIdLst>
  <p:sldIdLst>
    <p:sldId id="256" r:id="rId2"/>
    <p:sldId id="263" r:id="rId3"/>
    <p:sldId id="257" r:id="rId4"/>
    <p:sldId id="258" r:id="rId5"/>
    <p:sldId id="259" r:id="rId6"/>
    <p:sldId id="260" r:id="rId7"/>
    <p:sldId id="261" r:id="rId8"/>
    <p:sldId id="262" r:id="rId9"/>
  </p:sldIdLst>
  <p:sldSz cx="9144000" cy="6858000" type="screen4x3"/>
  <p:notesSz cx="6858000" cy="9144000"/>
  <p:defaultTextStyle>
    <a:defPPr>
      <a:defRPr lang="sk-S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1194" y="1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hlavičky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k-SK"/>
          </a:p>
        </p:txBody>
      </p:sp>
      <p:sp>
        <p:nvSpPr>
          <p:cNvPr id="3" name="Zástupný symbol dátumu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F58A180-BF76-468C-990D-A6DF44156245}" type="datetimeFigureOut">
              <a:rPr lang="sk-SK" smtClean="0"/>
              <a:t>27. 11. 2017</a:t>
            </a:fld>
            <a:endParaRPr lang="sk-SK"/>
          </a:p>
        </p:txBody>
      </p:sp>
      <p:sp>
        <p:nvSpPr>
          <p:cNvPr id="4" name="Zástupný symbol obrazu snímky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k-SK"/>
          </a:p>
        </p:txBody>
      </p:sp>
      <p:sp>
        <p:nvSpPr>
          <p:cNvPr id="5" name="Zástupný symbol poznámok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AD21306-B7C6-403A-BB34-3482FFA956DF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4849038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sk-SK" dirty="0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D21306-B7C6-403A-BB34-3482FFA956DF}" type="slidenum">
              <a:rPr lang="sk-SK" smtClean="0"/>
              <a:t>3</a:t>
            </a:fld>
            <a:endParaRPr lang="sk-SK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D21306-B7C6-403A-BB34-3482FFA956DF}" type="slidenum">
              <a:rPr lang="sk-SK" smtClean="0"/>
              <a:t>6</a:t>
            </a:fld>
            <a:endParaRPr lang="sk-SK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Obdĺžnik 22"/>
          <p:cNvSpPr/>
          <p:nvPr/>
        </p:nvSpPr>
        <p:spPr>
          <a:xfrm flipV="1">
            <a:off x="5410182" y="3810000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4" name="Obdĺžnik 23"/>
          <p:cNvSpPr/>
          <p:nvPr/>
        </p:nvSpPr>
        <p:spPr>
          <a:xfrm flipV="1">
            <a:off x="5410200" y="3897010"/>
            <a:ext cx="37338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5" name="Obdĺžnik 24"/>
          <p:cNvSpPr/>
          <p:nvPr/>
        </p:nvSpPr>
        <p:spPr>
          <a:xfrm flipV="1">
            <a:off x="5410200" y="4115167"/>
            <a:ext cx="37338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6" name="Obdĺžnik 25"/>
          <p:cNvSpPr/>
          <p:nvPr/>
        </p:nvSpPr>
        <p:spPr>
          <a:xfrm flipV="1">
            <a:off x="5410200" y="4164403"/>
            <a:ext cx="196596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Obdĺžnik 26"/>
          <p:cNvSpPr/>
          <p:nvPr/>
        </p:nvSpPr>
        <p:spPr>
          <a:xfrm flipV="1">
            <a:off x="5410200" y="4199572"/>
            <a:ext cx="196596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0" name="Zaoblený obdĺžnik 29"/>
          <p:cNvSpPr/>
          <p:nvPr/>
        </p:nvSpPr>
        <p:spPr bwMode="white">
          <a:xfrm>
            <a:off x="5410200" y="3962400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1" name="Zaoblený obdĺžnik 30"/>
          <p:cNvSpPr/>
          <p:nvPr/>
        </p:nvSpPr>
        <p:spPr bwMode="white">
          <a:xfrm>
            <a:off x="7376507" y="406098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Obdĺžnik 6"/>
          <p:cNvSpPr/>
          <p:nvPr/>
        </p:nvSpPr>
        <p:spPr>
          <a:xfrm>
            <a:off x="1" y="3649662"/>
            <a:ext cx="9144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Obdĺžnik 9"/>
          <p:cNvSpPr/>
          <p:nvPr/>
        </p:nvSpPr>
        <p:spPr>
          <a:xfrm>
            <a:off x="0" y="3675527"/>
            <a:ext cx="9144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bdĺžnik 10"/>
          <p:cNvSpPr/>
          <p:nvPr/>
        </p:nvSpPr>
        <p:spPr>
          <a:xfrm flipV="1">
            <a:off x="6414051" y="3643090"/>
            <a:ext cx="2729950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Obdĺžnik 18"/>
          <p:cNvSpPr/>
          <p:nvPr/>
        </p:nvSpPr>
        <p:spPr>
          <a:xfrm>
            <a:off x="0" y="0"/>
            <a:ext cx="9144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Nadpis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9" name="Podnadpis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sk-SK" smtClean="0"/>
              <a:t>Kliknite sem a upravte štýl predlohy podnadpisov.</a:t>
            </a:r>
            <a:endParaRPr kumimoji="0" lang="en-US"/>
          </a:p>
        </p:txBody>
      </p:sp>
      <p:sp>
        <p:nvSpPr>
          <p:cNvPr id="28" name="Zástupný symbol dátumu 27"/>
          <p:cNvSpPr>
            <a:spLocks noGrp="1"/>
          </p:cNvSpPr>
          <p:nvPr>
            <p:ph type="dt" sz="half" idx="10"/>
          </p:nvPr>
        </p:nvSpPr>
        <p:spPr>
          <a:xfrm>
            <a:off x="6705600" y="4206240"/>
            <a:ext cx="960120" cy="457200"/>
          </a:xfrm>
        </p:spPr>
        <p:txBody>
          <a:bodyPr/>
          <a:lstStyle/>
          <a:p>
            <a:fld id="{88993155-B532-424E-8CBD-A3576E11CD91}" type="datetimeFigureOut">
              <a:rPr lang="sk-SK" smtClean="0"/>
              <a:t>27. 11. 2017</a:t>
            </a:fld>
            <a:endParaRPr lang="sk-SK"/>
          </a:p>
        </p:txBody>
      </p:sp>
      <p:sp>
        <p:nvSpPr>
          <p:cNvPr id="17" name="Zástupný symbol päty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/>
          <a:p>
            <a:endParaRPr lang="sk-SK"/>
          </a:p>
        </p:txBody>
      </p:sp>
      <p:sp>
        <p:nvSpPr>
          <p:cNvPr id="29" name="Zástupný symbol čísla snímky 28"/>
          <p:cNvSpPr>
            <a:spLocks noGrp="1"/>
          </p:cNvSpPr>
          <p:nvPr>
            <p:ph type="sldNum" sz="quarter" idx="12"/>
          </p:nvPr>
        </p:nvSpPr>
        <p:spPr>
          <a:xfrm>
            <a:off x="8320088" y="1136"/>
            <a:ext cx="747712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fld id="{4BD42D40-E86B-4124-A629-23EAA8417ECA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993155-B532-424E-8CBD-A3576E11CD91}" type="datetimeFigureOut">
              <a:rPr lang="sk-SK" smtClean="0"/>
              <a:t>27. 11. 2017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D42D40-E86B-4124-A629-23EAA8417ECA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vislý nadpis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993155-B532-424E-8CBD-A3576E11CD91}" type="datetimeFigureOut">
              <a:rPr lang="sk-SK" smtClean="0"/>
              <a:t>27. 11. 2017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D42D40-E86B-4124-A629-23EAA8417ECA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993155-B532-424E-8CBD-A3576E11CD91}" type="datetimeFigureOut">
              <a:rPr lang="sk-SK" smtClean="0"/>
              <a:t>27. 11. 2017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D42D40-E86B-4124-A629-23EAA8417ECA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sk-SK" smtClean="0"/>
              <a:t>Kliknite sem a upravte štýly predlohy textu.</a:t>
            </a:r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993155-B532-424E-8CBD-A3576E11CD91}" type="datetimeFigureOut">
              <a:rPr lang="sk-SK" smtClean="0"/>
              <a:t>27. 11. 2017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D42D40-E86B-4124-A629-23EAA8417ECA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obsahu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993155-B532-424E-8CBD-A3576E11CD91}" type="datetimeFigureOut">
              <a:rPr lang="sk-SK" smtClean="0"/>
              <a:t>27. 11. 2017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D42D40-E86B-4124-A629-23EAA8417ECA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sk-SK" smtClean="0"/>
              <a:t>Kliknite sem a upravte štýly predlohy textu.</a:t>
            </a:r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sk-SK" smtClean="0"/>
              <a:t>Kliknite sem a upravte štýly predlohy textu.</a:t>
            </a:r>
          </a:p>
        </p:txBody>
      </p:sp>
      <p:sp>
        <p:nvSpPr>
          <p:cNvPr id="5" name="Zástupný symbol obsahu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6" name="Zástupný symbol obsahu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26" name="Zástupný symbol dátumu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88993155-B532-424E-8CBD-A3576E11CD91}" type="datetimeFigureOut">
              <a:rPr lang="sk-SK" smtClean="0"/>
              <a:t>27. 11. 2017</a:t>
            </a:fld>
            <a:endParaRPr lang="sk-SK"/>
          </a:p>
        </p:txBody>
      </p:sp>
      <p:sp>
        <p:nvSpPr>
          <p:cNvPr id="27" name="Zástupný symbol čísla snímky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4BD42D40-E86B-4124-A629-23EAA8417ECA}" type="slidenum">
              <a:rPr lang="sk-SK" smtClean="0"/>
              <a:t>‹#›</a:t>
            </a:fld>
            <a:endParaRPr lang="sk-SK"/>
          </a:p>
        </p:txBody>
      </p:sp>
      <p:sp>
        <p:nvSpPr>
          <p:cNvPr id="28" name="Zástupný symbol päty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sk-SK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dátumu 2"/>
          <p:cNvSpPr>
            <a:spLocks noGrp="1"/>
          </p:cNvSpPr>
          <p:nvPr>
            <p:ph type="dt" sz="half" idx="10"/>
          </p:nvPr>
        </p:nvSpPr>
        <p:spPr>
          <a:xfrm>
            <a:off x="6583680" y="612648"/>
            <a:ext cx="957264" cy="457200"/>
          </a:xfrm>
        </p:spPr>
        <p:txBody>
          <a:bodyPr/>
          <a:lstStyle/>
          <a:p>
            <a:fld id="{88993155-B532-424E-8CBD-A3576E11CD91}" type="datetimeFigureOut">
              <a:rPr lang="sk-SK" smtClean="0"/>
              <a:t>27. 11. 2017</a:t>
            </a:fld>
            <a:endParaRPr lang="sk-SK"/>
          </a:p>
        </p:txBody>
      </p:sp>
      <p:sp>
        <p:nvSpPr>
          <p:cNvPr id="4" name="Zástupný symbol päty 3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</p:spPr>
        <p:txBody>
          <a:bodyPr/>
          <a:lstStyle/>
          <a:p>
            <a:endParaRPr lang="sk-SK"/>
          </a:p>
        </p:txBody>
      </p:sp>
      <p:sp>
        <p:nvSpPr>
          <p:cNvPr id="5" name="Zástupný symbol čísla snímky 4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</p:spPr>
        <p:txBody>
          <a:bodyPr/>
          <a:lstStyle/>
          <a:p>
            <a:fld id="{4BD42D40-E86B-4124-A629-23EAA8417ECA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dátum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993155-B532-424E-8CBD-A3576E11CD91}" type="datetimeFigureOut">
              <a:rPr lang="sk-SK" smtClean="0"/>
              <a:t>27. 11. 2017</a:t>
            </a:fld>
            <a:endParaRPr lang="sk-SK"/>
          </a:p>
        </p:txBody>
      </p:sp>
      <p:sp>
        <p:nvSpPr>
          <p:cNvPr id="3" name="Zástupný symbol päty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D42D40-E86B-4124-A629-23EAA8417ECA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sk-SK" smtClean="0"/>
              <a:t>Kliknite sem a upravte štýly predlohy textu.</a:t>
            </a:r>
          </a:p>
        </p:txBody>
      </p:sp>
      <p:sp>
        <p:nvSpPr>
          <p:cNvPr id="4" name="Zástupný symbol obsahu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993155-B532-424E-8CBD-A3576E11CD91}" type="datetimeFigureOut">
              <a:rPr lang="sk-SK" smtClean="0"/>
              <a:t>27. 11. 2017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D42D40-E86B-4124-A629-23EAA8417ECA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obrázka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sk-SK" smtClean="0"/>
              <a:t>Ak chcete pridať obrázok, kliknite na ikonu</a:t>
            </a:r>
            <a:endParaRPr kumimoji="0" lang="en-US" dirty="0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sk-SK" smtClean="0"/>
              <a:t>Kliknite sem a upravte štýly predlohy textu.</a:t>
            </a:r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993155-B532-424E-8CBD-A3576E11CD91}" type="datetimeFigureOut">
              <a:rPr lang="sk-SK" smtClean="0"/>
              <a:t>27. 11. 2017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D42D40-E86B-4124-A629-23EAA8417ECA}" type="slidenum">
              <a:rPr lang="sk-SK" smtClean="0"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Obdĺžnik 27"/>
          <p:cNvSpPr/>
          <p:nvPr/>
        </p:nvSpPr>
        <p:spPr>
          <a:xfrm>
            <a:off x="1" y="366818"/>
            <a:ext cx="9144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Obdĺžnik 28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0" name="Obdĺžnik 29"/>
          <p:cNvSpPr/>
          <p:nvPr/>
        </p:nvSpPr>
        <p:spPr>
          <a:xfrm>
            <a:off x="0" y="308276"/>
            <a:ext cx="9144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1" name="Obdĺžnik 30"/>
          <p:cNvSpPr/>
          <p:nvPr/>
        </p:nvSpPr>
        <p:spPr>
          <a:xfrm flipV="1">
            <a:off x="5410182" y="360246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Obdĺžnik 31"/>
          <p:cNvSpPr/>
          <p:nvPr/>
        </p:nvSpPr>
        <p:spPr>
          <a:xfrm flipV="1">
            <a:off x="5410200" y="440112"/>
            <a:ext cx="37338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3" name="Zaoblený obdĺžnik 32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4" name="Zaoblený obdĺžnik 33"/>
          <p:cNvSpPr/>
          <p:nvPr/>
        </p:nvSpPr>
        <p:spPr bwMode="white">
          <a:xfrm>
            <a:off x="7373646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5" name="Obdĺžnik 34"/>
          <p:cNvSpPr/>
          <p:nvPr/>
        </p:nvSpPr>
        <p:spPr bwMode="invGray">
          <a:xfrm>
            <a:off x="9084966" y="-2001"/>
            <a:ext cx="5762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6" name="Obdĺžnik 35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7" name="Obdĺžnik 36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8" name="Obdĺžnik 37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9" name="Obdĺžnik 38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0" name="Obdĺžnik 39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Zástupný symbol nadpisu 2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13" name="Zástupný symbol textu 12"/>
          <p:cNvSpPr>
            <a:spLocks noGrp="1"/>
          </p:cNvSpPr>
          <p:nvPr>
            <p:ph type="body" idx="1"/>
          </p:nvPr>
        </p:nvSpPr>
        <p:spPr>
          <a:xfrm>
            <a:off x="457200" y="2249424"/>
            <a:ext cx="82296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sk-SK" smtClean="0"/>
              <a:t>Kliknite sem a upravte štýly predlohy textu.</a:t>
            </a:r>
          </a:p>
          <a:p>
            <a:pPr lvl="1" eaLnBrk="1" latinLnBrk="0" hangingPunct="1"/>
            <a:r>
              <a:rPr kumimoji="0" lang="sk-SK" smtClean="0"/>
              <a:t>Druhá úroveň</a:t>
            </a:r>
          </a:p>
          <a:p>
            <a:pPr lvl="2" eaLnBrk="1" latinLnBrk="0" hangingPunct="1"/>
            <a:r>
              <a:rPr kumimoji="0" lang="sk-SK" smtClean="0"/>
              <a:t>Tretia úroveň</a:t>
            </a:r>
          </a:p>
          <a:p>
            <a:pPr lvl="3" eaLnBrk="1" latinLnBrk="0" hangingPunct="1"/>
            <a:r>
              <a:rPr kumimoji="0" lang="sk-SK" smtClean="0"/>
              <a:t>Štvrtá úroveň</a:t>
            </a:r>
          </a:p>
          <a:p>
            <a:pPr lvl="4" eaLnBrk="1" latinLnBrk="0" hangingPunct="1"/>
            <a:r>
              <a:rPr kumimoji="0" lang="sk-SK" smtClean="0"/>
              <a:t>Piata úroveň</a:t>
            </a:r>
            <a:endParaRPr kumimoji="0" lang="en-US"/>
          </a:p>
        </p:txBody>
      </p:sp>
      <p:sp>
        <p:nvSpPr>
          <p:cNvPr id="14" name="Zástupný symbol dátumu 13"/>
          <p:cNvSpPr>
            <a:spLocks noGrp="1"/>
          </p:cNvSpPr>
          <p:nvPr>
            <p:ph type="dt" sz="half" idx="2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fld id="{88993155-B532-424E-8CBD-A3576E11CD91}" type="datetimeFigureOut">
              <a:rPr lang="sk-SK" smtClean="0"/>
              <a:t>27. 11. 2017</a:t>
            </a:fld>
            <a:endParaRPr lang="sk-SK"/>
          </a:p>
        </p:txBody>
      </p:sp>
      <p:sp>
        <p:nvSpPr>
          <p:cNvPr id="3" name="Zástupný symbol päty 2"/>
          <p:cNvSpPr>
            <a:spLocks noGrp="1"/>
          </p:cNvSpPr>
          <p:nvPr>
            <p:ph type="ftr" sz="quarter" idx="3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endParaRPr lang="sk-SK"/>
          </a:p>
        </p:txBody>
      </p:sp>
      <p:sp>
        <p:nvSpPr>
          <p:cNvPr id="23" name="Zástupný symbol čísla snímky 22"/>
          <p:cNvSpPr>
            <a:spLocks noGrp="1"/>
          </p:cNvSpPr>
          <p:nvPr>
            <p:ph type="sldNum" sz="quarter" idx="4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fld id="{4BD42D40-E86B-4124-A629-23EAA8417ECA}" type="slidenum">
              <a:rPr lang="sk-SK" smtClean="0"/>
              <a:t>‹#›</a:t>
            </a:fld>
            <a:endParaRPr lang="sk-SK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7" Type="http://schemas.openxmlformats.org/officeDocument/2006/relationships/image" Target="../media/image2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jpeg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ok 3" descr="13346702_1738141446443910_943921764335958146_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1520" y="188640"/>
            <a:ext cx="8640960" cy="6480720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251520" y="5589240"/>
            <a:ext cx="8640960" cy="677937"/>
          </a:xfrm>
          <a:solidFill>
            <a:schemeClr val="bg2"/>
          </a:solidFill>
        </p:spPr>
        <p:txBody>
          <a:bodyPr>
            <a:normAutofit fontScale="90000"/>
          </a:bodyPr>
          <a:lstStyle/>
          <a:p>
            <a:r>
              <a:rPr lang="sk-SK" b="1" i="1" dirty="0" smtClean="0">
                <a:solidFill>
                  <a:schemeClr val="tx1"/>
                </a:solidFill>
              </a:rPr>
              <a:t>Erasmus+  /Meeting in Poland/ </a:t>
            </a:r>
            <a:endParaRPr lang="sk-SK" b="1" i="1" dirty="0">
              <a:solidFill>
                <a:schemeClr val="tx1"/>
              </a:solidFill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2581" y="260647"/>
            <a:ext cx="3006341" cy="7920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Obdélník 5"/>
          <p:cNvSpPr/>
          <p:nvPr/>
        </p:nvSpPr>
        <p:spPr>
          <a:xfrm>
            <a:off x="1552369" y="4293096"/>
            <a:ext cx="610242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cs-CZ" sz="1400" dirty="0" err="1">
                <a:solidFill>
                  <a:schemeClr val="bg1"/>
                </a:solidFill>
              </a:rPr>
              <a:t>This</a:t>
            </a:r>
            <a:r>
              <a:rPr lang="cs-CZ" sz="1400" dirty="0">
                <a:solidFill>
                  <a:schemeClr val="bg1"/>
                </a:solidFill>
              </a:rPr>
              <a:t> </a:t>
            </a:r>
            <a:r>
              <a:rPr lang="cs-CZ" sz="1400" dirty="0" err="1">
                <a:solidFill>
                  <a:schemeClr val="bg1"/>
                </a:solidFill>
              </a:rPr>
              <a:t>project</a:t>
            </a:r>
            <a:r>
              <a:rPr lang="cs-CZ" sz="1400" dirty="0">
                <a:solidFill>
                  <a:schemeClr val="bg1"/>
                </a:solidFill>
              </a:rPr>
              <a:t> has </a:t>
            </a:r>
            <a:r>
              <a:rPr lang="cs-CZ" sz="1400" dirty="0" err="1">
                <a:solidFill>
                  <a:schemeClr val="bg1"/>
                </a:solidFill>
              </a:rPr>
              <a:t>been</a:t>
            </a:r>
            <a:r>
              <a:rPr lang="cs-CZ" sz="1400" dirty="0">
                <a:solidFill>
                  <a:schemeClr val="bg1"/>
                </a:solidFill>
              </a:rPr>
              <a:t> </a:t>
            </a:r>
            <a:r>
              <a:rPr lang="cs-CZ" sz="1400" dirty="0" err="1">
                <a:solidFill>
                  <a:schemeClr val="bg1"/>
                </a:solidFill>
              </a:rPr>
              <a:t>funded</a:t>
            </a:r>
            <a:r>
              <a:rPr lang="cs-CZ" sz="1400" dirty="0">
                <a:solidFill>
                  <a:schemeClr val="bg1"/>
                </a:solidFill>
              </a:rPr>
              <a:t> </a:t>
            </a:r>
            <a:r>
              <a:rPr lang="cs-CZ" sz="1400" dirty="0" err="1">
                <a:solidFill>
                  <a:schemeClr val="bg1"/>
                </a:solidFill>
              </a:rPr>
              <a:t>with</a:t>
            </a:r>
            <a:r>
              <a:rPr lang="cs-CZ" sz="1400" dirty="0">
                <a:solidFill>
                  <a:schemeClr val="bg1"/>
                </a:solidFill>
              </a:rPr>
              <a:t> support </a:t>
            </a:r>
            <a:r>
              <a:rPr lang="cs-CZ" sz="1400" dirty="0" err="1">
                <a:solidFill>
                  <a:schemeClr val="bg1"/>
                </a:solidFill>
              </a:rPr>
              <a:t>from</a:t>
            </a:r>
            <a:r>
              <a:rPr lang="cs-CZ" sz="1400" dirty="0">
                <a:solidFill>
                  <a:schemeClr val="bg1"/>
                </a:solidFill>
              </a:rPr>
              <a:t> </a:t>
            </a:r>
            <a:r>
              <a:rPr lang="cs-CZ" sz="1400" dirty="0" err="1">
                <a:solidFill>
                  <a:schemeClr val="bg1"/>
                </a:solidFill>
              </a:rPr>
              <a:t>the</a:t>
            </a:r>
            <a:r>
              <a:rPr lang="cs-CZ" sz="1400" dirty="0">
                <a:solidFill>
                  <a:schemeClr val="bg1"/>
                </a:solidFill>
              </a:rPr>
              <a:t> </a:t>
            </a:r>
            <a:r>
              <a:rPr lang="cs-CZ" sz="1400" dirty="0" err="1">
                <a:solidFill>
                  <a:schemeClr val="bg1"/>
                </a:solidFill>
              </a:rPr>
              <a:t>European</a:t>
            </a:r>
            <a:r>
              <a:rPr lang="cs-CZ" sz="1400" dirty="0">
                <a:solidFill>
                  <a:schemeClr val="bg1"/>
                </a:solidFill>
              </a:rPr>
              <a:t> </a:t>
            </a:r>
            <a:r>
              <a:rPr lang="cs-CZ" sz="1400" dirty="0" err="1">
                <a:solidFill>
                  <a:schemeClr val="bg1"/>
                </a:solidFill>
              </a:rPr>
              <a:t>Commission</a:t>
            </a:r>
            <a:r>
              <a:rPr lang="cs-CZ" sz="1400" dirty="0">
                <a:solidFill>
                  <a:schemeClr val="bg1"/>
                </a:solidFill>
              </a:rPr>
              <a:t>.</a:t>
            </a:r>
          </a:p>
          <a:p>
            <a:pPr algn="ctr"/>
            <a:r>
              <a:rPr lang="cs-CZ" sz="1400" dirty="0" err="1">
                <a:solidFill>
                  <a:schemeClr val="bg1"/>
                </a:solidFill>
              </a:rPr>
              <a:t>This</a:t>
            </a:r>
            <a:r>
              <a:rPr lang="cs-CZ" sz="1400" dirty="0">
                <a:solidFill>
                  <a:schemeClr val="bg1"/>
                </a:solidFill>
              </a:rPr>
              <a:t> </a:t>
            </a:r>
            <a:r>
              <a:rPr lang="cs-CZ" sz="1400" dirty="0" err="1">
                <a:solidFill>
                  <a:schemeClr val="bg1"/>
                </a:solidFill>
              </a:rPr>
              <a:t>publication</a:t>
            </a:r>
            <a:r>
              <a:rPr lang="cs-CZ" sz="1400" dirty="0">
                <a:solidFill>
                  <a:schemeClr val="bg1"/>
                </a:solidFill>
              </a:rPr>
              <a:t> [</a:t>
            </a:r>
            <a:r>
              <a:rPr lang="cs-CZ" sz="1400" dirty="0" err="1">
                <a:solidFill>
                  <a:schemeClr val="bg1"/>
                </a:solidFill>
              </a:rPr>
              <a:t>communication</a:t>
            </a:r>
            <a:r>
              <a:rPr lang="cs-CZ" sz="1400" dirty="0">
                <a:solidFill>
                  <a:schemeClr val="bg1"/>
                </a:solidFill>
              </a:rPr>
              <a:t>] </a:t>
            </a:r>
            <a:r>
              <a:rPr lang="cs-CZ" sz="1400" dirty="0" err="1">
                <a:solidFill>
                  <a:schemeClr val="bg1"/>
                </a:solidFill>
              </a:rPr>
              <a:t>reflects</a:t>
            </a:r>
            <a:r>
              <a:rPr lang="cs-CZ" sz="1400" dirty="0">
                <a:solidFill>
                  <a:schemeClr val="bg1"/>
                </a:solidFill>
              </a:rPr>
              <a:t> </a:t>
            </a:r>
            <a:r>
              <a:rPr lang="cs-CZ" sz="1400" dirty="0" err="1">
                <a:solidFill>
                  <a:schemeClr val="bg1"/>
                </a:solidFill>
              </a:rPr>
              <a:t>the</a:t>
            </a:r>
            <a:r>
              <a:rPr lang="cs-CZ" sz="1400" dirty="0">
                <a:solidFill>
                  <a:schemeClr val="bg1"/>
                </a:solidFill>
              </a:rPr>
              <a:t> </a:t>
            </a:r>
            <a:r>
              <a:rPr lang="cs-CZ" sz="1400" dirty="0" err="1">
                <a:solidFill>
                  <a:schemeClr val="bg1"/>
                </a:solidFill>
              </a:rPr>
              <a:t>views</a:t>
            </a:r>
            <a:r>
              <a:rPr lang="cs-CZ" sz="1400" dirty="0">
                <a:solidFill>
                  <a:schemeClr val="bg1"/>
                </a:solidFill>
              </a:rPr>
              <a:t> </a:t>
            </a:r>
            <a:r>
              <a:rPr lang="cs-CZ" sz="1400" dirty="0" err="1">
                <a:solidFill>
                  <a:schemeClr val="bg1"/>
                </a:solidFill>
              </a:rPr>
              <a:t>only</a:t>
            </a:r>
            <a:r>
              <a:rPr lang="cs-CZ" sz="1400" dirty="0">
                <a:solidFill>
                  <a:schemeClr val="bg1"/>
                </a:solidFill>
              </a:rPr>
              <a:t> </a:t>
            </a:r>
            <a:r>
              <a:rPr lang="cs-CZ" sz="1400" dirty="0" err="1">
                <a:solidFill>
                  <a:schemeClr val="bg1"/>
                </a:solidFill>
              </a:rPr>
              <a:t>of</a:t>
            </a:r>
            <a:r>
              <a:rPr lang="cs-CZ" sz="1400" dirty="0">
                <a:solidFill>
                  <a:schemeClr val="bg1"/>
                </a:solidFill>
              </a:rPr>
              <a:t> </a:t>
            </a:r>
            <a:r>
              <a:rPr lang="cs-CZ" sz="1400" dirty="0" err="1">
                <a:solidFill>
                  <a:schemeClr val="bg1"/>
                </a:solidFill>
              </a:rPr>
              <a:t>the</a:t>
            </a:r>
            <a:r>
              <a:rPr lang="cs-CZ" sz="1400" dirty="0">
                <a:solidFill>
                  <a:schemeClr val="bg1"/>
                </a:solidFill>
              </a:rPr>
              <a:t> </a:t>
            </a:r>
            <a:r>
              <a:rPr lang="cs-CZ" sz="1400" dirty="0" err="1">
                <a:solidFill>
                  <a:schemeClr val="bg1"/>
                </a:solidFill>
              </a:rPr>
              <a:t>author</a:t>
            </a:r>
            <a:r>
              <a:rPr lang="cs-CZ" sz="1400" dirty="0">
                <a:solidFill>
                  <a:schemeClr val="bg1"/>
                </a:solidFill>
              </a:rPr>
              <a:t>, and </a:t>
            </a:r>
            <a:r>
              <a:rPr lang="cs-CZ" sz="1400" dirty="0" err="1">
                <a:solidFill>
                  <a:schemeClr val="bg1"/>
                </a:solidFill>
              </a:rPr>
              <a:t>the</a:t>
            </a:r>
            <a:r>
              <a:rPr lang="cs-CZ" sz="1400" dirty="0">
                <a:solidFill>
                  <a:schemeClr val="bg1"/>
                </a:solidFill>
              </a:rPr>
              <a:t> </a:t>
            </a:r>
            <a:r>
              <a:rPr lang="cs-CZ" sz="1400" dirty="0" err="1">
                <a:solidFill>
                  <a:schemeClr val="bg1"/>
                </a:solidFill>
              </a:rPr>
              <a:t>Commission</a:t>
            </a:r>
            <a:r>
              <a:rPr lang="cs-CZ" sz="1400" dirty="0">
                <a:solidFill>
                  <a:schemeClr val="bg1"/>
                </a:solidFill>
              </a:rPr>
              <a:t> </a:t>
            </a:r>
            <a:r>
              <a:rPr lang="cs-CZ" sz="1400" dirty="0" err="1">
                <a:solidFill>
                  <a:schemeClr val="bg1"/>
                </a:solidFill>
              </a:rPr>
              <a:t>cannot</a:t>
            </a:r>
            <a:r>
              <a:rPr lang="cs-CZ" sz="1400" dirty="0">
                <a:solidFill>
                  <a:schemeClr val="bg1"/>
                </a:solidFill>
              </a:rPr>
              <a:t> </a:t>
            </a:r>
            <a:r>
              <a:rPr lang="cs-CZ" sz="1400" dirty="0" err="1">
                <a:solidFill>
                  <a:schemeClr val="bg1"/>
                </a:solidFill>
              </a:rPr>
              <a:t>be</a:t>
            </a:r>
            <a:r>
              <a:rPr lang="cs-CZ" sz="1400" dirty="0">
                <a:solidFill>
                  <a:schemeClr val="bg1"/>
                </a:solidFill>
              </a:rPr>
              <a:t> </a:t>
            </a:r>
            <a:r>
              <a:rPr lang="cs-CZ" sz="1400" dirty="0" err="1">
                <a:solidFill>
                  <a:schemeClr val="bg1"/>
                </a:solidFill>
              </a:rPr>
              <a:t>held</a:t>
            </a:r>
            <a:r>
              <a:rPr lang="cs-CZ" sz="1400" dirty="0">
                <a:solidFill>
                  <a:schemeClr val="bg1"/>
                </a:solidFill>
              </a:rPr>
              <a:t> </a:t>
            </a:r>
            <a:r>
              <a:rPr lang="cs-CZ" sz="1400" dirty="0" err="1">
                <a:solidFill>
                  <a:schemeClr val="bg1"/>
                </a:solidFill>
              </a:rPr>
              <a:t>responsible</a:t>
            </a:r>
            <a:r>
              <a:rPr lang="cs-CZ" sz="1400" dirty="0">
                <a:solidFill>
                  <a:schemeClr val="bg1"/>
                </a:solidFill>
              </a:rPr>
              <a:t> </a:t>
            </a:r>
            <a:r>
              <a:rPr lang="cs-CZ" sz="1400" dirty="0" err="1">
                <a:solidFill>
                  <a:schemeClr val="bg1"/>
                </a:solidFill>
              </a:rPr>
              <a:t>for</a:t>
            </a:r>
            <a:r>
              <a:rPr lang="cs-CZ" sz="1400" dirty="0">
                <a:solidFill>
                  <a:schemeClr val="bg1"/>
                </a:solidFill>
              </a:rPr>
              <a:t> </a:t>
            </a:r>
            <a:r>
              <a:rPr lang="cs-CZ" sz="1400" dirty="0" err="1">
                <a:solidFill>
                  <a:schemeClr val="bg1"/>
                </a:solidFill>
              </a:rPr>
              <a:t>any</a:t>
            </a:r>
            <a:r>
              <a:rPr lang="cs-CZ" sz="1400" dirty="0">
                <a:solidFill>
                  <a:schemeClr val="bg1"/>
                </a:solidFill>
              </a:rPr>
              <a:t> use </a:t>
            </a:r>
            <a:r>
              <a:rPr lang="cs-CZ" sz="1400" dirty="0" err="1">
                <a:solidFill>
                  <a:schemeClr val="bg1"/>
                </a:solidFill>
              </a:rPr>
              <a:t>which</a:t>
            </a:r>
            <a:r>
              <a:rPr lang="cs-CZ" sz="1400" dirty="0">
                <a:solidFill>
                  <a:schemeClr val="bg1"/>
                </a:solidFill>
              </a:rPr>
              <a:t> </a:t>
            </a:r>
            <a:r>
              <a:rPr lang="cs-CZ" sz="1400" dirty="0" err="1">
                <a:solidFill>
                  <a:schemeClr val="bg1"/>
                </a:solidFill>
              </a:rPr>
              <a:t>may</a:t>
            </a:r>
            <a:r>
              <a:rPr lang="cs-CZ" sz="1400" dirty="0">
                <a:solidFill>
                  <a:schemeClr val="bg1"/>
                </a:solidFill>
              </a:rPr>
              <a:t> </a:t>
            </a:r>
            <a:r>
              <a:rPr lang="cs-CZ" sz="1400" dirty="0" err="1">
                <a:solidFill>
                  <a:schemeClr val="bg1"/>
                </a:solidFill>
              </a:rPr>
              <a:t>be</a:t>
            </a:r>
            <a:r>
              <a:rPr lang="cs-CZ" sz="1400" dirty="0">
                <a:solidFill>
                  <a:schemeClr val="bg1"/>
                </a:solidFill>
              </a:rPr>
              <a:t> made </a:t>
            </a:r>
            <a:r>
              <a:rPr lang="cs-CZ" sz="1400" dirty="0" err="1">
                <a:solidFill>
                  <a:schemeClr val="bg1"/>
                </a:solidFill>
              </a:rPr>
              <a:t>of</a:t>
            </a:r>
            <a:r>
              <a:rPr lang="cs-CZ" sz="1400" dirty="0">
                <a:solidFill>
                  <a:schemeClr val="bg1"/>
                </a:solidFill>
              </a:rPr>
              <a:t> </a:t>
            </a:r>
            <a:r>
              <a:rPr lang="cs-CZ" sz="1400" dirty="0" err="1">
                <a:solidFill>
                  <a:schemeClr val="bg1"/>
                </a:solidFill>
              </a:rPr>
              <a:t>the</a:t>
            </a:r>
            <a:r>
              <a:rPr lang="cs-CZ" sz="1400" dirty="0">
                <a:solidFill>
                  <a:schemeClr val="bg1"/>
                </a:solidFill>
              </a:rPr>
              <a:t> </a:t>
            </a:r>
            <a:r>
              <a:rPr lang="cs-CZ" sz="1400" dirty="0" err="1">
                <a:solidFill>
                  <a:schemeClr val="bg1"/>
                </a:solidFill>
              </a:rPr>
              <a:t>information</a:t>
            </a:r>
            <a:r>
              <a:rPr lang="cs-CZ" sz="1400" dirty="0">
                <a:solidFill>
                  <a:schemeClr val="bg1"/>
                </a:solidFill>
              </a:rPr>
              <a:t> </a:t>
            </a:r>
            <a:r>
              <a:rPr lang="cs-CZ" sz="1400" dirty="0" err="1">
                <a:solidFill>
                  <a:schemeClr val="bg1"/>
                </a:solidFill>
              </a:rPr>
              <a:t>contained</a:t>
            </a:r>
            <a:r>
              <a:rPr lang="cs-CZ" sz="1400" dirty="0">
                <a:solidFill>
                  <a:schemeClr val="bg1"/>
                </a:solidFill>
              </a:rPr>
              <a:t> </a:t>
            </a:r>
            <a:r>
              <a:rPr lang="cs-CZ" sz="1400" dirty="0" err="1">
                <a:solidFill>
                  <a:schemeClr val="bg1"/>
                </a:solidFill>
              </a:rPr>
              <a:t>therein</a:t>
            </a:r>
            <a:r>
              <a:rPr lang="cs-CZ" sz="1400" dirty="0">
                <a:solidFill>
                  <a:schemeClr val="bg1"/>
                </a:solidFill>
              </a:rPr>
              <a:t>.</a:t>
            </a:r>
            <a:endParaRPr lang="cs-CZ" sz="1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Zástupný symbol obsahu 8" descr="13334596_1002755089832314_1450629628_o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4512501" cy="33843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23528" y="476672"/>
            <a:ext cx="3024336" cy="653008"/>
          </a:xfrm>
          <a:solidFill>
            <a:schemeClr val="bg2"/>
          </a:solidFill>
        </p:spPr>
        <p:txBody>
          <a:bodyPr>
            <a:normAutofit fontScale="90000"/>
          </a:bodyPr>
          <a:lstStyle/>
          <a:p>
            <a:r>
              <a:rPr lang="sk-SK" b="1" i="1" dirty="0" err="1" smtClean="0">
                <a:solidFill>
                  <a:schemeClr val="tx1"/>
                </a:solidFill>
              </a:rPr>
              <a:t>We</a:t>
            </a:r>
            <a:r>
              <a:rPr lang="sk-SK" b="1" i="1" dirty="0" smtClean="0">
                <a:solidFill>
                  <a:schemeClr val="tx1"/>
                </a:solidFill>
              </a:rPr>
              <a:t> at Hotel </a:t>
            </a:r>
            <a:endParaRPr lang="en-GB" b="1" i="1" dirty="0">
              <a:solidFill>
                <a:schemeClr val="tx1"/>
              </a:solidFill>
            </a:endParaRPr>
          </a:p>
        </p:txBody>
      </p:sp>
      <p:pic>
        <p:nvPicPr>
          <p:cNvPr id="5" name="Obrázok 4" descr="13396776_1104422829629326_36241736_o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2924944"/>
            <a:ext cx="2360812" cy="39330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Obrázok 9" descr="13334676_1002743526500137_2060612663_o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368485" y="0"/>
            <a:ext cx="4775515" cy="35816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Obrázok 5" descr="13334554_1002744606500029_1566392454_o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679504" y="3429000"/>
            <a:ext cx="4464496" cy="3429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Obrázok 6" descr="13334855_1002742946500195_774189941_o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339752" y="3140968"/>
            <a:ext cx="2809054" cy="341175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Obrázok 9" descr="13320763_1736166199974768_9133196720417998063_o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1520" y="476672"/>
            <a:ext cx="4104456" cy="307834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267744" y="620688"/>
            <a:ext cx="5904656" cy="648072"/>
          </a:xfrm>
          <a:solidFill>
            <a:schemeClr val="bg2"/>
          </a:solidFill>
        </p:spPr>
        <p:txBody>
          <a:bodyPr>
            <a:normAutofit fontScale="90000"/>
          </a:bodyPr>
          <a:lstStyle/>
          <a:p>
            <a:r>
              <a:rPr lang="sk-SK" b="1" i="1" dirty="0" err="1" smtClean="0">
                <a:solidFill>
                  <a:schemeClr val="tx1"/>
                </a:solidFill>
              </a:rPr>
              <a:t>Monday</a:t>
            </a:r>
            <a:r>
              <a:rPr lang="sk-SK" b="1" i="1" dirty="0" smtClean="0">
                <a:solidFill>
                  <a:schemeClr val="tx1"/>
                </a:solidFill>
              </a:rPr>
              <a:t>- </a:t>
            </a:r>
            <a:r>
              <a:rPr lang="sk-SK" b="1" i="1" dirty="0" err="1" smtClean="0">
                <a:solidFill>
                  <a:schemeClr val="tx1"/>
                </a:solidFill>
              </a:rPr>
              <a:t>School</a:t>
            </a:r>
            <a:r>
              <a:rPr lang="sk-SK" b="1" i="1" dirty="0" smtClean="0">
                <a:solidFill>
                  <a:schemeClr val="tx1"/>
                </a:solidFill>
              </a:rPr>
              <a:t> in Mielzyn  </a:t>
            </a:r>
            <a:endParaRPr lang="sk-SK" b="1" i="1" dirty="0">
              <a:solidFill>
                <a:schemeClr val="tx1"/>
              </a:solidFill>
            </a:endParaRPr>
          </a:p>
        </p:txBody>
      </p:sp>
      <p:pic>
        <p:nvPicPr>
          <p:cNvPr id="9" name="Obrázok 8" descr="13331071_1734259396816806_4543775395755006437_n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931929" y="1412776"/>
            <a:ext cx="5212071" cy="293179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Obrázok 6" descr="13312775_1736167136641341_5385793486917113864_n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004048" y="4077072"/>
            <a:ext cx="3707903" cy="25649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Obrázok 10" descr="13320863_1736167563307965_8667571683847931299_o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23528" y="3645024"/>
            <a:ext cx="4248472" cy="294743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ok 4" descr="13331112_1734753730100706_1422583178374419766_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355976" y="548680"/>
            <a:ext cx="4788024" cy="291770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Obrázok 5" descr="13325468_1407404749277111_1530529916138549418_n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79512" y="548680"/>
            <a:ext cx="5328592" cy="356904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512" y="908720"/>
            <a:ext cx="5770984" cy="581000"/>
          </a:xfrm>
          <a:solidFill>
            <a:schemeClr val="bg2"/>
          </a:solidFill>
        </p:spPr>
        <p:txBody>
          <a:bodyPr>
            <a:normAutofit fontScale="90000"/>
          </a:bodyPr>
          <a:lstStyle/>
          <a:p>
            <a:r>
              <a:rPr lang="sk-SK" b="1" i="1" dirty="0" smtClean="0">
                <a:solidFill>
                  <a:schemeClr val="tx1"/>
                </a:solidFill>
              </a:rPr>
              <a:t>Tuesday- City of </a:t>
            </a:r>
            <a:r>
              <a:rPr lang="sk-SK" b="1" i="1" dirty="0" err="1" smtClean="0">
                <a:solidFill>
                  <a:schemeClr val="tx1"/>
                </a:solidFill>
              </a:rPr>
              <a:t>Toruń</a:t>
            </a:r>
            <a:r>
              <a:rPr lang="sk-SK" b="1" i="1" dirty="0" smtClean="0">
                <a:solidFill>
                  <a:schemeClr val="tx1"/>
                </a:solidFill>
              </a:rPr>
              <a:t>     </a:t>
            </a:r>
            <a:endParaRPr lang="sk-SK" b="1" i="1" dirty="0">
              <a:solidFill>
                <a:schemeClr val="tx1"/>
              </a:solidFill>
            </a:endParaRPr>
          </a:p>
        </p:txBody>
      </p:sp>
      <p:pic>
        <p:nvPicPr>
          <p:cNvPr id="9" name="Obrázok 8" descr="13383583_1002756953165461_545324635_o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11560" y="3717032"/>
            <a:ext cx="4104456" cy="29969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Obrázok 9" descr="13334541_1002758449831978_2083193349_o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rot="5728344">
            <a:off x="5118693" y="3280019"/>
            <a:ext cx="3789040" cy="33843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ázok 6" descr="13331027_1735076343401778_345348999512120358_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23928" y="3356992"/>
            <a:ext cx="4896544" cy="303980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Zástupný symbol obsahu 3" descr="13329561_1735205843388828_189276629122547513_o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0" y="404664"/>
            <a:ext cx="4572000" cy="3429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Obrázok 4" descr="13346963_1735075990068480_7873106121468664600_n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79512" y="3861048"/>
            <a:ext cx="4443986" cy="264375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Obrázok 5" descr="13336104_1735076033401809_4036621546181653081_n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499992" y="764703"/>
            <a:ext cx="4275967" cy="255691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476672"/>
            <a:ext cx="5256584" cy="653008"/>
          </a:xfrm>
          <a:solidFill>
            <a:schemeClr val="bg2"/>
          </a:solidFill>
        </p:spPr>
        <p:txBody>
          <a:bodyPr>
            <a:normAutofit fontScale="90000"/>
          </a:bodyPr>
          <a:lstStyle/>
          <a:p>
            <a:r>
              <a:rPr lang="sk-SK" b="1" i="1" dirty="0" err="1" smtClean="0">
                <a:solidFill>
                  <a:schemeClr val="tx1"/>
                </a:solidFill>
              </a:rPr>
              <a:t>Wednesday</a:t>
            </a:r>
            <a:r>
              <a:rPr lang="sk-SK" b="1" i="1" dirty="0" smtClean="0">
                <a:solidFill>
                  <a:schemeClr val="tx1"/>
                </a:solidFill>
              </a:rPr>
              <a:t>- </a:t>
            </a:r>
            <a:r>
              <a:rPr lang="sk-SK" b="1" i="1" dirty="0" err="1" smtClean="0">
                <a:solidFill>
                  <a:schemeClr val="tx1"/>
                </a:solidFill>
              </a:rPr>
              <a:t>Grzybowo</a:t>
            </a:r>
            <a:r>
              <a:rPr lang="sk-SK" b="1" i="1" dirty="0" smtClean="0">
                <a:solidFill>
                  <a:schemeClr val="tx1"/>
                </a:solidFill>
              </a:rPr>
              <a:t>  </a:t>
            </a:r>
            <a:endParaRPr lang="en-GB" b="1" i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Obrázok 9" descr="13342920_1737447639846624_2232597361778238423_n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244084">
            <a:off x="-235438" y="3487680"/>
            <a:ext cx="3792421" cy="304186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Obrázok 7" descr="13344642_1735710656671680_8530668356648364224_n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436096" y="3284984"/>
            <a:ext cx="3707904" cy="32403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Zástupný symbol obsahu 3" descr="13346590_1735710423338370_3537950984878360955_n.jpg"/>
          <p:cNvPicPr>
            <a:picLocks noGrp="1" noChangeAspect="1"/>
          </p:cNvPicPr>
          <p:nvPr>
            <p:ph idx="1"/>
          </p:nvPr>
        </p:nvPicPr>
        <p:blipFill>
          <a:blip r:embed="rId5" cstate="print"/>
          <a:stretch>
            <a:fillRect/>
          </a:stretch>
        </p:blipFill>
        <p:spPr>
          <a:xfrm>
            <a:off x="4572000" y="404664"/>
            <a:ext cx="4347923" cy="294976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Obrázok 5" descr="13315780_1737447099846678_6928633530817083977_n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0" y="0"/>
            <a:ext cx="4499992" cy="33123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51520" y="188640"/>
            <a:ext cx="8892480" cy="653008"/>
          </a:xfrm>
          <a:solidFill>
            <a:schemeClr val="bg2"/>
          </a:solidFill>
        </p:spPr>
        <p:txBody>
          <a:bodyPr>
            <a:normAutofit/>
          </a:bodyPr>
          <a:lstStyle/>
          <a:p>
            <a:r>
              <a:rPr lang="sk-SK" sz="3200" b="1" i="1" dirty="0" err="1" smtClean="0">
                <a:solidFill>
                  <a:schemeClr val="tx1"/>
                </a:solidFill>
              </a:rPr>
              <a:t>Thursday</a:t>
            </a:r>
            <a:r>
              <a:rPr lang="sk-SK" sz="3200" b="1" i="1" dirty="0" smtClean="0">
                <a:solidFill>
                  <a:schemeClr val="tx1"/>
                </a:solidFill>
              </a:rPr>
              <a:t>- City of </a:t>
            </a:r>
            <a:r>
              <a:rPr lang="sk-SK" sz="3200" b="1" i="1" dirty="0" err="1" smtClean="0">
                <a:solidFill>
                  <a:schemeClr val="tx1"/>
                </a:solidFill>
              </a:rPr>
              <a:t>Poznań</a:t>
            </a:r>
            <a:r>
              <a:rPr lang="sk-SK" sz="3200" b="1" i="1" dirty="0" smtClean="0">
                <a:solidFill>
                  <a:schemeClr val="tx1"/>
                </a:solidFill>
              </a:rPr>
              <a:t>/Island </a:t>
            </a:r>
            <a:r>
              <a:rPr lang="sk-SK" sz="3200" b="1" i="1" dirty="0" err="1" smtClean="0">
                <a:solidFill>
                  <a:schemeClr val="tx1"/>
                </a:solidFill>
              </a:rPr>
              <a:t>Lednicki</a:t>
            </a:r>
            <a:r>
              <a:rPr lang="sk-SK" sz="3200" b="1" i="1" dirty="0" smtClean="0">
                <a:solidFill>
                  <a:schemeClr val="tx1"/>
                </a:solidFill>
              </a:rPr>
              <a:t>  </a:t>
            </a:r>
            <a:endParaRPr lang="en-GB" sz="3200" b="1" i="1" dirty="0">
              <a:solidFill>
                <a:schemeClr val="tx1"/>
              </a:solidFill>
            </a:endParaRPr>
          </a:p>
        </p:txBody>
      </p:sp>
      <p:pic>
        <p:nvPicPr>
          <p:cNvPr id="9" name="Obrázok 8" descr="13336125_1735710993338313_4165886660603551285_n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 rot="21317033">
            <a:off x="3281515" y="2780879"/>
            <a:ext cx="2462014" cy="40768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ok 4" descr="13308403_1738137969777591_6810464740095596620_o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476672"/>
            <a:ext cx="4572000" cy="36450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Zástupný symbol obsahu 3" descr="13308395_1738138353110886_4102693537970090560_o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4172868" y="188640"/>
            <a:ext cx="4971132" cy="37444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512" y="476672"/>
            <a:ext cx="6275040" cy="581000"/>
          </a:xfrm>
          <a:solidFill>
            <a:schemeClr val="bg2"/>
          </a:solidFill>
        </p:spPr>
        <p:txBody>
          <a:bodyPr>
            <a:normAutofit fontScale="90000"/>
          </a:bodyPr>
          <a:lstStyle/>
          <a:p>
            <a:r>
              <a:rPr lang="sk-SK" b="1" i="1" dirty="0" err="1" smtClean="0">
                <a:solidFill>
                  <a:schemeClr val="tx1"/>
                </a:solidFill>
              </a:rPr>
              <a:t>Friday</a:t>
            </a:r>
            <a:r>
              <a:rPr lang="sk-SK" b="1" i="1" dirty="0" smtClean="0">
                <a:solidFill>
                  <a:schemeClr val="tx1"/>
                </a:solidFill>
              </a:rPr>
              <a:t>- </a:t>
            </a:r>
            <a:r>
              <a:rPr lang="sk-SK" b="1" i="1" dirty="0" err="1" smtClean="0">
                <a:solidFill>
                  <a:schemeClr val="tx1"/>
                </a:solidFill>
              </a:rPr>
              <a:t>School</a:t>
            </a:r>
            <a:r>
              <a:rPr lang="sk-SK" b="1" i="1" dirty="0" smtClean="0">
                <a:solidFill>
                  <a:schemeClr val="tx1"/>
                </a:solidFill>
              </a:rPr>
              <a:t> in Mielzyn  </a:t>
            </a:r>
            <a:endParaRPr lang="en-GB" b="1" i="1" dirty="0">
              <a:solidFill>
                <a:schemeClr val="tx1"/>
              </a:solidFill>
            </a:endParaRPr>
          </a:p>
        </p:txBody>
      </p:sp>
      <p:pic>
        <p:nvPicPr>
          <p:cNvPr id="11" name="Obrázok 10" descr="13315271_1738141473110574_4258598442178713419_n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79512" y="3537012"/>
            <a:ext cx="4427984" cy="33209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Obrázok 5" descr="13310545_1738142143110507_271292662789602814_n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572000" y="3140968"/>
            <a:ext cx="4572000" cy="3429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ázok 5" descr="13332839_1738144489776939_6523001529224165315_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9512" y="188640"/>
            <a:ext cx="4463480" cy="334761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23528" y="548680"/>
            <a:ext cx="3538736" cy="653008"/>
          </a:xfrm>
          <a:solidFill>
            <a:schemeClr val="bg2"/>
          </a:solidFill>
        </p:spPr>
        <p:txBody>
          <a:bodyPr>
            <a:normAutofit fontScale="90000"/>
          </a:bodyPr>
          <a:lstStyle/>
          <a:p>
            <a:r>
              <a:rPr lang="sk-SK" b="1" i="1" dirty="0" err="1" smtClean="0">
                <a:solidFill>
                  <a:schemeClr val="tx1"/>
                </a:solidFill>
              </a:rPr>
              <a:t>Friday</a:t>
            </a:r>
            <a:r>
              <a:rPr lang="sk-SK" b="1" i="1" dirty="0" smtClean="0">
                <a:solidFill>
                  <a:schemeClr val="tx1"/>
                </a:solidFill>
              </a:rPr>
              <a:t>- </a:t>
            </a:r>
            <a:r>
              <a:rPr lang="sk-SK" b="1" i="1" dirty="0" err="1" smtClean="0">
                <a:solidFill>
                  <a:schemeClr val="tx1"/>
                </a:solidFill>
              </a:rPr>
              <a:t>Disco</a:t>
            </a:r>
            <a:endParaRPr lang="en-GB" b="1" i="1" dirty="0">
              <a:solidFill>
                <a:schemeClr val="tx1"/>
              </a:solidFill>
            </a:endParaRPr>
          </a:p>
        </p:txBody>
      </p:sp>
      <p:pic>
        <p:nvPicPr>
          <p:cNvPr id="7" name="Obrázok 6" descr="13344548_1738143713110350_728102492196251727_n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3356992"/>
            <a:ext cx="4355976" cy="35374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Obrázok 9" descr="13383965_1002733683167788_2085738029_o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572000" y="188640"/>
            <a:ext cx="4572000" cy="320359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Zástupný symbol obsahu 3" descr="13307456_1738143263110395_8207815754153784071_n.jpg"/>
          <p:cNvPicPr>
            <a:picLocks noGrp="1" noChangeAspect="1"/>
          </p:cNvPicPr>
          <p:nvPr>
            <p:ph idx="1"/>
          </p:nvPr>
        </p:nvPicPr>
        <p:blipFill>
          <a:blip r:embed="rId5" cstate="print"/>
          <a:stretch>
            <a:fillRect/>
          </a:stretch>
        </p:blipFill>
        <p:spPr>
          <a:xfrm>
            <a:off x="3851920" y="2636912"/>
            <a:ext cx="3672408" cy="27363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Obrázok 7" descr="13315416_1738144386443616_7019955106193183851_n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004048" y="4265712"/>
            <a:ext cx="4139952" cy="25922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stský">
  <a:themeElements>
    <a:clrScheme name="Odliatok">
      <a:dk1>
        <a:sysClr val="windowText" lastClr="000000"/>
      </a:dk1>
      <a:lt1>
        <a:sysClr val="window" lastClr="FFFFFF"/>
      </a:lt1>
      <a:dk2>
        <a:srgbClr val="676A55"/>
      </a:dk2>
      <a:lt2>
        <a:srgbClr val="EAEBDE"/>
      </a:lt2>
      <a:accent1>
        <a:srgbClr val="72A376"/>
      </a:accent1>
      <a:accent2>
        <a:srgbClr val="B0CCB0"/>
      </a:accent2>
      <a:accent3>
        <a:srgbClr val="A8CDD7"/>
      </a:accent3>
      <a:accent4>
        <a:srgbClr val="C0BEAF"/>
      </a:accent4>
      <a:accent5>
        <a:srgbClr val="CEC597"/>
      </a:accent5>
      <a:accent6>
        <a:srgbClr val="E8B7B7"/>
      </a:accent6>
      <a:hlink>
        <a:srgbClr val="DB5353"/>
      </a:hlink>
      <a:folHlink>
        <a:srgbClr val="903638"/>
      </a:folHlink>
    </a:clrScheme>
    <a:fontScheme name="Mestský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Mestský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ív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Urban</Template>
  <TotalTime>106</TotalTime>
  <Words>78</Words>
  <Application>Microsoft Office PowerPoint</Application>
  <PresentationFormat>Předvádění na obrazovce (4:3)</PresentationFormat>
  <Paragraphs>12</Paragraphs>
  <Slides>8</Slides>
  <Notes>2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8</vt:i4>
      </vt:variant>
    </vt:vector>
  </HeadingPairs>
  <TitlesOfParts>
    <vt:vector size="9" baseType="lpstr">
      <vt:lpstr>Mestský</vt:lpstr>
      <vt:lpstr>Erasmus+  /Meeting in Poland/ </vt:lpstr>
      <vt:lpstr>We at Hotel </vt:lpstr>
      <vt:lpstr>Monday- School in Mielzyn  </vt:lpstr>
      <vt:lpstr>Tuesday- City of Toruń     </vt:lpstr>
      <vt:lpstr>Wednesday- Grzybowo  </vt:lpstr>
      <vt:lpstr>Thursday- City of Poznań/Island Lednicki  </vt:lpstr>
      <vt:lpstr>Friday- School in Mielzyn  </vt:lpstr>
      <vt:lpstr>Friday- Disco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Erasmus+  /Meeting in Poland/ </dc:title>
  <dc:creator>win</dc:creator>
  <cp:lastModifiedBy>Jana Anděl Valečková</cp:lastModifiedBy>
  <cp:revision>2</cp:revision>
  <dcterms:created xsi:type="dcterms:W3CDTF">2016-06-09T19:11:22Z</dcterms:created>
  <dcterms:modified xsi:type="dcterms:W3CDTF">2017-11-27T15:47:52Z</dcterms:modified>
</cp:coreProperties>
</file>